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5.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ags/tag6.xml" ContentType="application/vnd.openxmlformats-officedocument.presentationml.tags+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5" r:id="rId5"/>
  </p:sldMasterIdLst>
  <p:notesMasterIdLst>
    <p:notesMasterId r:id="rId95"/>
  </p:notesMasterIdLst>
  <p:handoutMasterIdLst>
    <p:handoutMasterId r:id="rId96"/>
  </p:handoutMasterIdLst>
  <p:sldIdLst>
    <p:sldId id="1401" r:id="rId6"/>
    <p:sldId id="1399" r:id="rId7"/>
    <p:sldId id="1421" r:id="rId8"/>
    <p:sldId id="1420" r:id="rId9"/>
    <p:sldId id="1422" r:id="rId10"/>
    <p:sldId id="1741" r:id="rId11"/>
    <p:sldId id="1742" r:id="rId12"/>
    <p:sldId id="2188" r:id="rId13"/>
    <p:sldId id="2191" r:id="rId14"/>
    <p:sldId id="1737" r:id="rId15"/>
    <p:sldId id="2189" r:id="rId16"/>
    <p:sldId id="1739" r:id="rId17"/>
    <p:sldId id="1682" r:id="rId18"/>
    <p:sldId id="1641" r:id="rId19"/>
    <p:sldId id="1673" r:id="rId20"/>
    <p:sldId id="1679" r:id="rId21"/>
    <p:sldId id="1680" r:id="rId22"/>
    <p:sldId id="1645" r:id="rId23"/>
    <p:sldId id="1726" r:id="rId24"/>
    <p:sldId id="2190" r:id="rId25"/>
    <p:sldId id="1636" r:id="rId26"/>
    <p:sldId id="1658" r:id="rId27"/>
    <p:sldId id="1638" r:id="rId28"/>
    <p:sldId id="1639" r:id="rId29"/>
    <p:sldId id="1717" r:id="rId30"/>
    <p:sldId id="1746" r:id="rId31"/>
    <p:sldId id="1433" r:id="rId32"/>
    <p:sldId id="1434" r:id="rId33"/>
    <p:sldId id="2168" r:id="rId34"/>
    <p:sldId id="2169" r:id="rId35"/>
    <p:sldId id="2170" r:id="rId36"/>
    <p:sldId id="2171" r:id="rId37"/>
    <p:sldId id="1748" r:id="rId38"/>
    <p:sldId id="1750" r:id="rId39"/>
    <p:sldId id="1751" r:id="rId40"/>
    <p:sldId id="1752" r:id="rId41"/>
    <p:sldId id="2100" r:id="rId42"/>
    <p:sldId id="2183" r:id="rId43"/>
    <p:sldId id="2185" r:id="rId44"/>
    <p:sldId id="2155" r:id="rId45"/>
    <p:sldId id="2186" r:id="rId46"/>
    <p:sldId id="2187" r:id="rId47"/>
    <p:sldId id="2194" r:id="rId48"/>
    <p:sldId id="2162" r:id="rId49"/>
    <p:sldId id="2099" r:id="rId50"/>
    <p:sldId id="1792" r:id="rId51"/>
    <p:sldId id="2182" r:id="rId52"/>
    <p:sldId id="1838" r:id="rId53"/>
    <p:sldId id="2151" r:id="rId54"/>
    <p:sldId id="2152" r:id="rId55"/>
    <p:sldId id="2153" r:id="rId56"/>
    <p:sldId id="2150" r:id="rId57"/>
    <p:sldId id="1367" r:id="rId58"/>
    <p:sldId id="2149" r:id="rId59"/>
    <p:sldId id="2089" r:id="rId60"/>
    <p:sldId id="2128" r:id="rId61"/>
    <p:sldId id="2073" r:id="rId62"/>
    <p:sldId id="2156" r:id="rId63"/>
    <p:sldId id="2159" r:id="rId64"/>
    <p:sldId id="2165" r:id="rId65"/>
    <p:sldId id="2167" r:id="rId66"/>
    <p:sldId id="1841" r:id="rId67"/>
    <p:sldId id="1808" r:id="rId68"/>
    <p:sldId id="1811" r:id="rId69"/>
    <p:sldId id="1812" r:id="rId70"/>
    <p:sldId id="2133" r:id="rId71"/>
    <p:sldId id="2192" r:id="rId72"/>
    <p:sldId id="2160" r:id="rId73"/>
    <p:sldId id="2135" r:id="rId74"/>
    <p:sldId id="2179" r:id="rId75"/>
    <p:sldId id="2180" r:id="rId76"/>
    <p:sldId id="2181" r:id="rId77"/>
    <p:sldId id="2134" r:id="rId78"/>
    <p:sldId id="2161" r:id="rId79"/>
    <p:sldId id="1581" r:id="rId80"/>
    <p:sldId id="2172" r:id="rId81"/>
    <p:sldId id="2163" r:id="rId82"/>
    <p:sldId id="2164" r:id="rId83"/>
    <p:sldId id="2173" r:id="rId84"/>
    <p:sldId id="2174" r:id="rId85"/>
    <p:sldId id="2176" r:id="rId86"/>
    <p:sldId id="2177" r:id="rId87"/>
    <p:sldId id="2178" r:id="rId88"/>
    <p:sldId id="2195" r:id="rId89"/>
    <p:sldId id="2196" r:id="rId90"/>
    <p:sldId id="1691" r:id="rId91"/>
    <p:sldId id="2193" r:id="rId92"/>
    <p:sldId id="1665" r:id="rId93"/>
    <p:sldId id="256" r:id="rId94"/>
  </p:sldIdLst>
  <p:sldSz cx="12192000" cy="6858000"/>
  <p:notesSz cx="6858000" cy="9144000"/>
  <p:defaultText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onardo Castro Brotto" initials="LCB" lastIdx="1" clrIdx="0">
    <p:extLst>
      <p:ext uri="{19B8F6BF-5375-455C-9EA6-DF929625EA0E}">
        <p15:presenceInfo xmlns:p15="http://schemas.microsoft.com/office/powerpoint/2012/main" userId="Leonardo Castro Brott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FFFF"/>
    <a:srgbClr val="017978"/>
    <a:srgbClr val="F8F6ED"/>
    <a:srgbClr val="F2F2F2"/>
    <a:srgbClr val="397CFE"/>
    <a:srgbClr val="2F353D"/>
    <a:srgbClr val="41BEE9"/>
    <a:srgbClr val="00D4D1"/>
    <a:srgbClr val="0274B3"/>
    <a:srgbClr val="225D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78" autoAdjust="0"/>
    <p:restoredTop sz="67881" autoAdjust="0"/>
  </p:normalViewPr>
  <p:slideViewPr>
    <p:cSldViewPr snapToGrid="0">
      <p:cViewPr varScale="1">
        <p:scale>
          <a:sx n="45" d="100"/>
          <a:sy n="45" d="100"/>
        </p:scale>
        <p:origin x="1356" y="48"/>
      </p:cViewPr>
      <p:guideLst/>
    </p:cSldViewPr>
  </p:slideViewPr>
  <p:outlineViewPr>
    <p:cViewPr>
      <p:scale>
        <a:sx n="33" d="100"/>
        <a:sy n="33" d="100"/>
      </p:scale>
      <p:origin x="0" y="-4423"/>
    </p:cViewPr>
  </p:outlineViewPr>
  <p:notesTextViewPr>
    <p:cViewPr>
      <p:scale>
        <a:sx n="3" d="2"/>
        <a:sy n="3" d="2"/>
      </p:scale>
      <p:origin x="0" y="0"/>
    </p:cViewPr>
  </p:notesTextViewPr>
  <p:sorterViewPr>
    <p:cViewPr>
      <p:scale>
        <a:sx n="75" d="100"/>
        <a:sy n="75" d="100"/>
      </p:scale>
      <p:origin x="0" y="-2198"/>
    </p:cViewPr>
  </p:sorterViewPr>
  <p:notesViewPr>
    <p:cSldViewPr snapToGrid="0">
      <p:cViewPr varScale="1">
        <p:scale>
          <a:sx n="50" d="100"/>
          <a:sy n="50" d="100"/>
        </p:scale>
        <p:origin x="1793" y="3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notesMaster" Target="notesMasters/notesMaster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commentAuthors" Target="commentAuthor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presProps" Target="presProps.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0D669D-2C35-403F-BC7C-B87EAA26A23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419"/>
          </a:p>
        </p:txBody>
      </p:sp>
      <p:sp>
        <p:nvSpPr>
          <p:cNvPr id="3" name="Date Placeholder 2">
            <a:extLst>
              <a:ext uri="{FF2B5EF4-FFF2-40B4-BE49-F238E27FC236}">
                <a16:creationId xmlns:a16="http://schemas.microsoft.com/office/drawing/2014/main" id="{46AFED60-1ED3-48C4-B793-58FF4EB13B8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363CC76-6E98-4B85-AD97-4E3FFE50C45E}" type="datetimeFigureOut">
              <a:rPr lang="es-419" smtClean="0"/>
              <a:t>14/3/2023</a:t>
            </a:fld>
            <a:endParaRPr lang="es-419"/>
          </a:p>
        </p:txBody>
      </p:sp>
      <p:sp>
        <p:nvSpPr>
          <p:cNvPr id="4" name="Footer Placeholder 3">
            <a:extLst>
              <a:ext uri="{FF2B5EF4-FFF2-40B4-BE49-F238E27FC236}">
                <a16:creationId xmlns:a16="http://schemas.microsoft.com/office/drawing/2014/main" id="{70507D09-2B18-4692-B9DB-056586BCCF1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419"/>
          </a:p>
        </p:txBody>
      </p:sp>
      <p:sp>
        <p:nvSpPr>
          <p:cNvPr id="5" name="Slide Number Placeholder 4">
            <a:extLst>
              <a:ext uri="{FF2B5EF4-FFF2-40B4-BE49-F238E27FC236}">
                <a16:creationId xmlns:a16="http://schemas.microsoft.com/office/drawing/2014/main" id="{1588E1F6-1529-4825-B5FC-4F416A54860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6B2A14-6B48-496B-B672-009D88FCF08B}" type="slidenum">
              <a:rPr lang="es-419" smtClean="0"/>
              <a:t>‹#›</a:t>
            </a:fld>
            <a:endParaRPr lang="es-419"/>
          </a:p>
        </p:txBody>
      </p:sp>
    </p:spTree>
    <p:extLst>
      <p:ext uri="{BB962C8B-B14F-4D97-AF65-F5344CB8AC3E}">
        <p14:creationId xmlns:p14="http://schemas.microsoft.com/office/powerpoint/2010/main" val="36197977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419"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638C67-5D11-49D1-85AB-C11A49406554}" type="datetimeFigureOut">
              <a:rPr lang="es-419" smtClean="0"/>
              <a:t>14/3/2023</a:t>
            </a:fld>
            <a:endParaRPr lang="es-419"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419"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419"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B108D6-9DB3-4260-A9B6-8B6FFBFFA506}" type="slidenum">
              <a:rPr lang="es-419" smtClean="0"/>
              <a:t>‹#›</a:t>
            </a:fld>
            <a:endParaRPr lang="es-419" dirty="0"/>
          </a:p>
        </p:txBody>
      </p:sp>
    </p:spTree>
    <p:extLst>
      <p:ext uri="{BB962C8B-B14F-4D97-AF65-F5344CB8AC3E}">
        <p14:creationId xmlns:p14="http://schemas.microsoft.com/office/powerpoint/2010/main" val="2209975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Para los que </a:t>
            </a:r>
            <a:r>
              <a:rPr lang="en-US" dirty="0" err="1"/>
              <a:t>ya</a:t>
            </a:r>
            <a:r>
              <a:rPr lang="en-US" dirty="0"/>
              <a:t> </a:t>
            </a:r>
            <a:r>
              <a:rPr lang="en-US" dirty="0" err="1"/>
              <a:t>nos</a:t>
            </a:r>
            <a:r>
              <a:rPr lang="en-US" dirty="0"/>
              <a:t> </a:t>
            </a:r>
            <a:r>
              <a:rPr lang="en-US" dirty="0" err="1"/>
              <a:t>conocen</a:t>
            </a:r>
            <a:r>
              <a:rPr lang="en-US" dirty="0"/>
              <a:t>, Hola d </a:t>
            </a:r>
            <a:r>
              <a:rPr lang="en-US" dirty="0" err="1"/>
              <a:t>enuevo</a:t>
            </a:r>
            <a:r>
              <a:rPr lang="en-US" dirty="0"/>
              <a:t>, para los que no, </a:t>
            </a:r>
            <a:r>
              <a:rPr lang="en-US" dirty="0" err="1"/>
              <a:t>somos</a:t>
            </a:r>
            <a:r>
              <a:rPr lang="en-US" dirty="0"/>
              <a:t> </a:t>
            </a:r>
            <a:r>
              <a:rPr lang="en-US" dirty="0" err="1"/>
              <a:t>Kunmap</a:t>
            </a:r>
            <a:r>
              <a:rPr lang="en-US" dirty="0"/>
              <a:t>, </a:t>
            </a:r>
            <a:r>
              <a:rPr lang="en-US" dirty="0" err="1"/>
              <a:t>agencia</a:t>
            </a:r>
            <a:r>
              <a:rPr lang="en-US" dirty="0"/>
              <a:t> y </a:t>
            </a:r>
            <a:r>
              <a:rPr lang="en-US" dirty="0" err="1"/>
              <a:t>consultoria</a:t>
            </a:r>
            <a:r>
              <a:rPr lang="en-US" dirty="0"/>
              <a:t> </a:t>
            </a:r>
            <a:r>
              <a:rPr lang="en-US" dirty="0" err="1"/>
              <a:t>en</a:t>
            </a:r>
            <a:r>
              <a:rPr lang="en-US" dirty="0"/>
              <a:t> la </a:t>
            </a:r>
            <a:r>
              <a:rPr lang="en-US" dirty="0" err="1"/>
              <a:t>experiencia</a:t>
            </a:r>
            <a:r>
              <a:rPr lang="en-US" dirty="0"/>
              <a:t> del </a:t>
            </a:r>
            <a:r>
              <a:rPr lang="en-US" dirty="0" err="1"/>
              <a:t>usuario</a:t>
            </a:r>
            <a:r>
              <a:rPr lang="en-US" dirty="0"/>
              <a:t> </a:t>
            </a:r>
            <a:r>
              <a:rPr lang="en-US" dirty="0" err="1"/>
              <a:t>en</a:t>
            </a:r>
            <a:r>
              <a:rPr lang="en-US" dirty="0"/>
              <a:t> </a:t>
            </a:r>
            <a:r>
              <a:rPr lang="en-US" dirty="0" err="1"/>
              <a:t>medios</a:t>
            </a:r>
            <a:r>
              <a:rPr lang="en-US" dirty="0"/>
              <a:t> </a:t>
            </a:r>
            <a:r>
              <a:rPr lang="en-US" dirty="0" err="1"/>
              <a:t>digitales</a:t>
            </a:r>
            <a:r>
              <a:rPr lang="en-US" dirty="0"/>
              <a:t>. Nos </a:t>
            </a:r>
            <a:r>
              <a:rPr lang="en-US" dirty="0" err="1"/>
              <a:t>dedicamos</a:t>
            </a:r>
            <a:r>
              <a:rPr lang="en-US" dirty="0"/>
              <a:t> a que las </a:t>
            </a:r>
            <a:r>
              <a:rPr lang="en-US" dirty="0" err="1"/>
              <a:t>marcas</a:t>
            </a:r>
            <a:r>
              <a:rPr lang="en-US" dirty="0"/>
              <a:t> </a:t>
            </a:r>
            <a:r>
              <a:rPr lang="en-US" dirty="0" err="1"/>
              <a:t>logren</a:t>
            </a:r>
            <a:r>
              <a:rPr lang="en-US" dirty="0"/>
              <a:t> </a:t>
            </a:r>
            <a:r>
              <a:rPr lang="en-US" dirty="0" err="1"/>
              <a:t>ofrecer</a:t>
            </a:r>
            <a:r>
              <a:rPr lang="en-US" dirty="0"/>
              <a:t> </a:t>
            </a:r>
            <a:r>
              <a:rPr lang="en-US" dirty="0" err="1"/>
              <a:t>experiencias</a:t>
            </a:r>
            <a:r>
              <a:rPr lang="en-US" dirty="0"/>
              <a:t> </a:t>
            </a:r>
            <a:r>
              <a:rPr lang="en-US" dirty="0" err="1"/>
              <a:t>personalizadas</a:t>
            </a:r>
            <a:r>
              <a:rPr lang="en-US" dirty="0"/>
              <a:t> para </a:t>
            </a:r>
            <a:r>
              <a:rPr lang="en-US" dirty="0" err="1"/>
              <a:t>cada</a:t>
            </a:r>
            <a:r>
              <a:rPr lang="en-US" dirty="0"/>
              <a:t> uno de sus </a:t>
            </a:r>
            <a:r>
              <a:rPr lang="en-US" dirty="0" err="1"/>
              <a:t>clientes</a:t>
            </a:r>
            <a:r>
              <a:rPr lang="en-US" dirty="0"/>
              <a:t>. B2B o B2C. Y lo </a:t>
            </a:r>
            <a:r>
              <a:rPr lang="en-US" dirty="0" err="1"/>
              <a:t>logramos</a:t>
            </a:r>
            <a:r>
              <a:rPr lang="en-US" dirty="0"/>
              <a:t> a </a:t>
            </a:r>
            <a:r>
              <a:rPr lang="en-US" dirty="0" err="1"/>
              <a:t>través</a:t>
            </a:r>
            <a:r>
              <a:rPr lang="en-US" dirty="0"/>
              <a:t> de Data Driven Marketing. </a:t>
            </a:r>
            <a:r>
              <a:rPr lang="en-US" dirty="0" err="1"/>
              <a:t>Cuando</a:t>
            </a:r>
            <a:r>
              <a:rPr lang="en-US" dirty="0"/>
              <a:t> </a:t>
            </a:r>
            <a:r>
              <a:rPr lang="en-US" dirty="0" err="1"/>
              <a:t>hablamos</a:t>
            </a:r>
            <a:r>
              <a:rPr lang="en-US" dirty="0"/>
              <a:t> de data </a:t>
            </a:r>
            <a:r>
              <a:rPr lang="en-US" dirty="0" err="1"/>
              <a:t>nos</a:t>
            </a:r>
            <a:r>
              <a:rPr lang="en-US" dirty="0"/>
              <a:t> </a:t>
            </a:r>
            <a:r>
              <a:rPr lang="en-US" dirty="0" err="1"/>
              <a:t>referimos</a:t>
            </a:r>
            <a:r>
              <a:rPr lang="en-US" dirty="0"/>
              <a:t> a la data </a:t>
            </a:r>
            <a:r>
              <a:rPr lang="en-US" dirty="0" err="1"/>
              <a:t>explicita</a:t>
            </a:r>
            <a:r>
              <a:rPr lang="en-US" dirty="0"/>
              <a:t> e </a:t>
            </a:r>
            <a:r>
              <a:rPr lang="en-US" dirty="0" err="1"/>
              <a:t>implicita</a:t>
            </a:r>
            <a:r>
              <a:rPr lang="en-US" dirty="0"/>
              <a:t> del </a:t>
            </a:r>
            <a:r>
              <a:rPr lang="en-US" dirty="0" err="1"/>
              <a:t>usuario</a:t>
            </a:r>
            <a:r>
              <a:rPr lang="en-US" dirty="0"/>
              <a:t> </a:t>
            </a:r>
            <a:r>
              <a:rPr lang="en-US" dirty="0" err="1"/>
              <a:t>así</a:t>
            </a:r>
            <a:r>
              <a:rPr lang="en-US" dirty="0"/>
              <a:t> </a:t>
            </a:r>
            <a:r>
              <a:rPr lang="en-US" dirty="0" err="1"/>
              <a:t>como</a:t>
            </a:r>
            <a:r>
              <a:rPr lang="en-US" dirty="0"/>
              <a:t> sus </a:t>
            </a:r>
            <a:r>
              <a:rPr lang="en-US" dirty="0" err="1"/>
              <a:t>comportamientos</a:t>
            </a:r>
            <a:r>
              <a:rPr lang="en-US" dirty="0"/>
              <a:t> </a:t>
            </a:r>
            <a:r>
              <a:rPr lang="en-US" dirty="0" err="1"/>
              <a:t>digitales</a:t>
            </a:r>
            <a:r>
              <a:rPr lang="en-US" dirty="0"/>
              <a:t> y la </a:t>
            </a:r>
            <a:r>
              <a:rPr lang="en-US" dirty="0" err="1"/>
              <a:t>lógica</a:t>
            </a:r>
            <a:r>
              <a:rPr lang="en-US" dirty="0"/>
              <a:t> </a:t>
            </a:r>
            <a:r>
              <a:rPr lang="en-US" dirty="0" err="1"/>
              <a:t>detrás</a:t>
            </a:r>
            <a:r>
              <a:rPr lang="en-US" dirty="0"/>
              <a:t> para </a:t>
            </a:r>
            <a:r>
              <a:rPr lang="en-US" dirty="0" err="1"/>
              <a:t>capturarlos</a:t>
            </a:r>
            <a:r>
              <a:rPr lang="en-US" dirty="0"/>
              <a:t>. Driven es </a:t>
            </a:r>
            <a:r>
              <a:rPr lang="en-US" dirty="0" err="1"/>
              <a:t>todo</a:t>
            </a:r>
            <a:r>
              <a:rPr lang="en-US" dirty="0"/>
              <a:t> lo que </a:t>
            </a:r>
            <a:r>
              <a:rPr lang="en-US" dirty="0" err="1"/>
              <a:t>tiene</a:t>
            </a:r>
            <a:r>
              <a:rPr lang="en-US" dirty="0"/>
              <a:t> que </a:t>
            </a:r>
            <a:r>
              <a:rPr lang="en-US" dirty="0" err="1"/>
              <a:t>ver</a:t>
            </a:r>
            <a:r>
              <a:rPr lang="en-US" dirty="0"/>
              <a:t> con </a:t>
            </a:r>
            <a:r>
              <a:rPr lang="en-US" dirty="0" err="1"/>
              <a:t>automatización</a:t>
            </a:r>
            <a:r>
              <a:rPr lang="en-US" dirty="0"/>
              <a:t> y Marketing </a:t>
            </a:r>
            <a:r>
              <a:rPr lang="en-US" dirty="0" err="1"/>
              <a:t>utilizamos</a:t>
            </a:r>
            <a:r>
              <a:rPr lang="en-US" dirty="0"/>
              <a:t> </a:t>
            </a:r>
            <a:r>
              <a:rPr lang="en-US" dirty="0" err="1"/>
              <a:t>estrategias</a:t>
            </a:r>
            <a:r>
              <a:rPr lang="en-US" dirty="0"/>
              <a:t> de Customer Journey Mapping para la </a:t>
            </a:r>
            <a:r>
              <a:rPr lang="en-US" dirty="0" err="1"/>
              <a:t>creación</a:t>
            </a:r>
            <a:r>
              <a:rPr lang="en-US" dirty="0"/>
              <a:t> de </a:t>
            </a:r>
            <a:r>
              <a:rPr lang="en-US" dirty="0" err="1"/>
              <a:t>contenidos</a:t>
            </a:r>
            <a:r>
              <a:rPr lang="en-US" dirty="0"/>
              <a:t> </a:t>
            </a:r>
            <a:r>
              <a:rPr lang="en-US" dirty="0" err="1"/>
              <a:t>relevantes</a:t>
            </a:r>
            <a:r>
              <a:rPr lang="en-US" dirty="0"/>
              <a:t> para </a:t>
            </a:r>
            <a:r>
              <a:rPr lang="en-US" dirty="0" err="1"/>
              <a:t>el</a:t>
            </a:r>
            <a:r>
              <a:rPr lang="en-US" dirty="0"/>
              <a:t> </a:t>
            </a:r>
            <a:r>
              <a:rPr lang="en-US" dirty="0" err="1"/>
              <a:t>usuario</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s-MX" dirty="0"/>
          </a:p>
        </p:txBody>
      </p:sp>
      <p:sp>
        <p:nvSpPr>
          <p:cNvPr id="4" name="Marcador de número de diapositiva 3"/>
          <p:cNvSpPr>
            <a:spLocks noGrp="1"/>
          </p:cNvSpPr>
          <p:nvPr>
            <p:ph type="sldNum" sz="quarter" idx="5"/>
          </p:nvPr>
        </p:nvSpPr>
        <p:spPr/>
        <p:txBody>
          <a:bodyPr/>
          <a:lstStyle/>
          <a:p>
            <a:fld id="{0EB108D6-9DB3-4260-A9B6-8B6FFBFFA506}" type="slidenum">
              <a:rPr lang="es-419" smtClean="0"/>
              <a:t>6</a:t>
            </a:fld>
            <a:endParaRPr lang="es-419" dirty="0"/>
          </a:p>
        </p:txBody>
      </p:sp>
    </p:spTree>
    <p:extLst>
      <p:ext uri="{BB962C8B-B14F-4D97-AF65-F5344CB8AC3E}">
        <p14:creationId xmlns:p14="http://schemas.microsoft.com/office/powerpoint/2010/main" val="1222497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Ok. ¿Que </a:t>
            </a:r>
            <a:r>
              <a:rPr lang="en-US" dirty="0" err="1"/>
              <a:t>dijo</a:t>
            </a:r>
            <a:r>
              <a:rPr lang="en-US" dirty="0"/>
              <a:t>? No se </a:t>
            </a:r>
            <a:r>
              <a:rPr lang="en-US" dirty="0" err="1"/>
              <a:t>preocupen</a:t>
            </a:r>
            <a:r>
              <a:rPr lang="en-US" dirty="0"/>
              <a:t>, </a:t>
            </a:r>
            <a:r>
              <a:rPr lang="en-US" dirty="0" err="1"/>
              <a:t>vamos</a:t>
            </a:r>
            <a:r>
              <a:rPr lang="en-US" dirty="0"/>
              <a:t> a </a:t>
            </a:r>
            <a:r>
              <a:rPr lang="en-US" dirty="0" err="1"/>
              <a:t>revisar</a:t>
            </a:r>
            <a:r>
              <a:rPr lang="en-US" dirty="0"/>
              <a:t> </a:t>
            </a:r>
            <a:r>
              <a:rPr lang="en-US" dirty="0" err="1"/>
              <a:t>cada</a:t>
            </a:r>
            <a:r>
              <a:rPr lang="en-US" dirty="0"/>
              <a:t> uno de los puntos </a:t>
            </a:r>
            <a:r>
              <a:rPr lang="en-US" dirty="0" err="1"/>
              <a:t>mencionados</a:t>
            </a:r>
            <a:r>
              <a:rPr lang="en-US" dirty="0"/>
              <a:t>. </a:t>
            </a:r>
          </a:p>
          <a:p>
            <a:endParaRPr lang="en-US" dirty="0"/>
          </a:p>
          <a:p>
            <a:r>
              <a:rPr lang="en-US" dirty="0" err="1"/>
              <a:t>Empecemos</a:t>
            </a:r>
            <a:r>
              <a:rPr lang="en-US" dirty="0"/>
              <a:t> por </a:t>
            </a:r>
            <a:r>
              <a:rPr lang="en-US" dirty="0" err="1"/>
              <a:t>entender</a:t>
            </a:r>
            <a:r>
              <a:rPr lang="en-US" dirty="0"/>
              <a:t> </a:t>
            </a:r>
            <a:r>
              <a:rPr lang="en-US" dirty="0" err="1"/>
              <a:t>cómo</a:t>
            </a:r>
            <a:r>
              <a:rPr lang="en-US" dirty="0"/>
              <a:t> </a:t>
            </a:r>
            <a:r>
              <a:rPr lang="en-US" dirty="0" err="1"/>
              <a:t>ocurre</a:t>
            </a:r>
            <a:r>
              <a:rPr lang="en-US" dirty="0"/>
              <a:t> la </a:t>
            </a:r>
            <a:r>
              <a:rPr lang="en-US" dirty="0" err="1"/>
              <a:t>entrega</a:t>
            </a:r>
            <a:r>
              <a:rPr lang="en-US" dirty="0"/>
              <a:t> de un </a:t>
            </a:r>
            <a:r>
              <a:rPr lang="en-US" dirty="0" err="1"/>
              <a:t>correo</a:t>
            </a:r>
            <a:r>
              <a:rPr lang="en-US" dirty="0"/>
              <a:t> hoy </a:t>
            </a:r>
            <a:r>
              <a:rPr lang="en-US" dirty="0" err="1"/>
              <a:t>en</a:t>
            </a:r>
            <a:r>
              <a:rPr lang="en-US" dirty="0"/>
              <a:t> día.</a:t>
            </a:r>
          </a:p>
          <a:p>
            <a:endParaRPr lang="en-US" dirty="0"/>
          </a:p>
          <a:p>
            <a:r>
              <a:rPr lang="en-US" dirty="0"/>
              <a:t>Las </a:t>
            </a:r>
            <a:r>
              <a:rPr lang="en-US" dirty="0" err="1"/>
              <a:t>plataformas</a:t>
            </a:r>
            <a:r>
              <a:rPr lang="en-US" dirty="0"/>
              <a:t> de marketing </a:t>
            </a:r>
            <a:r>
              <a:rPr lang="en-US" dirty="0" err="1"/>
              <a:t>envían</a:t>
            </a:r>
            <a:r>
              <a:rPr lang="en-US" dirty="0"/>
              <a:t> los </a:t>
            </a:r>
            <a:r>
              <a:rPr lang="en-US" dirty="0" err="1"/>
              <a:t>correos</a:t>
            </a:r>
            <a:r>
              <a:rPr lang="en-US" dirty="0"/>
              <a:t> por medio de SMTP y los </a:t>
            </a:r>
            <a:r>
              <a:rPr lang="en-US" dirty="0" err="1"/>
              <a:t>deposita</a:t>
            </a:r>
            <a:r>
              <a:rPr lang="en-US" dirty="0"/>
              <a:t> </a:t>
            </a:r>
            <a:r>
              <a:rPr lang="en-US" dirty="0" err="1"/>
              <a:t>en</a:t>
            </a:r>
            <a:r>
              <a:rPr lang="en-US" dirty="0"/>
              <a:t> los </a:t>
            </a:r>
            <a:r>
              <a:rPr lang="en-US" dirty="0" err="1"/>
              <a:t>servidores</a:t>
            </a:r>
            <a:r>
              <a:rPr lang="en-US" dirty="0"/>
              <a:t>, </a:t>
            </a:r>
            <a:r>
              <a:rPr lang="en-US" dirty="0" err="1"/>
              <a:t>supongamos</a:t>
            </a:r>
            <a:r>
              <a:rPr lang="en-US" dirty="0"/>
              <a:t> </a:t>
            </a:r>
            <a:r>
              <a:rPr lang="en-US" dirty="0" err="1"/>
              <a:t>en</a:t>
            </a:r>
            <a:r>
              <a:rPr lang="en-US" dirty="0"/>
              <a:t> </a:t>
            </a:r>
            <a:r>
              <a:rPr lang="en-US" dirty="0" err="1"/>
              <a:t>este</a:t>
            </a:r>
            <a:r>
              <a:rPr lang="en-US" dirty="0"/>
              <a:t> </a:t>
            </a:r>
            <a:r>
              <a:rPr lang="en-US" dirty="0" err="1"/>
              <a:t>caso</a:t>
            </a:r>
            <a:r>
              <a:rPr lang="en-US" dirty="0"/>
              <a:t> de Gmail. Por </a:t>
            </a:r>
            <a:r>
              <a:rPr lang="en-US" dirty="0" err="1"/>
              <a:t>otro</a:t>
            </a:r>
            <a:r>
              <a:rPr lang="en-US" dirty="0"/>
              <a:t> </a:t>
            </a:r>
            <a:r>
              <a:rPr lang="en-US" dirty="0" err="1"/>
              <a:t>lado</a:t>
            </a:r>
            <a:r>
              <a:rPr lang="en-US" dirty="0"/>
              <a:t>, </a:t>
            </a:r>
            <a:r>
              <a:rPr lang="en-US" dirty="0" err="1"/>
              <a:t>el</a:t>
            </a:r>
            <a:r>
              <a:rPr lang="en-US" dirty="0"/>
              <a:t> </a:t>
            </a:r>
            <a:r>
              <a:rPr lang="en-US" dirty="0" err="1"/>
              <a:t>usuario</a:t>
            </a:r>
            <a:r>
              <a:rPr lang="en-US" dirty="0"/>
              <a:t> </a:t>
            </a:r>
            <a:r>
              <a:rPr lang="en-US" dirty="0" err="1"/>
              <a:t>abre</a:t>
            </a:r>
            <a:r>
              <a:rPr lang="en-US" dirty="0"/>
              <a:t> </a:t>
            </a:r>
            <a:r>
              <a:rPr lang="en-US" dirty="0" err="1"/>
              <a:t>su</a:t>
            </a:r>
            <a:r>
              <a:rPr lang="en-US" dirty="0"/>
              <a:t> app de </a:t>
            </a:r>
            <a:r>
              <a:rPr lang="en-US" dirty="0" err="1"/>
              <a:t>correo</a:t>
            </a:r>
            <a:r>
              <a:rPr lang="en-US" dirty="0"/>
              <a:t> y </a:t>
            </a:r>
            <a:r>
              <a:rPr lang="en-US" dirty="0" err="1"/>
              <a:t>en</a:t>
            </a:r>
            <a:r>
              <a:rPr lang="en-US" dirty="0"/>
              <a:t> ese </a:t>
            </a:r>
            <a:r>
              <a:rPr lang="en-US" dirty="0" err="1"/>
              <a:t>momento</a:t>
            </a:r>
            <a:r>
              <a:rPr lang="en-US" dirty="0"/>
              <a:t> se </a:t>
            </a:r>
            <a:r>
              <a:rPr lang="en-US" dirty="0" err="1"/>
              <a:t>descargan</a:t>
            </a:r>
            <a:r>
              <a:rPr lang="en-US" dirty="0"/>
              <a:t> los </a:t>
            </a:r>
            <a:r>
              <a:rPr lang="en-US" dirty="0" err="1"/>
              <a:t>contenidos</a:t>
            </a:r>
            <a:r>
              <a:rPr lang="en-US" dirty="0"/>
              <a:t> de ese email, </a:t>
            </a:r>
            <a:r>
              <a:rPr lang="en-US" dirty="0" err="1"/>
              <a:t>incluyendo</a:t>
            </a:r>
            <a:r>
              <a:rPr lang="en-US" dirty="0"/>
              <a:t> las </a:t>
            </a:r>
            <a:r>
              <a:rPr lang="en-US" dirty="0" err="1"/>
              <a:t>imágenes</a:t>
            </a:r>
            <a:r>
              <a:rPr lang="en-US" dirty="0"/>
              <a:t>. Dentro de ese </a:t>
            </a:r>
            <a:r>
              <a:rPr lang="en-US" dirty="0" err="1"/>
              <a:t>paquete</a:t>
            </a:r>
            <a:r>
              <a:rPr lang="en-US" dirty="0"/>
              <a:t> de </a:t>
            </a:r>
            <a:r>
              <a:rPr lang="en-US" dirty="0" err="1"/>
              <a:t>imágenes</a:t>
            </a:r>
            <a:r>
              <a:rPr lang="en-US" dirty="0"/>
              <a:t>, hay una imagen </a:t>
            </a:r>
            <a:r>
              <a:rPr lang="en-US" dirty="0" err="1"/>
              <a:t>única</a:t>
            </a:r>
            <a:r>
              <a:rPr lang="en-US" dirty="0"/>
              <a:t> que se genera </a:t>
            </a:r>
            <a:r>
              <a:rPr lang="en-US" dirty="0" err="1"/>
              <a:t>desde</a:t>
            </a:r>
            <a:r>
              <a:rPr lang="en-US" dirty="0"/>
              <a:t> la Plataforma de email marketing y ese es </a:t>
            </a:r>
            <a:r>
              <a:rPr lang="en-US" dirty="0" err="1"/>
              <a:t>el</a:t>
            </a:r>
            <a:r>
              <a:rPr lang="en-US" dirty="0"/>
              <a:t> pixel de </a:t>
            </a:r>
            <a:r>
              <a:rPr lang="en-US" dirty="0" err="1"/>
              <a:t>apertura</a:t>
            </a:r>
            <a:r>
              <a:rPr lang="en-US" dirty="0"/>
              <a:t> que las </a:t>
            </a:r>
            <a:r>
              <a:rPr lang="en-US" dirty="0" err="1"/>
              <a:t>plataformas</a:t>
            </a:r>
            <a:r>
              <a:rPr lang="en-US" dirty="0"/>
              <a:t> de email marketing </a:t>
            </a:r>
            <a:r>
              <a:rPr lang="en-US" dirty="0" err="1"/>
              <a:t>leen</a:t>
            </a:r>
            <a:r>
              <a:rPr lang="en-US" dirty="0"/>
              <a:t> </a:t>
            </a:r>
            <a:r>
              <a:rPr lang="en-US" dirty="0" err="1"/>
              <a:t>como</a:t>
            </a:r>
            <a:r>
              <a:rPr lang="en-US" dirty="0"/>
              <a:t> un open y se </a:t>
            </a:r>
            <a:r>
              <a:rPr lang="en-US" dirty="0" err="1"/>
              <a:t>reporta</a:t>
            </a:r>
            <a:r>
              <a:rPr lang="en-US" dirty="0"/>
              <a:t> </a:t>
            </a:r>
            <a:r>
              <a:rPr lang="en-US" dirty="0" err="1"/>
              <a:t>en</a:t>
            </a:r>
            <a:r>
              <a:rPr lang="en-US" dirty="0"/>
              <a:t> la </a:t>
            </a:r>
            <a:r>
              <a:rPr lang="en-US" dirty="0" err="1"/>
              <a:t>métrica</a:t>
            </a:r>
            <a:r>
              <a:rPr lang="en-US" dirty="0"/>
              <a:t> de open rate.  </a:t>
            </a:r>
          </a:p>
        </p:txBody>
      </p:sp>
      <p:sp>
        <p:nvSpPr>
          <p:cNvPr id="4" name="Marcador de número de diapositiva 3"/>
          <p:cNvSpPr>
            <a:spLocks noGrp="1"/>
          </p:cNvSpPr>
          <p:nvPr>
            <p:ph type="sldNum" sz="quarter" idx="5"/>
          </p:nvPr>
        </p:nvSpPr>
        <p:spPr/>
        <p:txBody>
          <a:bodyPr/>
          <a:lstStyle/>
          <a:p>
            <a:fld id="{0EB108D6-9DB3-4260-A9B6-8B6FFBFFA506}" type="slidenum">
              <a:rPr lang="es-419" smtClean="0"/>
              <a:t>16</a:t>
            </a:fld>
            <a:endParaRPr lang="es-419" dirty="0"/>
          </a:p>
        </p:txBody>
      </p:sp>
    </p:spTree>
    <p:extLst>
      <p:ext uri="{BB962C8B-B14F-4D97-AF65-F5344CB8AC3E}">
        <p14:creationId xmlns:p14="http://schemas.microsoft.com/office/powerpoint/2010/main" val="2056126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a:t>
            </a:r>
            <a:r>
              <a:rPr lang="en-US" dirty="0" err="1"/>
              <a:t>Qué</a:t>
            </a:r>
            <a:r>
              <a:rPr lang="en-US" dirty="0"/>
              <a:t> </a:t>
            </a:r>
            <a:r>
              <a:rPr lang="en-US" dirty="0" err="1"/>
              <a:t>pasará</a:t>
            </a:r>
            <a:r>
              <a:rPr lang="en-US" dirty="0"/>
              <a:t> </a:t>
            </a:r>
            <a:r>
              <a:rPr lang="en-US" dirty="0" err="1"/>
              <a:t>ahora</a:t>
            </a:r>
            <a:r>
              <a:rPr lang="en-US" dirty="0"/>
              <a:t> con Apple Mail Privacy? La Plataforma de email marketing </a:t>
            </a:r>
            <a:r>
              <a:rPr lang="en-US" dirty="0" err="1"/>
              <a:t>seguirá</a:t>
            </a:r>
            <a:r>
              <a:rPr lang="en-US" dirty="0"/>
              <a:t> </a:t>
            </a:r>
            <a:r>
              <a:rPr lang="en-US" dirty="0" err="1"/>
              <a:t>enviando</a:t>
            </a:r>
            <a:r>
              <a:rPr lang="en-US" dirty="0"/>
              <a:t> por SMTP a los </a:t>
            </a:r>
            <a:r>
              <a:rPr lang="en-US" dirty="0" err="1"/>
              <a:t>servidores</a:t>
            </a:r>
            <a:r>
              <a:rPr lang="en-US" dirty="0"/>
              <a:t> de Gmail, </a:t>
            </a:r>
            <a:r>
              <a:rPr lang="en-US" dirty="0" err="1"/>
              <a:t>pero</a:t>
            </a:r>
            <a:r>
              <a:rPr lang="en-US" dirty="0"/>
              <a:t> </a:t>
            </a:r>
            <a:r>
              <a:rPr lang="en-US" dirty="0" err="1"/>
              <a:t>ahora</a:t>
            </a:r>
            <a:r>
              <a:rPr lang="en-US" dirty="0"/>
              <a:t> </a:t>
            </a:r>
            <a:r>
              <a:rPr lang="en-US" dirty="0" err="1"/>
              <a:t>será</a:t>
            </a:r>
            <a:r>
              <a:rPr lang="en-US" dirty="0"/>
              <a:t> un proxy de Apple </a:t>
            </a:r>
            <a:r>
              <a:rPr lang="en-US" dirty="0" err="1"/>
              <a:t>quién</a:t>
            </a:r>
            <a:r>
              <a:rPr lang="en-US" dirty="0"/>
              <a:t> </a:t>
            </a:r>
            <a:r>
              <a:rPr lang="en-US" dirty="0" err="1"/>
              <a:t>descarge</a:t>
            </a:r>
            <a:r>
              <a:rPr lang="en-US" dirty="0"/>
              <a:t> </a:t>
            </a:r>
            <a:r>
              <a:rPr lang="en-US" dirty="0" err="1"/>
              <a:t>el</a:t>
            </a:r>
            <a:r>
              <a:rPr lang="en-US" dirty="0"/>
              <a:t> </a:t>
            </a:r>
            <a:r>
              <a:rPr lang="en-US" dirty="0" err="1"/>
              <a:t>contenido</a:t>
            </a:r>
            <a:r>
              <a:rPr lang="en-US" dirty="0"/>
              <a:t> del email y </a:t>
            </a:r>
            <a:r>
              <a:rPr lang="en-US" dirty="0" err="1"/>
              <a:t>entregará</a:t>
            </a:r>
            <a:r>
              <a:rPr lang="en-US" dirty="0"/>
              <a:t> </a:t>
            </a:r>
            <a:r>
              <a:rPr lang="en-US" b="1" dirty="0"/>
              <a:t>una </a:t>
            </a:r>
            <a:r>
              <a:rPr lang="en-US" b="1" dirty="0" err="1"/>
              <a:t>copia</a:t>
            </a:r>
            <a:r>
              <a:rPr lang="en-US" b="1" dirty="0"/>
              <a:t> </a:t>
            </a:r>
            <a:r>
              <a:rPr lang="en-US" b="1" dirty="0" err="1"/>
              <a:t>en</a:t>
            </a:r>
            <a:r>
              <a:rPr lang="en-US" b="1" dirty="0"/>
              <a:t> </a:t>
            </a:r>
            <a:r>
              <a:rPr lang="en-US" b="1" dirty="0" err="1"/>
              <a:t>el</a:t>
            </a:r>
            <a:r>
              <a:rPr lang="en-US" b="1" dirty="0"/>
              <a:t> </a:t>
            </a:r>
            <a:r>
              <a:rPr lang="en-US" b="1" dirty="0" err="1"/>
              <a:t>dispositivo</a:t>
            </a:r>
            <a:r>
              <a:rPr lang="en-US" b="1" dirty="0"/>
              <a:t> de </a:t>
            </a:r>
            <a:r>
              <a:rPr lang="en-US" b="1" dirty="0" err="1"/>
              <a:t>lectura</a:t>
            </a:r>
            <a:r>
              <a:rPr lang="en-US" b="1" dirty="0"/>
              <a:t> Apple, </a:t>
            </a:r>
            <a:r>
              <a:rPr lang="en-US" b="0" dirty="0" err="1"/>
              <a:t>incluyendo</a:t>
            </a:r>
            <a:r>
              <a:rPr lang="en-US" b="0" dirty="0"/>
              <a:t> la imagen de open</a:t>
            </a:r>
            <a:r>
              <a:rPr lang="en-US" dirty="0"/>
              <a:t> que </a:t>
            </a:r>
            <a:r>
              <a:rPr lang="en-US" dirty="0" err="1"/>
              <a:t>leen</a:t>
            </a:r>
            <a:r>
              <a:rPr lang="en-US" dirty="0"/>
              <a:t> las </a:t>
            </a:r>
            <a:r>
              <a:rPr lang="en-US" dirty="0" err="1"/>
              <a:t>plataformas</a:t>
            </a:r>
            <a:r>
              <a:rPr lang="en-US" dirty="0"/>
              <a:t> de email marketing y es </a:t>
            </a:r>
            <a:r>
              <a:rPr lang="en-US" dirty="0" err="1"/>
              <a:t>ahí</a:t>
            </a:r>
            <a:r>
              <a:rPr lang="en-US" dirty="0"/>
              <a:t> </a:t>
            </a:r>
            <a:r>
              <a:rPr lang="en-US" dirty="0" err="1"/>
              <a:t>cuando</a:t>
            </a:r>
            <a:r>
              <a:rPr lang="en-US" dirty="0"/>
              <a:t> </a:t>
            </a:r>
            <a:r>
              <a:rPr lang="en-US" dirty="0" err="1"/>
              <a:t>reportará</a:t>
            </a:r>
            <a:r>
              <a:rPr lang="en-US" dirty="0"/>
              <a:t> </a:t>
            </a:r>
            <a:r>
              <a:rPr lang="en-US" dirty="0" err="1"/>
              <a:t>el</a:t>
            </a:r>
            <a:r>
              <a:rPr lang="en-US" dirty="0"/>
              <a:t> open.</a:t>
            </a:r>
          </a:p>
          <a:p>
            <a:endParaRPr lang="en-US" dirty="0"/>
          </a:p>
          <a:p>
            <a:r>
              <a:rPr lang="en-US" dirty="0"/>
              <a:t>Si se </a:t>
            </a:r>
            <a:r>
              <a:rPr lang="en-US" dirty="0" err="1"/>
              <a:t>fijan</a:t>
            </a:r>
            <a:r>
              <a:rPr lang="en-US" dirty="0"/>
              <a:t>, </a:t>
            </a:r>
            <a:r>
              <a:rPr lang="en-US" dirty="0" err="1"/>
              <a:t>el</a:t>
            </a:r>
            <a:r>
              <a:rPr lang="en-US" dirty="0"/>
              <a:t> </a:t>
            </a:r>
            <a:r>
              <a:rPr lang="en-US" dirty="0" err="1"/>
              <a:t>usuario</a:t>
            </a:r>
            <a:r>
              <a:rPr lang="en-US" dirty="0"/>
              <a:t> no </a:t>
            </a:r>
            <a:r>
              <a:rPr lang="en-US" dirty="0" err="1"/>
              <a:t>tuvo</a:t>
            </a:r>
            <a:r>
              <a:rPr lang="en-US" dirty="0"/>
              <a:t> nada que </a:t>
            </a:r>
            <a:r>
              <a:rPr lang="en-US" dirty="0" err="1"/>
              <a:t>ver</a:t>
            </a:r>
            <a:r>
              <a:rPr lang="en-US" dirty="0"/>
              <a:t> </a:t>
            </a:r>
            <a:r>
              <a:rPr lang="en-US" dirty="0" err="1"/>
              <a:t>acá</a:t>
            </a:r>
            <a:r>
              <a:rPr lang="en-US" dirty="0"/>
              <a:t>. </a:t>
            </a:r>
            <a:r>
              <a:rPr lang="en-US" dirty="0" err="1"/>
              <a:t>Su</a:t>
            </a:r>
            <a:r>
              <a:rPr lang="en-US" dirty="0"/>
              <a:t> </a:t>
            </a:r>
            <a:r>
              <a:rPr lang="en-US" dirty="0" err="1"/>
              <a:t>ubicación</a:t>
            </a:r>
            <a:r>
              <a:rPr lang="en-US" dirty="0"/>
              <a:t>, </a:t>
            </a:r>
            <a:r>
              <a:rPr lang="en-US" dirty="0" err="1"/>
              <a:t>dispositivo</a:t>
            </a:r>
            <a:r>
              <a:rPr lang="en-US" dirty="0"/>
              <a:t>, app de </a:t>
            </a:r>
            <a:r>
              <a:rPr lang="en-US" dirty="0" err="1"/>
              <a:t>apertura</a:t>
            </a:r>
            <a:r>
              <a:rPr lang="en-US" dirty="0"/>
              <a:t> y </a:t>
            </a:r>
            <a:r>
              <a:rPr lang="en-US" dirty="0" err="1"/>
              <a:t>comportamiento</a:t>
            </a:r>
            <a:r>
              <a:rPr lang="en-US" dirty="0"/>
              <a:t> de </a:t>
            </a:r>
            <a:r>
              <a:rPr lang="en-US" dirty="0" err="1"/>
              <a:t>apertura</a:t>
            </a:r>
            <a:r>
              <a:rPr lang="en-US" dirty="0"/>
              <a:t> no </a:t>
            </a:r>
            <a:r>
              <a:rPr lang="en-US" dirty="0" err="1"/>
              <a:t>tiene</a:t>
            </a:r>
            <a:r>
              <a:rPr lang="en-US" dirty="0"/>
              <a:t> nada que </a:t>
            </a:r>
            <a:r>
              <a:rPr lang="en-US" dirty="0" err="1"/>
              <a:t>ver</a:t>
            </a:r>
            <a:r>
              <a:rPr lang="en-US" dirty="0"/>
              <a:t> con </a:t>
            </a:r>
            <a:r>
              <a:rPr lang="en-US" dirty="0" err="1"/>
              <a:t>el</a:t>
            </a:r>
            <a:r>
              <a:rPr lang="en-US" dirty="0"/>
              <a:t> del proxy. Es por </a:t>
            </a:r>
            <a:r>
              <a:rPr lang="en-US" dirty="0" err="1"/>
              <a:t>eso</a:t>
            </a:r>
            <a:r>
              <a:rPr lang="en-US" dirty="0"/>
              <a:t> que se llama un </a:t>
            </a:r>
            <a:r>
              <a:rPr lang="en-US" dirty="0" err="1"/>
              <a:t>Falso</a:t>
            </a:r>
            <a:r>
              <a:rPr lang="en-US" dirty="0"/>
              <a:t> Open. </a:t>
            </a:r>
          </a:p>
          <a:p>
            <a:endParaRPr lang="en-US" dirty="0"/>
          </a:p>
          <a:p>
            <a:r>
              <a:rPr lang="en-US" dirty="0" err="1"/>
              <a:t>Recordemos</a:t>
            </a:r>
            <a:r>
              <a:rPr lang="en-US" dirty="0"/>
              <a:t> que TODOS ( </a:t>
            </a:r>
            <a:r>
              <a:rPr lang="en-US" dirty="0" err="1"/>
              <a:t>el</a:t>
            </a:r>
            <a:r>
              <a:rPr lang="en-US" dirty="0"/>
              <a:t> 100%) de los </a:t>
            </a:r>
            <a:r>
              <a:rPr lang="en-US" dirty="0" err="1"/>
              <a:t>correos</a:t>
            </a:r>
            <a:r>
              <a:rPr lang="en-US" dirty="0"/>
              <a:t> que </a:t>
            </a:r>
            <a:r>
              <a:rPr lang="en-US" dirty="0" err="1"/>
              <a:t>interactuan</a:t>
            </a:r>
            <a:r>
              <a:rPr lang="en-US" dirty="0"/>
              <a:t> con una app de Apple, </a:t>
            </a:r>
            <a:r>
              <a:rPr lang="en-US" dirty="0" err="1"/>
              <a:t>pasarán</a:t>
            </a:r>
            <a:r>
              <a:rPr lang="en-US" dirty="0"/>
              <a:t> por </a:t>
            </a:r>
            <a:r>
              <a:rPr lang="en-US" dirty="0" err="1"/>
              <a:t>este</a:t>
            </a:r>
            <a:r>
              <a:rPr lang="en-US" dirty="0"/>
              <a:t> </a:t>
            </a:r>
            <a:r>
              <a:rPr lang="en-US" dirty="0" err="1"/>
              <a:t>proceso</a:t>
            </a:r>
            <a:r>
              <a:rPr lang="en-US" dirty="0"/>
              <a:t> y </a:t>
            </a:r>
            <a:r>
              <a:rPr lang="en-US" dirty="0" err="1"/>
              <a:t>serán</a:t>
            </a:r>
            <a:r>
              <a:rPr lang="en-US" dirty="0"/>
              <a:t> </a:t>
            </a:r>
            <a:r>
              <a:rPr lang="en-US" dirty="0" err="1"/>
              <a:t>abiertos</a:t>
            </a:r>
            <a:r>
              <a:rPr lang="en-US" dirty="0"/>
              <a:t> por un proxy y no por un </a:t>
            </a:r>
            <a:r>
              <a:rPr lang="en-US" dirty="0" err="1"/>
              <a:t>usuario</a:t>
            </a:r>
            <a:r>
              <a:rPr lang="en-US" dirty="0"/>
              <a:t> real. </a:t>
            </a:r>
          </a:p>
        </p:txBody>
      </p:sp>
      <p:sp>
        <p:nvSpPr>
          <p:cNvPr id="4" name="Marcador de número de diapositiva 3"/>
          <p:cNvSpPr>
            <a:spLocks noGrp="1"/>
          </p:cNvSpPr>
          <p:nvPr>
            <p:ph type="sldNum" sz="quarter" idx="5"/>
          </p:nvPr>
        </p:nvSpPr>
        <p:spPr/>
        <p:txBody>
          <a:bodyPr/>
          <a:lstStyle/>
          <a:p>
            <a:fld id="{0EB108D6-9DB3-4260-A9B6-8B6FFBFFA506}" type="slidenum">
              <a:rPr lang="es-419" smtClean="0"/>
              <a:t>17</a:t>
            </a:fld>
            <a:endParaRPr lang="es-419" dirty="0"/>
          </a:p>
        </p:txBody>
      </p:sp>
    </p:spTree>
    <p:extLst>
      <p:ext uri="{BB962C8B-B14F-4D97-AF65-F5344CB8AC3E}">
        <p14:creationId xmlns:p14="http://schemas.microsoft.com/office/powerpoint/2010/main" val="2284353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Bien. </a:t>
            </a:r>
            <a:r>
              <a:rPr lang="en-US" dirty="0" err="1"/>
              <a:t>Ya</a:t>
            </a:r>
            <a:r>
              <a:rPr lang="en-US" dirty="0"/>
              <a:t> </a:t>
            </a:r>
            <a:r>
              <a:rPr lang="en-US" dirty="0" err="1"/>
              <a:t>explicamos</a:t>
            </a:r>
            <a:r>
              <a:rPr lang="en-US" dirty="0"/>
              <a:t> que es un </a:t>
            </a:r>
            <a:r>
              <a:rPr lang="en-US" dirty="0" err="1"/>
              <a:t>falso</a:t>
            </a:r>
            <a:r>
              <a:rPr lang="en-US" dirty="0"/>
              <a:t> Open y ¿por </a:t>
            </a:r>
            <a:r>
              <a:rPr lang="en-US" dirty="0" err="1"/>
              <a:t>qué</a:t>
            </a:r>
            <a:r>
              <a:rPr lang="en-US" dirty="0"/>
              <a:t> </a:t>
            </a:r>
            <a:r>
              <a:rPr lang="en-US" dirty="0" err="1"/>
              <a:t>nos</a:t>
            </a:r>
            <a:r>
              <a:rPr lang="en-US" dirty="0"/>
              <a:t> </a:t>
            </a:r>
            <a:r>
              <a:rPr lang="en-US" dirty="0" err="1"/>
              <a:t>deben</a:t>
            </a:r>
            <a:r>
              <a:rPr lang="en-US" dirty="0"/>
              <a:t> de </a:t>
            </a:r>
            <a:r>
              <a:rPr lang="en-US" dirty="0" err="1"/>
              <a:t>importar</a:t>
            </a:r>
            <a:r>
              <a:rPr lang="en-US" dirty="0"/>
              <a:t>?</a:t>
            </a:r>
          </a:p>
          <a:p>
            <a:endParaRPr lang="en-US" dirty="0"/>
          </a:p>
          <a:p>
            <a:r>
              <a:rPr lang="en-US" dirty="0"/>
              <a:t>1. Las </a:t>
            </a:r>
            <a:r>
              <a:rPr lang="en-US" dirty="0" err="1"/>
              <a:t>metricas</a:t>
            </a:r>
            <a:r>
              <a:rPr lang="en-US" dirty="0"/>
              <a:t> de OR van a </a:t>
            </a:r>
            <a:r>
              <a:rPr lang="en-US" dirty="0" err="1"/>
              <a:t>subir</a:t>
            </a:r>
            <a:r>
              <a:rPr lang="en-US" dirty="0"/>
              <a:t>, </a:t>
            </a:r>
            <a:r>
              <a:rPr lang="en-US" dirty="0" err="1"/>
              <a:t>mucho</a:t>
            </a:r>
            <a:r>
              <a:rPr lang="en-US" dirty="0"/>
              <a:t>, y </a:t>
            </a:r>
            <a:r>
              <a:rPr lang="en-US" dirty="0" err="1"/>
              <a:t>en</a:t>
            </a:r>
            <a:r>
              <a:rPr lang="en-US" dirty="0"/>
              <a:t> </a:t>
            </a:r>
            <a:r>
              <a:rPr lang="en-US" dirty="0" err="1"/>
              <a:t>septiembre</a:t>
            </a:r>
            <a:r>
              <a:rPr lang="en-US" dirty="0"/>
              <a:t> </a:t>
            </a:r>
            <a:r>
              <a:rPr lang="en-US" dirty="0" err="1"/>
              <a:t>seguro</a:t>
            </a:r>
            <a:r>
              <a:rPr lang="en-US" dirty="0"/>
              <a:t> </a:t>
            </a:r>
            <a:r>
              <a:rPr lang="en-US" dirty="0" err="1"/>
              <a:t>existirán</a:t>
            </a:r>
            <a:r>
              <a:rPr lang="en-US" dirty="0"/>
              <a:t> marketers </a:t>
            </a:r>
            <a:r>
              <a:rPr lang="en-US" dirty="0" err="1"/>
              <a:t>felices</a:t>
            </a:r>
            <a:r>
              <a:rPr lang="en-US" dirty="0"/>
              <a:t> por que </a:t>
            </a:r>
            <a:r>
              <a:rPr lang="en-US" dirty="0" err="1"/>
              <a:t>creen</a:t>
            </a:r>
            <a:r>
              <a:rPr lang="en-US" dirty="0"/>
              <a:t> que </a:t>
            </a:r>
            <a:r>
              <a:rPr lang="en-US" dirty="0" err="1"/>
              <a:t>han</a:t>
            </a:r>
            <a:r>
              <a:rPr lang="en-US" dirty="0"/>
              <a:t> </a:t>
            </a:r>
            <a:r>
              <a:rPr lang="en-US" dirty="0" err="1"/>
              <a:t>hecho</a:t>
            </a:r>
            <a:r>
              <a:rPr lang="en-US" dirty="0"/>
              <a:t> algo </a:t>
            </a:r>
            <a:r>
              <a:rPr lang="en-US" dirty="0" err="1"/>
              <a:t>maravilloso</a:t>
            </a:r>
            <a:r>
              <a:rPr lang="en-US" dirty="0"/>
              <a:t> con </a:t>
            </a:r>
            <a:r>
              <a:rPr lang="en-US" dirty="0" err="1"/>
              <a:t>su</a:t>
            </a:r>
            <a:r>
              <a:rPr lang="en-US" dirty="0"/>
              <a:t> email marketing, </a:t>
            </a:r>
            <a:r>
              <a:rPr lang="en-US" dirty="0" err="1"/>
              <a:t>pero</a:t>
            </a:r>
            <a:r>
              <a:rPr lang="en-US" dirty="0"/>
              <a:t> no es </a:t>
            </a:r>
            <a:r>
              <a:rPr lang="en-US" dirty="0" err="1"/>
              <a:t>así</a:t>
            </a:r>
            <a:r>
              <a:rPr lang="en-US" dirty="0"/>
              <a:t>. </a:t>
            </a:r>
          </a:p>
          <a:p>
            <a:r>
              <a:rPr lang="en-US" dirty="0"/>
              <a:t>2. </a:t>
            </a:r>
            <a:r>
              <a:rPr lang="en-US" dirty="0" err="1"/>
              <a:t>Esos</a:t>
            </a:r>
            <a:r>
              <a:rPr lang="en-US" dirty="0"/>
              <a:t> </a:t>
            </a:r>
            <a:r>
              <a:rPr lang="en-US" dirty="0" err="1"/>
              <a:t>filtros</a:t>
            </a:r>
            <a:r>
              <a:rPr lang="en-US" dirty="0"/>
              <a:t> que </a:t>
            </a:r>
            <a:r>
              <a:rPr lang="en-US" dirty="0" err="1"/>
              <a:t>hacemos</a:t>
            </a:r>
            <a:r>
              <a:rPr lang="en-US" dirty="0"/>
              <a:t> </a:t>
            </a:r>
            <a:r>
              <a:rPr lang="en-US" dirty="0" err="1"/>
              <a:t>de“no</a:t>
            </a:r>
            <a:r>
              <a:rPr lang="en-US" dirty="0"/>
              <a:t> </a:t>
            </a:r>
            <a:r>
              <a:rPr lang="en-US" dirty="0" err="1"/>
              <a:t>abrio</a:t>
            </a:r>
            <a:r>
              <a:rPr lang="en-US" dirty="0"/>
              <a:t> </a:t>
            </a:r>
            <a:r>
              <a:rPr lang="en-US" dirty="0" err="1"/>
              <a:t>en</a:t>
            </a:r>
            <a:r>
              <a:rPr lang="en-US" dirty="0"/>
              <a:t> 30, 60 o 90 </a:t>
            </a:r>
            <a:r>
              <a:rPr lang="en-US" dirty="0" err="1"/>
              <a:t>dias</a:t>
            </a:r>
            <a:r>
              <a:rPr lang="en-US" dirty="0"/>
              <a:t>” para detector </a:t>
            </a:r>
            <a:r>
              <a:rPr lang="en-US" dirty="0" err="1"/>
              <a:t>inactividad</a:t>
            </a:r>
            <a:r>
              <a:rPr lang="en-US" dirty="0"/>
              <a:t> e </a:t>
            </a:r>
            <a:r>
              <a:rPr lang="en-US" dirty="0" err="1"/>
              <a:t>intentar</a:t>
            </a:r>
            <a:r>
              <a:rPr lang="en-US" dirty="0"/>
              <a:t> </a:t>
            </a:r>
            <a:r>
              <a:rPr lang="en-US" dirty="0" err="1"/>
              <a:t>reactivarlos</a:t>
            </a:r>
            <a:r>
              <a:rPr lang="en-US" dirty="0"/>
              <a:t>, </a:t>
            </a:r>
            <a:r>
              <a:rPr lang="en-US" dirty="0" err="1"/>
              <a:t>será</a:t>
            </a:r>
            <a:r>
              <a:rPr lang="en-US" dirty="0"/>
              <a:t> </a:t>
            </a:r>
            <a:r>
              <a:rPr lang="en-US" dirty="0" err="1"/>
              <a:t>más</a:t>
            </a:r>
            <a:r>
              <a:rPr lang="en-US" dirty="0"/>
              <a:t> </a:t>
            </a:r>
            <a:r>
              <a:rPr lang="en-US" dirty="0" err="1"/>
              <a:t>dificil</a:t>
            </a:r>
            <a:r>
              <a:rPr lang="en-US" dirty="0"/>
              <a:t>. </a:t>
            </a:r>
          </a:p>
          <a:p>
            <a:r>
              <a:rPr lang="en-US" dirty="0"/>
              <a:t>3. El A/B testing de subject lines, </a:t>
            </a:r>
            <a:r>
              <a:rPr lang="en-US" dirty="0" err="1"/>
              <a:t>donde</a:t>
            </a:r>
            <a:r>
              <a:rPr lang="en-US" dirty="0"/>
              <a:t> </a:t>
            </a:r>
            <a:r>
              <a:rPr lang="en-US" dirty="0" err="1"/>
              <a:t>normalmente</a:t>
            </a:r>
            <a:r>
              <a:rPr lang="en-US" dirty="0"/>
              <a:t> se define a un </a:t>
            </a:r>
            <a:r>
              <a:rPr lang="en-US" dirty="0" err="1"/>
              <a:t>ganador</a:t>
            </a:r>
            <a:r>
              <a:rPr lang="en-US" dirty="0"/>
              <a:t> por Open Rate se </a:t>
            </a:r>
            <a:r>
              <a:rPr lang="en-US" dirty="0" err="1"/>
              <a:t>verán</a:t>
            </a:r>
            <a:r>
              <a:rPr lang="en-US" dirty="0"/>
              <a:t> </a:t>
            </a:r>
            <a:r>
              <a:rPr lang="en-US" dirty="0" err="1"/>
              <a:t>afectadas</a:t>
            </a:r>
            <a:r>
              <a:rPr lang="en-US" dirty="0"/>
              <a:t>. </a:t>
            </a:r>
          </a:p>
          <a:p>
            <a:r>
              <a:rPr lang="en-US" dirty="0"/>
              <a:t>4. El CTO, </a:t>
            </a:r>
            <a:r>
              <a:rPr lang="en-US" dirty="0" err="1"/>
              <a:t>esa</a:t>
            </a:r>
            <a:r>
              <a:rPr lang="en-US" dirty="0"/>
              <a:t> </a:t>
            </a:r>
            <a:r>
              <a:rPr lang="en-US" dirty="0" err="1"/>
              <a:t>métrica</a:t>
            </a:r>
            <a:r>
              <a:rPr lang="en-US" dirty="0"/>
              <a:t> que </a:t>
            </a:r>
            <a:r>
              <a:rPr lang="en-US" dirty="0" err="1"/>
              <a:t>usamos</a:t>
            </a:r>
            <a:r>
              <a:rPr lang="en-US" dirty="0"/>
              <a:t> para </a:t>
            </a:r>
            <a:r>
              <a:rPr lang="en-US" dirty="0" err="1"/>
              <a:t>ver</a:t>
            </a:r>
            <a:r>
              <a:rPr lang="en-US" dirty="0"/>
              <a:t> </a:t>
            </a:r>
            <a:r>
              <a:rPr lang="en-US" dirty="0" err="1"/>
              <a:t>si</a:t>
            </a:r>
            <a:r>
              <a:rPr lang="en-US" dirty="0"/>
              <a:t> </a:t>
            </a:r>
            <a:r>
              <a:rPr lang="en-US" dirty="0" err="1"/>
              <a:t>nuestro</a:t>
            </a:r>
            <a:r>
              <a:rPr lang="en-US" dirty="0"/>
              <a:t> </a:t>
            </a:r>
            <a:r>
              <a:rPr lang="en-US" dirty="0" err="1"/>
              <a:t>contenido</a:t>
            </a:r>
            <a:r>
              <a:rPr lang="en-US" dirty="0"/>
              <a:t> </a:t>
            </a:r>
            <a:r>
              <a:rPr lang="en-US" dirty="0" err="1"/>
              <a:t>fue</a:t>
            </a:r>
            <a:r>
              <a:rPr lang="en-US" dirty="0"/>
              <a:t> </a:t>
            </a:r>
            <a:r>
              <a:rPr lang="en-US" dirty="0" err="1"/>
              <a:t>interesante</a:t>
            </a:r>
            <a:r>
              <a:rPr lang="en-US" dirty="0"/>
              <a:t> para </a:t>
            </a:r>
            <a:r>
              <a:rPr lang="en-US" dirty="0" err="1"/>
              <a:t>el</a:t>
            </a:r>
            <a:r>
              <a:rPr lang="en-US" dirty="0"/>
              <a:t> </a:t>
            </a:r>
            <a:r>
              <a:rPr lang="en-US" dirty="0" err="1"/>
              <a:t>usuario</a:t>
            </a:r>
            <a:r>
              <a:rPr lang="en-US" dirty="0"/>
              <a:t>, </a:t>
            </a:r>
            <a:r>
              <a:rPr lang="en-US" dirty="0" err="1"/>
              <a:t>ya</a:t>
            </a:r>
            <a:r>
              <a:rPr lang="en-US" dirty="0"/>
              <a:t> no </a:t>
            </a:r>
            <a:r>
              <a:rPr lang="en-US" dirty="0" err="1"/>
              <a:t>será</a:t>
            </a:r>
            <a:r>
              <a:rPr lang="en-US" dirty="0"/>
              <a:t> util. Al </a:t>
            </a:r>
            <a:r>
              <a:rPr lang="en-US" dirty="0" err="1"/>
              <a:t>contrario</a:t>
            </a:r>
            <a:r>
              <a:rPr lang="en-US" dirty="0"/>
              <a:t> del OR, </a:t>
            </a:r>
            <a:r>
              <a:rPr lang="en-US" dirty="0" err="1"/>
              <a:t>esta</a:t>
            </a:r>
            <a:r>
              <a:rPr lang="en-US" dirty="0"/>
              <a:t> </a:t>
            </a:r>
            <a:r>
              <a:rPr lang="en-US" dirty="0" err="1"/>
              <a:t>bajará</a:t>
            </a:r>
            <a:r>
              <a:rPr lang="en-US" dirty="0"/>
              <a:t> </a:t>
            </a:r>
            <a:r>
              <a:rPr lang="en-US" dirty="0" err="1"/>
              <a:t>significativamente</a:t>
            </a:r>
            <a:r>
              <a:rPr lang="en-US" dirty="0"/>
              <a:t>, por que se </a:t>
            </a:r>
            <a:r>
              <a:rPr lang="en-US" dirty="0" err="1"/>
              <a:t>calcula</a:t>
            </a:r>
            <a:r>
              <a:rPr lang="en-US" dirty="0"/>
              <a:t> clicks / opens y </a:t>
            </a:r>
            <a:r>
              <a:rPr lang="en-US" dirty="0" err="1"/>
              <a:t>si</a:t>
            </a:r>
            <a:r>
              <a:rPr lang="en-US" dirty="0"/>
              <a:t> los opens </a:t>
            </a:r>
            <a:r>
              <a:rPr lang="en-US" dirty="0" err="1"/>
              <a:t>suben</a:t>
            </a:r>
            <a:r>
              <a:rPr lang="en-US" dirty="0"/>
              <a:t> </a:t>
            </a:r>
            <a:r>
              <a:rPr lang="en-US" dirty="0" err="1"/>
              <a:t>esta</a:t>
            </a:r>
            <a:r>
              <a:rPr lang="en-US" dirty="0"/>
              <a:t> </a:t>
            </a:r>
            <a:r>
              <a:rPr lang="en-US" dirty="0" err="1"/>
              <a:t>métrica</a:t>
            </a:r>
            <a:r>
              <a:rPr lang="en-US" dirty="0"/>
              <a:t> </a:t>
            </a:r>
            <a:r>
              <a:rPr lang="en-US" dirty="0" err="1"/>
              <a:t>baja</a:t>
            </a:r>
            <a:r>
              <a:rPr lang="en-US" dirty="0"/>
              <a:t>. Y no es que </a:t>
            </a:r>
            <a:r>
              <a:rPr lang="en-US" dirty="0" err="1"/>
              <a:t>tu</a:t>
            </a:r>
            <a:r>
              <a:rPr lang="en-US" dirty="0"/>
              <a:t> email no </a:t>
            </a:r>
            <a:r>
              <a:rPr lang="en-US" dirty="0" err="1"/>
              <a:t>haya</a:t>
            </a:r>
            <a:r>
              <a:rPr lang="en-US" dirty="0"/>
              <a:t> </a:t>
            </a:r>
            <a:r>
              <a:rPr lang="en-US" dirty="0" err="1"/>
              <a:t>sido</a:t>
            </a:r>
            <a:r>
              <a:rPr lang="en-US" dirty="0"/>
              <a:t> </a:t>
            </a:r>
            <a:r>
              <a:rPr lang="en-US" dirty="0" err="1"/>
              <a:t>existoso</a:t>
            </a:r>
            <a:r>
              <a:rPr lang="en-US" dirty="0"/>
              <a:t>, es Apple Mail Privacy.</a:t>
            </a:r>
          </a:p>
          <a:p>
            <a:r>
              <a:rPr lang="en-US" dirty="0"/>
              <a:t>5. Por lo </a:t>
            </a:r>
            <a:r>
              <a:rPr lang="en-US" dirty="0" err="1"/>
              <a:t>mismo</a:t>
            </a:r>
            <a:r>
              <a:rPr lang="en-US" dirty="0"/>
              <a:t> que Apple </a:t>
            </a:r>
            <a:r>
              <a:rPr lang="en-US" dirty="0" err="1"/>
              <a:t>realiza</a:t>
            </a:r>
            <a:r>
              <a:rPr lang="en-US" dirty="0"/>
              <a:t> </a:t>
            </a:r>
            <a:r>
              <a:rPr lang="en-US" dirty="0" err="1"/>
              <a:t>el</a:t>
            </a:r>
            <a:r>
              <a:rPr lang="en-US" dirty="0"/>
              <a:t> open </a:t>
            </a:r>
            <a:r>
              <a:rPr lang="en-US" dirty="0" err="1"/>
              <a:t>en</a:t>
            </a:r>
            <a:r>
              <a:rPr lang="en-US" dirty="0"/>
              <a:t> un </a:t>
            </a:r>
            <a:r>
              <a:rPr lang="en-US" dirty="0" err="1"/>
              <a:t>tiempo</a:t>
            </a:r>
            <a:r>
              <a:rPr lang="en-US" dirty="0"/>
              <a:t> y </a:t>
            </a:r>
            <a:r>
              <a:rPr lang="en-US" dirty="0" err="1"/>
              <a:t>lugar</a:t>
            </a:r>
            <a:r>
              <a:rPr lang="en-US" dirty="0"/>
              <a:t> que no es </a:t>
            </a:r>
            <a:r>
              <a:rPr lang="en-US" dirty="0" err="1"/>
              <a:t>igual</a:t>
            </a:r>
            <a:r>
              <a:rPr lang="en-US" dirty="0"/>
              <a:t> al de </a:t>
            </a:r>
            <a:r>
              <a:rPr lang="en-US" dirty="0" err="1"/>
              <a:t>usuario</a:t>
            </a:r>
            <a:r>
              <a:rPr lang="en-US" dirty="0"/>
              <a:t>, </a:t>
            </a:r>
            <a:r>
              <a:rPr lang="en-US" dirty="0" err="1"/>
              <a:t>el</a:t>
            </a:r>
            <a:r>
              <a:rPr lang="en-US" dirty="0"/>
              <a:t> Live content no </a:t>
            </a:r>
            <a:r>
              <a:rPr lang="en-US" dirty="0" err="1"/>
              <a:t>funcionará</a:t>
            </a:r>
            <a:r>
              <a:rPr lang="en-US" dirty="0"/>
              <a:t> </a:t>
            </a:r>
            <a:r>
              <a:rPr lang="en-US" dirty="0" err="1"/>
              <a:t>como</a:t>
            </a:r>
            <a:r>
              <a:rPr lang="en-US" dirty="0"/>
              <a:t> </a:t>
            </a:r>
            <a:r>
              <a:rPr lang="en-US" dirty="0" err="1"/>
              <a:t>esperamos</a:t>
            </a:r>
            <a:r>
              <a:rPr lang="en-US" dirty="0"/>
              <a:t>. </a:t>
            </a:r>
          </a:p>
        </p:txBody>
      </p:sp>
      <p:sp>
        <p:nvSpPr>
          <p:cNvPr id="4" name="Marcador de número de diapositiva 3"/>
          <p:cNvSpPr>
            <a:spLocks noGrp="1"/>
          </p:cNvSpPr>
          <p:nvPr>
            <p:ph type="sldNum" sz="quarter" idx="5"/>
          </p:nvPr>
        </p:nvSpPr>
        <p:spPr/>
        <p:txBody>
          <a:bodyPr/>
          <a:lstStyle/>
          <a:p>
            <a:fld id="{0EB108D6-9DB3-4260-A9B6-8B6FFBFFA506}" type="slidenum">
              <a:rPr lang="es-419" smtClean="0"/>
              <a:t>18</a:t>
            </a:fld>
            <a:endParaRPr lang="es-419" dirty="0"/>
          </a:p>
        </p:txBody>
      </p:sp>
    </p:spTree>
    <p:extLst>
      <p:ext uri="{BB962C8B-B14F-4D97-AF65-F5344CB8AC3E}">
        <p14:creationId xmlns:p14="http://schemas.microsoft.com/office/powerpoint/2010/main" val="4164596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Bien, hasta aquí hemos revisado que es el Apple Mail </a:t>
            </a:r>
            <a:r>
              <a:rPr lang="es-419" dirty="0" err="1"/>
              <a:t>Privacy</a:t>
            </a:r>
            <a:r>
              <a:rPr lang="es-419" dirty="0"/>
              <a:t>, pero ahora hay entender ¿cuánto nos impactará? ¿impactará más a B2C o B2B? </a:t>
            </a:r>
          </a:p>
        </p:txBody>
      </p:sp>
      <p:sp>
        <p:nvSpPr>
          <p:cNvPr id="4" name="Slide Number Placeholder 3"/>
          <p:cNvSpPr>
            <a:spLocks noGrp="1"/>
          </p:cNvSpPr>
          <p:nvPr>
            <p:ph type="sldNum" sz="quarter" idx="10"/>
          </p:nvPr>
        </p:nvSpPr>
        <p:spPr/>
        <p:txBody>
          <a:bodyPr/>
          <a:lstStyle/>
          <a:p>
            <a:fld id="{0EB108D6-9DB3-4260-A9B6-8B6FFBFFA506}" type="slidenum">
              <a:rPr lang="es-419" smtClean="0"/>
              <a:t>19</a:t>
            </a:fld>
            <a:endParaRPr lang="es-419" dirty="0"/>
          </a:p>
        </p:txBody>
      </p:sp>
    </p:spTree>
    <p:extLst>
      <p:ext uri="{BB962C8B-B14F-4D97-AF65-F5344CB8AC3E}">
        <p14:creationId xmlns:p14="http://schemas.microsoft.com/office/powerpoint/2010/main" val="2578323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¿Qué ocurrió con tus Email Open Rates (tasas de apertura) en los últimos meses?
https://www.polleverywhere.com/multiple_choice_polls/0gWJWgBT27iUngqRnJ638?state=opened&amp;flow=Default&amp;onscreen=persist</a:t>
            </a:r>
          </a:p>
        </p:txBody>
      </p:sp>
      <p:sp>
        <p:nvSpPr>
          <p:cNvPr id="4" name="Slide Number Placeholder 3"/>
          <p:cNvSpPr>
            <a:spLocks noGrp="1"/>
          </p:cNvSpPr>
          <p:nvPr>
            <p:ph type="sldNum" sz="quarter" idx="5"/>
          </p:nvPr>
        </p:nvSpPr>
        <p:spPr/>
        <p:txBody>
          <a:bodyPr/>
          <a:lstStyle/>
          <a:p>
            <a:fld id="{0EB108D6-9DB3-4260-A9B6-8B6FFBFFA506}" type="slidenum">
              <a:rPr lang="es-419" smtClean="0"/>
              <a:t>20</a:t>
            </a:fld>
            <a:endParaRPr lang="es-419" dirty="0"/>
          </a:p>
        </p:txBody>
      </p:sp>
      <p:sp>
        <p:nvSpPr>
          <p:cNvPr id="5" name="TextBox 4">
            <a:extLst>
              <a:ext uri="{FF2B5EF4-FFF2-40B4-BE49-F238E27FC236}">
                <a16:creationId xmlns:a16="http://schemas.microsoft.com/office/drawing/2014/main" id="{18E62745-F677-0873-C07B-03A6F53E3B26}"/>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197523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Es </a:t>
            </a:r>
            <a:r>
              <a:rPr lang="en-US" dirty="0" err="1"/>
              <a:t>importante</a:t>
            </a:r>
            <a:r>
              <a:rPr lang="en-US" dirty="0"/>
              <a:t> </a:t>
            </a:r>
            <a:r>
              <a:rPr lang="en-US" dirty="0" err="1"/>
              <a:t>comprender</a:t>
            </a:r>
            <a:r>
              <a:rPr lang="en-US" dirty="0"/>
              <a:t> a </a:t>
            </a:r>
            <a:r>
              <a:rPr lang="en-US" dirty="0" err="1"/>
              <a:t>quien</a:t>
            </a:r>
            <a:r>
              <a:rPr lang="en-US" dirty="0"/>
              <a:t> </a:t>
            </a:r>
            <a:r>
              <a:rPr lang="en-US" dirty="0" err="1"/>
              <a:t>afectará</a:t>
            </a:r>
            <a:r>
              <a:rPr lang="en-US" dirty="0"/>
              <a:t>. </a:t>
            </a:r>
          </a:p>
          <a:p>
            <a:endParaRPr lang="en-US" dirty="0"/>
          </a:p>
          <a:p>
            <a:r>
              <a:rPr lang="en-US" dirty="0"/>
              <a:t>Si bien </a:t>
            </a:r>
            <a:r>
              <a:rPr lang="en-US" dirty="0" err="1"/>
              <a:t>queda</a:t>
            </a:r>
            <a:r>
              <a:rPr lang="en-US" dirty="0"/>
              <a:t> claro, que los </a:t>
            </a:r>
            <a:r>
              <a:rPr lang="en-US" dirty="0" err="1"/>
              <a:t>usuarios</a:t>
            </a:r>
            <a:r>
              <a:rPr lang="en-US" dirty="0"/>
              <a:t> de Android/ PC con Apps de email </a:t>
            </a:r>
            <a:r>
              <a:rPr lang="en-US" dirty="0" err="1"/>
              <a:t>diferentes</a:t>
            </a:r>
            <a:r>
              <a:rPr lang="en-US" dirty="0"/>
              <a:t> a Apple Mail, no se </a:t>
            </a:r>
            <a:r>
              <a:rPr lang="en-US" dirty="0" err="1"/>
              <a:t>veran</a:t>
            </a:r>
            <a:r>
              <a:rPr lang="en-US" dirty="0"/>
              <a:t> </a:t>
            </a:r>
            <a:r>
              <a:rPr lang="en-US" dirty="0" err="1"/>
              <a:t>afectados</a:t>
            </a:r>
            <a:r>
              <a:rPr lang="en-US" dirty="0"/>
              <a:t> y que los </a:t>
            </a:r>
            <a:r>
              <a:rPr lang="en-US" dirty="0" err="1"/>
              <a:t>usuarios</a:t>
            </a:r>
            <a:r>
              <a:rPr lang="en-US" dirty="0"/>
              <a:t> </a:t>
            </a:r>
            <a:r>
              <a:rPr lang="en-US" dirty="0" err="1"/>
              <a:t>en</a:t>
            </a:r>
            <a:r>
              <a:rPr lang="en-US" dirty="0"/>
              <a:t> </a:t>
            </a:r>
            <a:r>
              <a:rPr lang="en-US" dirty="0" err="1"/>
              <a:t>dispositivos</a:t>
            </a:r>
            <a:r>
              <a:rPr lang="en-US" dirty="0"/>
              <a:t> Apple que </a:t>
            </a:r>
            <a:r>
              <a:rPr lang="en-US" dirty="0" err="1"/>
              <a:t>usan</a:t>
            </a:r>
            <a:r>
              <a:rPr lang="en-US" dirty="0"/>
              <a:t> Apple Mail, </a:t>
            </a:r>
            <a:r>
              <a:rPr lang="en-US" dirty="0" err="1"/>
              <a:t>si</a:t>
            </a:r>
            <a:r>
              <a:rPr lang="en-US" dirty="0"/>
              <a:t> se </a:t>
            </a:r>
            <a:r>
              <a:rPr lang="en-US" dirty="0" err="1"/>
              <a:t>verán</a:t>
            </a:r>
            <a:r>
              <a:rPr lang="en-US" dirty="0"/>
              <a:t> </a:t>
            </a:r>
            <a:r>
              <a:rPr lang="en-US" dirty="0" err="1"/>
              <a:t>afectados</a:t>
            </a:r>
            <a:r>
              <a:rPr lang="en-US" dirty="0"/>
              <a:t>. </a:t>
            </a:r>
          </a:p>
          <a:p>
            <a:r>
              <a:rPr lang="en-US" dirty="0"/>
              <a:t>Hay </a:t>
            </a:r>
            <a:r>
              <a:rPr lang="en-US" dirty="0" err="1"/>
              <a:t>casos</a:t>
            </a:r>
            <a:r>
              <a:rPr lang="en-US" dirty="0"/>
              <a:t> que </a:t>
            </a:r>
            <a:r>
              <a:rPr lang="en-US" dirty="0" err="1"/>
              <a:t>debemos</a:t>
            </a:r>
            <a:r>
              <a:rPr lang="en-US" dirty="0"/>
              <a:t> </a:t>
            </a:r>
            <a:r>
              <a:rPr lang="en-US" dirty="0" err="1"/>
              <a:t>analizar</a:t>
            </a:r>
            <a:r>
              <a:rPr lang="en-US" dirty="0"/>
              <a:t> con </a:t>
            </a:r>
            <a:r>
              <a:rPr lang="en-US" dirty="0" err="1"/>
              <a:t>más</a:t>
            </a:r>
            <a:r>
              <a:rPr lang="en-US" dirty="0"/>
              <a:t> </a:t>
            </a:r>
            <a:r>
              <a:rPr lang="en-US" dirty="0" err="1"/>
              <a:t>detalle</a:t>
            </a:r>
            <a:r>
              <a:rPr lang="en-US" dirty="0"/>
              <a:t>. </a:t>
            </a:r>
          </a:p>
          <a:p>
            <a:br>
              <a:rPr lang="en-US" dirty="0"/>
            </a:br>
            <a:r>
              <a:rPr lang="en-US" dirty="0" err="1"/>
              <a:t>Recordemos</a:t>
            </a:r>
            <a:r>
              <a:rPr lang="en-US" dirty="0"/>
              <a:t> que </a:t>
            </a:r>
            <a:r>
              <a:rPr lang="en-US" dirty="0" err="1"/>
              <a:t>en</a:t>
            </a:r>
            <a:r>
              <a:rPr lang="en-US" dirty="0"/>
              <a:t> Apple Mail, </a:t>
            </a:r>
            <a:r>
              <a:rPr lang="en-US" dirty="0" err="1"/>
              <a:t>podemos</a:t>
            </a:r>
            <a:r>
              <a:rPr lang="en-US" dirty="0"/>
              <a:t> </a:t>
            </a:r>
            <a:r>
              <a:rPr lang="en-US" dirty="0" err="1"/>
              <a:t>configurar</a:t>
            </a:r>
            <a:r>
              <a:rPr lang="en-US" dirty="0"/>
              <a:t> </a:t>
            </a:r>
            <a:r>
              <a:rPr lang="en-US" dirty="0" err="1"/>
              <a:t>correos</a:t>
            </a:r>
            <a:r>
              <a:rPr lang="en-US" dirty="0"/>
              <a:t> de </a:t>
            </a:r>
            <a:r>
              <a:rPr lang="en-US" dirty="0" err="1"/>
              <a:t>gmail</a:t>
            </a:r>
            <a:r>
              <a:rPr lang="en-US" dirty="0"/>
              <a:t>, Hotmail, Yahoo, etc.</a:t>
            </a:r>
          </a:p>
          <a:p>
            <a:r>
              <a:rPr lang="en-US" dirty="0" err="1"/>
              <a:t>Imaginemos</a:t>
            </a:r>
            <a:r>
              <a:rPr lang="en-US" dirty="0"/>
              <a:t> un </a:t>
            </a:r>
            <a:r>
              <a:rPr lang="en-US" dirty="0" err="1"/>
              <a:t>usuario</a:t>
            </a:r>
            <a:r>
              <a:rPr lang="en-US" dirty="0"/>
              <a:t> que </a:t>
            </a:r>
            <a:r>
              <a:rPr lang="en-US" dirty="0" err="1"/>
              <a:t>usa</a:t>
            </a:r>
            <a:r>
              <a:rPr lang="en-US" dirty="0"/>
              <a:t> PC, lee sus emails </a:t>
            </a:r>
            <a:r>
              <a:rPr lang="en-US" dirty="0" err="1"/>
              <a:t>en</a:t>
            </a:r>
            <a:r>
              <a:rPr lang="en-US" dirty="0"/>
              <a:t> outlook , </a:t>
            </a:r>
            <a:r>
              <a:rPr lang="en-US" dirty="0" err="1"/>
              <a:t>pero</a:t>
            </a:r>
            <a:r>
              <a:rPr lang="en-US" dirty="0"/>
              <a:t> </a:t>
            </a:r>
            <a:r>
              <a:rPr lang="en-US" dirty="0" err="1"/>
              <a:t>tienen</a:t>
            </a:r>
            <a:r>
              <a:rPr lang="en-US" dirty="0"/>
              <a:t> un </a:t>
            </a:r>
            <a:r>
              <a:rPr lang="en-US" dirty="0" err="1"/>
              <a:t>iphone</a:t>
            </a:r>
            <a:r>
              <a:rPr lang="en-US" dirty="0"/>
              <a:t> y </a:t>
            </a:r>
            <a:r>
              <a:rPr lang="en-US" dirty="0" err="1"/>
              <a:t>ahí</a:t>
            </a:r>
            <a:r>
              <a:rPr lang="en-US" dirty="0"/>
              <a:t> </a:t>
            </a:r>
            <a:r>
              <a:rPr lang="en-US" dirty="0" err="1"/>
              <a:t>tiene</a:t>
            </a:r>
            <a:r>
              <a:rPr lang="en-US" dirty="0"/>
              <a:t> </a:t>
            </a:r>
            <a:r>
              <a:rPr lang="en-US" dirty="0" err="1"/>
              <a:t>su</a:t>
            </a:r>
            <a:r>
              <a:rPr lang="en-US" dirty="0"/>
              <a:t> </a:t>
            </a:r>
            <a:r>
              <a:rPr lang="en-US" dirty="0" err="1"/>
              <a:t>correo</a:t>
            </a:r>
            <a:r>
              <a:rPr lang="en-US" dirty="0"/>
              <a:t> de outlook </a:t>
            </a:r>
            <a:r>
              <a:rPr lang="en-US" dirty="0" err="1"/>
              <a:t>configurado</a:t>
            </a:r>
            <a:r>
              <a:rPr lang="en-US" dirty="0"/>
              <a:t> </a:t>
            </a:r>
            <a:r>
              <a:rPr lang="en-US" dirty="0" err="1"/>
              <a:t>en</a:t>
            </a:r>
            <a:r>
              <a:rPr lang="en-US" dirty="0"/>
              <a:t> Apple Mail, ese </a:t>
            </a:r>
            <a:r>
              <a:rPr lang="en-US" dirty="0" err="1"/>
              <a:t>usuario</a:t>
            </a:r>
            <a:r>
              <a:rPr lang="en-US" dirty="0"/>
              <a:t> </a:t>
            </a:r>
            <a:r>
              <a:rPr lang="en-US" dirty="0" err="1"/>
              <a:t>tambien</a:t>
            </a:r>
            <a:r>
              <a:rPr lang="en-US" dirty="0"/>
              <a:t> </a:t>
            </a:r>
            <a:r>
              <a:rPr lang="en-US" dirty="0" err="1"/>
              <a:t>estará</a:t>
            </a:r>
            <a:r>
              <a:rPr lang="en-US" dirty="0"/>
              <a:t> </a:t>
            </a:r>
            <a:r>
              <a:rPr lang="en-US" dirty="0" err="1"/>
              <a:t>afectado</a:t>
            </a:r>
            <a:r>
              <a:rPr lang="en-US" dirty="0"/>
              <a:t>. </a:t>
            </a:r>
          </a:p>
          <a:p>
            <a:r>
              <a:rPr lang="en-US" dirty="0"/>
              <a:t>El </a:t>
            </a:r>
            <a:r>
              <a:rPr lang="en-US" dirty="0" err="1"/>
              <a:t>secreto</a:t>
            </a:r>
            <a:r>
              <a:rPr lang="en-US" dirty="0"/>
              <a:t> para saber </a:t>
            </a:r>
            <a:r>
              <a:rPr lang="en-US" dirty="0" err="1"/>
              <a:t>si</a:t>
            </a:r>
            <a:r>
              <a:rPr lang="en-US" dirty="0"/>
              <a:t> </a:t>
            </a:r>
            <a:r>
              <a:rPr lang="en-US" dirty="0" err="1"/>
              <a:t>será</a:t>
            </a:r>
            <a:r>
              <a:rPr lang="en-US" dirty="0"/>
              <a:t> </a:t>
            </a:r>
            <a:r>
              <a:rPr lang="en-US" dirty="0" err="1"/>
              <a:t>afectado</a:t>
            </a:r>
            <a:r>
              <a:rPr lang="en-US" dirty="0"/>
              <a:t> o no es </a:t>
            </a:r>
            <a:r>
              <a:rPr lang="en-US" dirty="0" err="1"/>
              <a:t>preguntarse</a:t>
            </a:r>
            <a:r>
              <a:rPr lang="en-US" dirty="0"/>
              <a:t>, </a:t>
            </a:r>
            <a:r>
              <a:rPr lang="en-US" dirty="0" err="1"/>
              <a:t>si</a:t>
            </a:r>
            <a:r>
              <a:rPr lang="en-US" dirty="0"/>
              <a:t> </a:t>
            </a:r>
            <a:r>
              <a:rPr lang="en-US" dirty="0" err="1"/>
              <a:t>el</a:t>
            </a:r>
            <a:r>
              <a:rPr lang="en-US" dirty="0"/>
              <a:t> </a:t>
            </a:r>
            <a:r>
              <a:rPr lang="en-US" dirty="0" err="1"/>
              <a:t>usuario</a:t>
            </a:r>
            <a:r>
              <a:rPr lang="en-US" dirty="0"/>
              <a:t> </a:t>
            </a:r>
            <a:r>
              <a:rPr lang="en-US" dirty="0" err="1"/>
              <a:t>tiene</a:t>
            </a:r>
            <a:r>
              <a:rPr lang="en-US" dirty="0"/>
              <a:t> </a:t>
            </a:r>
            <a:r>
              <a:rPr lang="en-US" dirty="0" err="1"/>
              <a:t>configurado</a:t>
            </a:r>
            <a:r>
              <a:rPr lang="en-US" dirty="0"/>
              <a:t> </a:t>
            </a:r>
            <a:r>
              <a:rPr lang="en-US" dirty="0" err="1"/>
              <a:t>su</a:t>
            </a:r>
            <a:r>
              <a:rPr lang="en-US" dirty="0"/>
              <a:t> </a:t>
            </a:r>
            <a:r>
              <a:rPr lang="en-US" dirty="0" err="1"/>
              <a:t>correo</a:t>
            </a:r>
            <a:r>
              <a:rPr lang="en-US" dirty="0"/>
              <a:t> </a:t>
            </a:r>
            <a:r>
              <a:rPr lang="en-US" dirty="0" err="1"/>
              <a:t>en</a:t>
            </a:r>
            <a:r>
              <a:rPr lang="en-US" dirty="0"/>
              <a:t> apple mail, </a:t>
            </a:r>
            <a:r>
              <a:rPr lang="en-US" dirty="0" err="1"/>
              <a:t>aunque</a:t>
            </a:r>
            <a:r>
              <a:rPr lang="en-US" dirty="0"/>
              <a:t> no sea un </a:t>
            </a:r>
            <a:r>
              <a:rPr lang="en-US" dirty="0" err="1"/>
              <a:t>correo</a:t>
            </a:r>
            <a:r>
              <a:rPr lang="en-US" dirty="0"/>
              <a:t> de Apple </a:t>
            </a:r>
            <a:r>
              <a:rPr lang="en-US" dirty="0" err="1"/>
              <a:t>directamente</a:t>
            </a:r>
            <a:r>
              <a:rPr lang="en-US" dirty="0"/>
              <a:t>.</a:t>
            </a:r>
          </a:p>
        </p:txBody>
      </p:sp>
      <p:sp>
        <p:nvSpPr>
          <p:cNvPr id="4" name="Marcador de número de diapositiva 3"/>
          <p:cNvSpPr>
            <a:spLocks noGrp="1"/>
          </p:cNvSpPr>
          <p:nvPr>
            <p:ph type="sldNum" sz="quarter" idx="5"/>
          </p:nvPr>
        </p:nvSpPr>
        <p:spPr/>
        <p:txBody>
          <a:bodyPr/>
          <a:lstStyle/>
          <a:p>
            <a:fld id="{0EB108D6-9DB3-4260-A9B6-8B6FFBFFA506}" type="slidenum">
              <a:rPr lang="es-419" smtClean="0"/>
              <a:t>21</a:t>
            </a:fld>
            <a:endParaRPr lang="es-419" dirty="0"/>
          </a:p>
        </p:txBody>
      </p:sp>
    </p:spTree>
    <p:extLst>
      <p:ext uri="{BB962C8B-B14F-4D97-AF65-F5344CB8AC3E}">
        <p14:creationId xmlns:p14="http://schemas.microsoft.com/office/powerpoint/2010/main" val="2025606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err="1"/>
              <a:t>Entonces</a:t>
            </a:r>
            <a:r>
              <a:rPr lang="en-US" dirty="0"/>
              <a:t> a la </a:t>
            </a:r>
            <a:r>
              <a:rPr lang="en-US" dirty="0" err="1"/>
              <a:t>pregunta</a:t>
            </a:r>
            <a:r>
              <a:rPr lang="en-US" dirty="0"/>
              <a:t>, ¿Solo </a:t>
            </a:r>
            <a:r>
              <a:rPr lang="en-US" dirty="0" err="1"/>
              <a:t>afecta</a:t>
            </a:r>
            <a:r>
              <a:rPr lang="en-US" dirty="0"/>
              <a:t> a Apple Mail? Apple </a:t>
            </a:r>
            <a:r>
              <a:rPr lang="en-US" dirty="0" err="1"/>
              <a:t>menciona</a:t>
            </a:r>
            <a:r>
              <a:rPr lang="en-US" dirty="0"/>
              <a:t>, que </a:t>
            </a:r>
            <a:r>
              <a:rPr lang="en-US" dirty="0" err="1"/>
              <a:t>existirán</a:t>
            </a:r>
            <a:r>
              <a:rPr lang="en-US" dirty="0"/>
              <a:t> </a:t>
            </a:r>
            <a:r>
              <a:rPr lang="en-US" dirty="0" err="1"/>
              <a:t>afectados</a:t>
            </a:r>
            <a:r>
              <a:rPr lang="en-US" dirty="0"/>
              <a:t> de forma </a:t>
            </a:r>
            <a:r>
              <a:rPr lang="en-US" dirty="0" err="1"/>
              <a:t>indirecta</a:t>
            </a:r>
            <a:r>
              <a:rPr lang="en-US" dirty="0"/>
              <a:t> y es </a:t>
            </a:r>
            <a:r>
              <a:rPr lang="en-US" dirty="0" err="1"/>
              <a:t>importate</a:t>
            </a:r>
            <a:r>
              <a:rPr lang="en-US" dirty="0"/>
              <a:t> </a:t>
            </a:r>
            <a:r>
              <a:rPr lang="en-US" dirty="0" err="1"/>
              <a:t>consideralo</a:t>
            </a:r>
            <a:r>
              <a:rPr lang="en-US" dirty="0"/>
              <a:t>, por que </a:t>
            </a:r>
            <a:r>
              <a:rPr lang="en-US" dirty="0" err="1"/>
              <a:t>ellos</a:t>
            </a:r>
            <a:r>
              <a:rPr lang="en-US" dirty="0"/>
              <a:t> </a:t>
            </a:r>
            <a:r>
              <a:rPr lang="en-US" dirty="0" err="1"/>
              <a:t>tambien</a:t>
            </a:r>
            <a:r>
              <a:rPr lang="en-US" dirty="0"/>
              <a:t> </a:t>
            </a:r>
            <a:r>
              <a:rPr lang="en-US" dirty="0" err="1"/>
              <a:t>marcarán</a:t>
            </a:r>
            <a:r>
              <a:rPr lang="en-US" dirty="0"/>
              <a:t> </a:t>
            </a:r>
            <a:r>
              <a:rPr lang="en-US" dirty="0" err="1"/>
              <a:t>Falsos</a:t>
            </a:r>
            <a:r>
              <a:rPr lang="en-US" dirty="0"/>
              <a:t> Open. </a:t>
            </a:r>
          </a:p>
        </p:txBody>
      </p:sp>
      <p:sp>
        <p:nvSpPr>
          <p:cNvPr id="4" name="Marcador de número de diapositiva 3"/>
          <p:cNvSpPr>
            <a:spLocks noGrp="1"/>
          </p:cNvSpPr>
          <p:nvPr>
            <p:ph type="sldNum" sz="quarter" idx="5"/>
          </p:nvPr>
        </p:nvSpPr>
        <p:spPr/>
        <p:txBody>
          <a:bodyPr/>
          <a:lstStyle/>
          <a:p>
            <a:fld id="{0EB108D6-9DB3-4260-A9B6-8B6FFBFFA506}" type="slidenum">
              <a:rPr lang="es-419" smtClean="0"/>
              <a:t>22</a:t>
            </a:fld>
            <a:endParaRPr lang="es-419" dirty="0"/>
          </a:p>
        </p:txBody>
      </p:sp>
    </p:spTree>
    <p:extLst>
      <p:ext uri="{BB962C8B-B14F-4D97-AF65-F5344CB8AC3E}">
        <p14:creationId xmlns:p14="http://schemas.microsoft.com/office/powerpoint/2010/main" val="2196150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Para aquellos que lo saben, genial! Para aquellos que no lo saben </a:t>
            </a:r>
            <a:r>
              <a:rPr lang="es-MX" dirty="0" err="1"/>
              <a:t>relamente</a:t>
            </a:r>
            <a:r>
              <a:rPr lang="es-MX" dirty="0"/>
              <a:t> y solo tiraron un número en la encuesta, las estadísticas dicen que el 50% de las bases de datos son usuarios de Apple Mail. </a:t>
            </a:r>
          </a:p>
        </p:txBody>
      </p:sp>
      <p:sp>
        <p:nvSpPr>
          <p:cNvPr id="4" name="Marcador de número de diapositiva 3"/>
          <p:cNvSpPr>
            <a:spLocks noGrp="1"/>
          </p:cNvSpPr>
          <p:nvPr>
            <p:ph type="sldNum" sz="quarter" idx="5"/>
          </p:nvPr>
        </p:nvSpPr>
        <p:spPr/>
        <p:txBody>
          <a:bodyPr/>
          <a:lstStyle/>
          <a:p>
            <a:fld id="{0EB108D6-9DB3-4260-A9B6-8B6FFBFFA506}" type="slidenum">
              <a:rPr lang="x-none" smtClean="0"/>
              <a:t>23</a:t>
            </a:fld>
            <a:endParaRPr lang="x-none" dirty="0"/>
          </a:p>
        </p:txBody>
      </p:sp>
    </p:spTree>
    <p:extLst>
      <p:ext uri="{BB962C8B-B14F-4D97-AF65-F5344CB8AC3E}">
        <p14:creationId xmlns:p14="http://schemas.microsoft.com/office/powerpoint/2010/main" val="39417030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err="1"/>
              <a:t>Hagamos</a:t>
            </a:r>
            <a:r>
              <a:rPr lang="en-US" dirty="0"/>
              <a:t> un </a:t>
            </a:r>
            <a:r>
              <a:rPr lang="en-US" dirty="0" err="1"/>
              <a:t>ejercicio</a:t>
            </a:r>
            <a:r>
              <a:rPr lang="en-US" dirty="0"/>
              <a:t> </a:t>
            </a:r>
            <a:r>
              <a:rPr lang="en-US" dirty="0" err="1"/>
              <a:t>numérico</a:t>
            </a:r>
            <a:r>
              <a:rPr lang="en-US" dirty="0"/>
              <a:t>. </a:t>
            </a:r>
            <a:r>
              <a:rPr lang="en-US" dirty="0" err="1"/>
              <a:t>Imaginemos</a:t>
            </a:r>
            <a:r>
              <a:rPr lang="en-US" dirty="0"/>
              <a:t> que </a:t>
            </a:r>
            <a:r>
              <a:rPr lang="en-US" dirty="0" err="1"/>
              <a:t>nuestra</a:t>
            </a:r>
            <a:r>
              <a:rPr lang="en-US" dirty="0"/>
              <a:t> base de </a:t>
            </a:r>
            <a:r>
              <a:rPr lang="en-US" dirty="0" err="1"/>
              <a:t>usuarios</a:t>
            </a:r>
            <a:r>
              <a:rPr lang="en-US" dirty="0"/>
              <a:t> </a:t>
            </a:r>
            <a:r>
              <a:rPr lang="en-US" dirty="0" err="1"/>
              <a:t>cumple</a:t>
            </a:r>
            <a:r>
              <a:rPr lang="en-US" dirty="0"/>
              <a:t> con la </a:t>
            </a:r>
            <a:r>
              <a:rPr lang="en-US" dirty="0" err="1"/>
              <a:t>estadística</a:t>
            </a:r>
            <a:r>
              <a:rPr lang="en-US" dirty="0"/>
              <a:t> y que </a:t>
            </a:r>
            <a:r>
              <a:rPr lang="en-US" dirty="0" err="1"/>
              <a:t>el</a:t>
            </a:r>
            <a:r>
              <a:rPr lang="en-US" dirty="0"/>
              <a:t> 50% de </a:t>
            </a:r>
            <a:r>
              <a:rPr lang="en-US" dirty="0" err="1"/>
              <a:t>nuestros</a:t>
            </a:r>
            <a:r>
              <a:rPr lang="en-US" dirty="0"/>
              <a:t> </a:t>
            </a:r>
            <a:r>
              <a:rPr lang="en-US" dirty="0" err="1"/>
              <a:t>usuarios</a:t>
            </a:r>
            <a:r>
              <a:rPr lang="en-US" dirty="0"/>
              <a:t> son </a:t>
            </a:r>
            <a:r>
              <a:rPr lang="en-US" dirty="0" err="1"/>
              <a:t>usuarios</a:t>
            </a:r>
            <a:r>
              <a:rPr lang="en-US" dirty="0"/>
              <a:t> de Apple Mail y que temenos un Open Rate del 20%</a:t>
            </a:r>
          </a:p>
          <a:p>
            <a:endParaRPr lang="en-US" dirty="0"/>
          </a:p>
          <a:p>
            <a:r>
              <a:rPr lang="en-US" dirty="0"/>
              <a:t>Si </a:t>
            </a:r>
            <a:r>
              <a:rPr lang="en-US" dirty="0" err="1"/>
              <a:t>realizamos</a:t>
            </a:r>
            <a:r>
              <a:rPr lang="en-US" dirty="0"/>
              <a:t> un </a:t>
            </a:r>
            <a:r>
              <a:rPr lang="en-US" dirty="0" err="1"/>
              <a:t>envío</a:t>
            </a:r>
            <a:r>
              <a:rPr lang="en-US" dirty="0"/>
              <a:t> de 100 emails, y </a:t>
            </a:r>
            <a:r>
              <a:rPr lang="en-US" dirty="0" err="1"/>
              <a:t>nuestra</a:t>
            </a:r>
            <a:r>
              <a:rPr lang="en-US" dirty="0"/>
              <a:t> base es 50% no apple y 50% Apple Mail, </a:t>
            </a:r>
            <a:r>
              <a:rPr lang="en-US" dirty="0" err="1"/>
              <a:t>entonces</a:t>
            </a:r>
            <a:r>
              <a:rPr lang="en-US" dirty="0"/>
              <a:t> los opens </a:t>
            </a:r>
            <a:r>
              <a:rPr lang="en-US" dirty="0" err="1"/>
              <a:t>reales</a:t>
            </a:r>
            <a:r>
              <a:rPr lang="en-US" dirty="0"/>
              <a:t> </a:t>
            </a:r>
            <a:r>
              <a:rPr lang="en-US" dirty="0" err="1"/>
              <a:t>serían</a:t>
            </a:r>
            <a:r>
              <a:rPr lang="en-US" dirty="0"/>
              <a:t> 10 para los </a:t>
            </a:r>
            <a:r>
              <a:rPr lang="en-US" dirty="0" err="1"/>
              <a:t>primeros</a:t>
            </a:r>
            <a:r>
              <a:rPr lang="en-US" dirty="0"/>
              <a:t> y 10 para los </a:t>
            </a:r>
            <a:r>
              <a:rPr lang="en-US" dirty="0" err="1"/>
              <a:t>segundos</a:t>
            </a:r>
            <a:r>
              <a:rPr lang="en-US" dirty="0"/>
              <a:t>. Dando un total del 20 opens </a:t>
            </a:r>
            <a:r>
              <a:rPr lang="en-US" dirty="0" err="1"/>
              <a:t>reales</a:t>
            </a:r>
            <a:r>
              <a:rPr lang="en-US" dirty="0"/>
              <a:t> y 20 opens </a:t>
            </a:r>
            <a:r>
              <a:rPr lang="en-US" dirty="0" err="1"/>
              <a:t>reportados</a:t>
            </a:r>
            <a:r>
              <a:rPr lang="en-US" dirty="0"/>
              <a:t> y un Open Rate de 20%.</a:t>
            </a:r>
          </a:p>
        </p:txBody>
      </p:sp>
      <p:sp>
        <p:nvSpPr>
          <p:cNvPr id="4" name="Marcador de número de diapositiva 3"/>
          <p:cNvSpPr>
            <a:spLocks noGrp="1"/>
          </p:cNvSpPr>
          <p:nvPr>
            <p:ph type="sldNum" sz="quarter" idx="5"/>
          </p:nvPr>
        </p:nvSpPr>
        <p:spPr/>
        <p:txBody>
          <a:bodyPr/>
          <a:lstStyle/>
          <a:p>
            <a:fld id="{0EB108D6-9DB3-4260-A9B6-8B6FFBFFA506}" type="slidenum">
              <a:rPr lang="es-419" smtClean="0"/>
              <a:t>24</a:t>
            </a:fld>
            <a:endParaRPr lang="es-419" dirty="0"/>
          </a:p>
        </p:txBody>
      </p:sp>
    </p:spTree>
    <p:extLst>
      <p:ext uri="{BB962C8B-B14F-4D97-AF65-F5344CB8AC3E}">
        <p14:creationId xmlns:p14="http://schemas.microsoft.com/office/powerpoint/2010/main" val="27570715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err="1"/>
              <a:t>Ahora</a:t>
            </a:r>
            <a:r>
              <a:rPr lang="en-US" dirty="0"/>
              <a:t> con Apple Mail Privacy y a </a:t>
            </a:r>
            <a:r>
              <a:rPr lang="en-US" dirty="0" err="1"/>
              <a:t>partir</a:t>
            </a:r>
            <a:r>
              <a:rPr lang="en-US" dirty="0"/>
              <a:t> de </a:t>
            </a:r>
            <a:r>
              <a:rPr lang="en-US" dirty="0" err="1"/>
              <a:t>Septiembre</a:t>
            </a:r>
            <a:r>
              <a:rPr lang="en-US" dirty="0"/>
              <a:t>, </a:t>
            </a:r>
            <a:r>
              <a:rPr lang="en-US" dirty="0" err="1"/>
              <a:t>comenzaremos</a:t>
            </a:r>
            <a:r>
              <a:rPr lang="en-US" dirty="0"/>
              <a:t> a </a:t>
            </a:r>
            <a:r>
              <a:rPr lang="en-US" dirty="0" err="1"/>
              <a:t>ver</a:t>
            </a:r>
            <a:r>
              <a:rPr lang="en-US" dirty="0"/>
              <a:t> </a:t>
            </a:r>
            <a:r>
              <a:rPr lang="en-US" dirty="0" err="1"/>
              <a:t>cambios</a:t>
            </a:r>
            <a:r>
              <a:rPr lang="en-US" dirty="0"/>
              <a:t>. </a:t>
            </a:r>
          </a:p>
          <a:p>
            <a:endParaRPr lang="en-US" dirty="0"/>
          </a:p>
          <a:p>
            <a:r>
              <a:rPr lang="en-US" dirty="0"/>
              <a:t>Si temenos los </a:t>
            </a:r>
            <a:r>
              <a:rPr lang="en-US" dirty="0" err="1"/>
              <a:t>mismos</a:t>
            </a:r>
            <a:r>
              <a:rPr lang="en-US" dirty="0"/>
              <a:t> </a:t>
            </a:r>
            <a:r>
              <a:rPr lang="en-US" dirty="0" err="1"/>
              <a:t>datos</a:t>
            </a:r>
            <a:r>
              <a:rPr lang="en-US" dirty="0"/>
              <a:t> </a:t>
            </a:r>
            <a:r>
              <a:rPr lang="en-US" dirty="0" err="1"/>
              <a:t>inciales</a:t>
            </a:r>
            <a:r>
              <a:rPr lang="en-US" dirty="0"/>
              <a:t>: un 20% de open rate, 50% de </a:t>
            </a:r>
            <a:r>
              <a:rPr lang="en-US" dirty="0" err="1"/>
              <a:t>nuestra</a:t>
            </a:r>
            <a:r>
              <a:rPr lang="en-US" dirty="0"/>
              <a:t> base es Apple y </a:t>
            </a:r>
            <a:r>
              <a:rPr lang="en-US" dirty="0" err="1"/>
              <a:t>realizamos</a:t>
            </a:r>
            <a:r>
              <a:rPr lang="en-US" dirty="0"/>
              <a:t> un </a:t>
            </a:r>
            <a:r>
              <a:rPr lang="en-US" dirty="0" err="1"/>
              <a:t>envío</a:t>
            </a:r>
            <a:r>
              <a:rPr lang="en-US" dirty="0"/>
              <a:t> de 100 emails, Podemos </a:t>
            </a:r>
            <a:r>
              <a:rPr lang="en-US" dirty="0" err="1"/>
              <a:t>decir</a:t>
            </a:r>
            <a:r>
              <a:rPr lang="en-US" dirty="0"/>
              <a:t> que a </a:t>
            </a:r>
            <a:r>
              <a:rPr lang="en-US" dirty="0" err="1"/>
              <a:t>nuestros</a:t>
            </a:r>
            <a:r>
              <a:rPr lang="en-US" dirty="0"/>
              <a:t> </a:t>
            </a:r>
            <a:r>
              <a:rPr lang="en-US" dirty="0" err="1"/>
              <a:t>usuarios</a:t>
            </a:r>
            <a:r>
              <a:rPr lang="en-US" dirty="0"/>
              <a:t> no Apple </a:t>
            </a:r>
            <a:r>
              <a:rPr lang="en-US" dirty="0" err="1"/>
              <a:t>el</a:t>
            </a:r>
            <a:r>
              <a:rPr lang="en-US" dirty="0"/>
              <a:t> </a:t>
            </a:r>
            <a:r>
              <a:rPr lang="en-US" dirty="0" err="1"/>
              <a:t>comportamiento</a:t>
            </a:r>
            <a:r>
              <a:rPr lang="en-US" dirty="0"/>
              <a:t> </a:t>
            </a:r>
            <a:r>
              <a:rPr lang="en-US" dirty="0" err="1"/>
              <a:t>será</a:t>
            </a:r>
            <a:r>
              <a:rPr lang="en-US" dirty="0"/>
              <a:t> </a:t>
            </a:r>
            <a:r>
              <a:rPr lang="en-US" dirty="0" err="1"/>
              <a:t>el</a:t>
            </a:r>
            <a:r>
              <a:rPr lang="en-US" dirty="0"/>
              <a:t> </a:t>
            </a:r>
            <a:r>
              <a:rPr lang="en-US" dirty="0" err="1"/>
              <a:t>mismo</a:t>
            </a:r>
            <a:r>
              <a:rPr lang="en-US" dirty="0"/>
              <a:t> que temenos hoy. </a:t>
            </a:r>
          </a:p>
          <a:p>
            <a:endParaRPr lang="en-US" dirty="0"/>
          </a:p>
          <a:p>
            <a:r>
              <a:rPr lang="en-US" dirty="0"/>
              <a:t>Pero a </a:t>
            </a:r>
            <a:r>
              <a:rPr lang="en-US" dirty="0" err="1"/>
              <a:t>nuestro</a:t>
            </a:r>
            <a:r>
              <a:rPr lang="en-US" dirty="0"/>
              <a:t> </a:t>
            </a:r>
            <a:r>
              <a:rPr lang="en-US" dirty="0" err="1"/>
              <a:t>usuarios</a:t>
            </a:r>
            <a:r>
              <a:rPr lang="en-US" dirty="0"/>
              <a:t> de Apple, los opens </a:t>
            </a:r>
            <a:r>
              <a:rPr lang="en-US" dirty="0" err="1"/>
              <a:t>reales</a:t>
            </a:r>
            <a:r>
              <a:rPr lang="en-US" dirty="0"/>
              <a:t> </a:t>
            </a:r>
            <a:r>
              <a:rPr lang="en-US" dirty="0" err="1"/>
              <a:t>serán</a:t>
            </a:r>
            <a:r>
              <a:rPr lang="en-US" dirty="0"/>
              <a:t> 10, </a:t>
            </a:r>
            <a:r>
              <a:rPr lang="en-US" dirty="0" err="1"/>
              <a:t>pero</a:t>
            </a:r>
            <a:r>
              <a:rPr lang="en-US" dirty="0"/>
              <a:t> lo </a:t>
            </a:r>
            <a:r>
              <a:rPr lang="en-US" dirty="0" err="1"/>
              <a:t>reportados</a:t>
            </a:r>
            <a:r>
              <a:rPr lang="en-US" dirty="0"/>
              <a:t> </a:t>
            </a:r>
            <a:r>
              <a:rPr lang="en-US" dirty="0" err="1"/>
              <a:t>serán</a:t>
            </a:r>
            <a:r>
              <a:rPr lang="en-US" dirty="0"/>
              <a:t> 50, es </a:t>
            </a:r>
            <a:r>
              <a:rPr lang="en-US" dirty="0" err="1"/>
              <a:t>decir</a:t>
            </a:r>
            <a:r>
              <a:rPr lang="en-US" dirty="0"/>
              <a:t>, </a:t>
            </a:r>
            <a:r>
              <a:rPr lang="en-US" dirty="0" err="1"/>
              <a:t>el</a:t>
            </a:r>
            <a:r>
              <a:rPr lang="en-US" dirty="0"/>
              <a:t> 100% de </a:t>
            </a:r>
            <a:r>
              <a:rPr lang="en-US" dirty="0" err="1"/>
              <a:t>nuestros</a:t>
            </a:r>
            <a:r>
              <a:rPr lang="en-US" dirty="0"/>
              <a:t> </a:t>
            </a:r>
            <a:r>
              <a:rPr lang="en-US" dirty="0" err="1"/>
              <a:t>correos</a:t>
            </a:r>
            <a:r>
              <a:rPr lang="en-US" dirty="0"/>
              <a:t> </a:t>
            </a:r>
            <a:r>
              <a:rPr lang="en-US" dirty="0" err="1"/>
              <a:t>enviados</a:t>
            </a:r>
            <a:r>
              <a:rPr lang="en-US" dirty="0"/>
              <a:t> </a:t>
            </a:r>
            <a:r>
              <a:rPr lang="en-US" dirty="0" err="1"/>
              <a:t>aparecerán</a:t>
            </a:r>
            <a:r>
              <a:rPr lang="en-US" dirty="0"/>
              <a:t> </a:t>
            </a:r>
            <a:r>
              <a:rPr lang="en-US" dirty="0" err="1"/>
              <a:t>como</a:t>
            </a:r>
            <a:r>
              <a:rPr lang="en-US" dirty="0"/>
              <a:t> opens </a:t>
            </a:r>
            <a:r>
              <a:rPr lang="en-US" dirty="0" err="1"/>
              <a:t>en</a:t>
            </a:r>
            <a:r>
              <a:rPr lang="en-US" dirty="0"/>
              <a:t> </a:t>
            </a:r>
            <a:r>
              <a:rPr lang="en-US" dirty="0" err="1"/>
              <a:t>nuestras</a:t>
            </a:r>
            <a:r>
              <a:rPr lang="en-US" dirty="0"/>
              <a:t> </a:t>
            </a:r>
            <a:r>
              <a:rPr lang="en-US" dirty="0" err="1"/>
              <a:t>herramientas</a:t>
            </a:r>
            <a:r>
              <a:rPr lang="en-US" dirty="0"/>
              <a:t> y </a:t>
            </a:r>
            <a:r>
              <a:rPr lang="en-US" dirty="0" err="1"/>
              <a:t>mostrarán</a:t>
            </a:r>
            <a:r>
              <a:rPr lang="en-US" dirty="0"/>
              <a:t> un Open Rate del 60%. </a:t>
            </a:r>
            <a:r>
              <a:rPr lang="en-US" dirty="0" err="1"/>
              <a:t>Totalmente</a:t>
            </a:r>
            <a:r>
              <a:rPr lang="en-US" dirty="0"/>
              <a:t> </a:t>
            </a:r>
            <a:r>
              <a:rPr lang="en-US" dirty="0" err="1"/>
              <a:t>falso</a:t>
            </a:r>
            <a:r>
              <a:rPr lang="en-US" dirty="0"/>
              <a:t>. </a:t>
            </a:r>
          </a:p>
          <a:p>
            <a:endParaRPr lang="en-US" dirty="0"/>
          </a:p>
          <a:p>
            <a:r>
              <a:rPr lang="en-US" dirty="0" err="1"/>
              <a:t>Ahora</a:t>
            </a:r>
            <a:r>
              <a:rPr lang="en-US" dirty="0"/>
              <a:t>, </a:t>
            </a:r>
            <a:r>
              <a:rPr lang="en-US" dirty="0" err="1"/>
              <a:t>puede</a:t>
            </a:r>
            <a:r>
              <a:rPr lang="en-US" dirty="0"/>
              <a:t> que </a:t>
            </a:r>
            <a:r>
              <a:rPr lang="en-US" dirty="0" err="1"/>
              <a:t>este</a:t>
            </a:r>
            <a:r>
              <a:rPr lang="en-US" dirty="0"/>
              <a:t> </a:t>
            </a:r>
            <a:r>
              <a:rPr lang="en-US" dirty="0" err="1"/>
              <a:t>cambio</a:t>
            </a:r>
            <a:r>
              <a:rPr lang="en-US" dirty="0"/>
              <a:t> </a:t>
            </a:r>
            <a:r>
              <a:rPr lang="en-US" dirty="0" err="1"/>
              <a:t>ocurra</a:t>
            </a:r>
            <a:r>
              <a:rPr lang="en-US" dirty="0"/>
              <a:t> </a:t>
            </a:r>
            <a:r>
              <a:rPr lang="en-US" dirty="0" err="1"/>
              <a:t>gradualmente</a:t>
            </a:r>
            <a:r>
              <a:rPr lang="en-US" dirty="0"/>
              <a:t>, es </a:t>
            </a:r>
            <a:r>
              <a:rPr lang="en-US" dirty="0" err="1"/>
              <a:t>cuestión</a:t>
            </a:r>
            <a:r>
              <a:rPr lang="en-US" dirty="0"/>
              <a:t> de días o </a:t>
            </a:r>
            <a:r>
              <a:rPr lang="en-US" dirty="0" err="1"/>
              <a:t>semanas</a:t>
            </a:r>
            <a:r>
              <a:rPr lang="en-US" dirty="0"/>
              <a:t>. La </a:t>
            </a:r>
            <a:r>
              <a:rPr lang="en-US" dirty="0" err="1"/>
              <a:t>adopción</a:t>
            </a:r>
            <a:r>
              <a:rPr lang="en-US" dirty="0"/>
              <a:t> de los </a:t>
            </a:r>
            <a:r>
              <a:rPr lang="en-US" dirty="0" err="1"/>
              <a:t>usuarios</a:t>
            </a:r>
            <a:r>
              <a:rPr lang="en-US" dirty="0"/>
              <a:t> de Apple es </a:t>
            </a:r>
            <a:r>
              <a:rPr lang="en-US" dirty="0" err="1"/>
              <a:t>bastante</a:t>
            </a:r>
            <a:r>
              <a:rPr lang="en-US" dirty="0"/>
              <a:t> </a:t>
            </a:r>
            <a:r>
              <a:rPr lang="en-US" dirty="0" err="1"/>
              <a:t>rápida</a:t>
            </a:r>
            <a:r>
              <a:rPr lang="en-US" dirty="0"/>
              <a:t>, </a:t>
            </a:r>
            <a:r>
              <a:rPr lang="en-US" dirty="0" err="1"/>
              <a:t>pero</a:t>
            </a:r>
            <a:r>
              <a:rPr lang="en-US" dirty="0"/>
              <a:t> </a:t>
            </a:r>
            <a:r>
              <a:rPr lang="en-US" dirty="0" err="1"/>
              <a:t>puede</a:t>
            </a:r>
            <a:r>
              <a:rPr lang="en-US" dirty="0"/>
              <a:t> que </a:t>
            </a:r>
            <a:r>
              <a:rPr lang="en-US" dirty="0" err="1"/>
              <a:t>algunos</a:t>
            </a:r>
            <a:r>
              <a:rPr lang="en-US" dirty="0"/>
              <a:t> </a:t>
            </a:r>
            <a:r>
              <a:rPr lang="en-US" dirty="0" err="1"/>
              <a:t>usuarios</a:t>
            </a:r>
            <a:r>
              <a:rPr lang="en-US" dirty="0"/>
              <a:t> no lo </a:t>
            </a:r>
            <a:r>
              <a:rPr lang="en-US" dirty="0" err="1"/>
              <a:t>hagan</a:t>
            </a:r>
            <a:r>
              <a:rPr lang="en-US" dirty="0"/>
              <a:t> </a:t>
            </a:r>
            <a:r>
              <a:rPr lang="en-US" dirty="0" err="1"/>
              <a:t>inmediatamente</a:t>
            </a:r>
            <a:r>
              <a:rPr lang="en-US" dirty="0"/>
              <a:t>. </a:t>
            </a:r>
          </a:p>
        </p:txBody>
      </p:sp>
      <p:sp>
        <p:nvSpPr>
          <p:cNvPr id="4" name="Marcador de número de diapositiva 3"/>
          <p:cNvSpPr>
            <a:spLocks noGrp="1"/>
          </p:cNvSpPr>
          <p:nvPr>
            <p:ph type="sldNum" sz="quarter" idx="5"/>
          </p:nvPr>
        </p:nvSpPr>
        <p:spPr/>
        <p:txBody>
          <a:bodyPr/>
          <a:lstStyle/>
          <a:p>
            <a:fld id="{0EB108D6-9DB3-4260-A9B6-8B6FFBFFA506}" type="slidenum">
              <a:rPr lang="es-419" smtClean="0"/>
              <a:t>25</a:t>
            </a:fld>
            <a:endParaRPr lang="es-419" dirty="0"/>
          </a:p>
        </p:txBody>
      </p:sp>
    </p:spTree>
    <p:extLst>
      <p:ext uri="{BB962C8B-B14F-4D97-AF65-F5344CB8AC3E}">
        <p14:creationId xmlns:p14="http://schemas.microsoft.com/office/powerpoint/2010/main" val="345291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¿Listo para los Polls?
https://www.polleverywhere.com/multiple_choice_polls/P5WzyJSJHYVZ84WkXZhAV?state=opened&amp;flow=Default&amp;onscreen=persist</a:t>
            </a:r>
          </a:p>
        </p:txBody>
      </p:sp>
      <p:sp>
        <p:nvSpPr>
          <p:cNvPr id="4" name="Slide Number Placeholder 3"/>
          <p:cNvSpPr>
            <a:spLocks noGrp="1"/>
          </p:cNvSpPr>
          <p:nvPr>
            <p:ph type="sldNum" sz="quarter" idx="5"/>
          </p:nvPr>
        </p:nvSpPr>
        <p:spPr/>
        <p:txBody>
          <a:bodyPr/>
          <a:lstStyle/>
          <a:p>
            <a:fld id="{0EB108D6-9DB3-4260-A9B6-8B6FFBFFA506}" type="slidenum">
              <a:rPr lang="es-419" smtClean="0"/>
              <a:t>8</a:t>
            </a:fld>
            <a:endParaRPr lang="es-419" dirty="0"/>
          </a:p>
        </p:txBody>
      </p:sp>
      <p:sp>
        <p:nvSpPr>
          <p:cNvPr id="5" name="TextBox 4">
            <a:extLst>
              <a:ext uri="{FF2B5EF4-FFF2-40B4-BE49-F238E27FC236}">
                <a16:creationId xmlns:a16="http://schemas.microsoft.com/office/drawing/2014/main" id="{0CE4AD19-1388-778E-A805-AF477CE2F38C}"/>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4789900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No hay que entrar en pánico. La realidad es que esto es algo que seguirá cambiando y como </a:t>
            </a:r>
            <a:r>
              <a:rPr lang="es-419" dirty="0" err="1"/>
              <a:t>marketers</a:t>
            </a:r>
            <a:r>
              <a:rPr lang="es-419" dirty="0"/>
              <a:t> tenemos que adaptarnos y explicarle a nuestros líderes, o cómo líderes entenderlos.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108D6-9DB3-4260-A9B6-8B6FFBFFA506}" type="slidenum">
              <a:rPr kumimoji="0" lang="es-419"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s-419"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5162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0EB108D6-9DB3-4260-A9B6-8B6FFBFFA506}" type="slidenum">
              <a:rPr lang="es-419" smtClean="0"/>
              <a:t>27</a:t>
            </a:fld>
            <a:endParaRPr lang="es-419" dirty="0"/>
          </a:p>
        </p:txBody>
      </p:sp>
    </p:spTree>
    <p:extLst>
      <p:ext uri="{BB962C8B-B14F-4D97-AF65-F5344CB8AC3E}">
        <p14:creationId xmlns:p14="http://schemas.microsoft.com/office/powerpoint/2010/main" val="37757226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s-419" sz="1200" dirty="0"/>
              <a:t>Completa la columna “YO” con tus propias métricas de Email Marketing. Eso si tienes acceso a ellas en tu </a:t>
            </a:r>
            <a:r>
              <a:rPr lang="es-419" sz="1200" dirty="0" err="1"/>
              <a:t>lataforma</a:t>
            </a:r>
            <a:r>
              <a:rPr lang="es-419" sz="1200" dirty="0"/>
              <a:t> o porque las recuerdas.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419" sz="1200" dirty="0"/>
              <a:t>Completa la columna “MEDIA” y restantes con métricas de Email Marketing de tu industria obtenidas del reporte de </a:t>
            </a:r>
            <a:r>
              <a:rPr lang="es-419" sz="1200" dirty="0" err="1"/>
              <a:t>Benchmarks</a:t>
            </a:r>
            <a:r>
              <a:rPr lang="es-419" sz="1200" dirty="0"/>
              <a:t> de </a:t>
            </a:r>
            <a:r>
              <a:rPr lang="es-419" sz="1200" dirty="0" err="1"/>
              <a:t>eMarketer</a:t>
            </a:r>
            <a:r>
              <a:rPr lang="es-419"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419"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dirty="0"/>
              <a:t>(Los datos precargados en la planilla corresponden a la industria “</a:t>
            </a:r>
            <a:r>
              <a:rPr lang="es-419" sz="1200" dirty="0" err="1"/>
              <a:t>Retail</a:t>
            </a:r>
            <a:r>
              <a:rPr lang="es-419" sz="1200" dirty="0"/>
              <a:t> &amp; </a:t>
            </a:r>
            <a:r>
              <a:rPr lang="es-419" sz="1200" dirty="0" err="1"/>
              <a:t>Ecommerce</a:t>
            </a:r>
            <a:r>
              <a:rPr lang="es-419" sz="1200" dirty="0"/>
              <a:t>’)</a:t>
            </a:r>
          </a:p>
          <a:p>
            <a:endParaRPr lang="es-419"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dirty="0"/>
              <a:t>OPINIÓN: El ‘</a:t>
            </a:r>
            <a:r>
              <a:rPr lang="es-419" dirty="0" err="1"/>
              <a:t>Clickthrough</a:t>
            </a:r>
            <a:r>
              <a:rPr lang="es-419" dirty="0"/>
              <a:t> </a:t>
            </a:r>
            <a:r>
              <a:rPr lang="es-419" dirty="0" err="1"/>
              <a:t>Rate</a:t>
            </a:r>
            <a:r>
              <a:rPr lang="es-419" dirty="0"/>
              <a:t>” puede ser la más representativa de todas. En general, el Email Marketing busca llevar al usuario a una página, o a un App… Y el </a:t>
            </a:r>
            <a:r>
              <a:rPr lang="es-419" dirty="0" err="1"/>
              <a:t>Clickthrough</a:t>
            </a:r>
            <a:r>
              <a:rPr lang="es-419" dirty="0"/>
              <a:t> </a:t>
            </a:r>
            <a:r>
              <a:rPr lang="es-419" dirty="0" err="1"/>
              <a:t>Rate</a:t>
            </a:r>
            <a:r>
              <a:rPr lang="es-419" dirty="0"/>
              <a:t> representa la cantidad de visitas generadas.</a:t>
            </a:r>
          </a:p>
          <a:p>
            <a:endParaRPr lang="es-419" dirty="0"/>
          </a:p>
        </p:txBody>
      </p:sp>
      <p:sp>
        <p:nvSpPr>
          <p:cNvPr id="4" name="Slide Number Placeholder 3"/>
          <p:cNvSpPr>
            <a:spLocks noGrp="1"/>
          </p:cNvSpPr>
          <p:nvPr>
            <p:ph type="sldNum" sz="quarter" idx="10"/>
          </p:nvPr>
        </p:nvSpPr>
        <p:spPr/>
        <p:txBody>
          <a:bodyPr/>
          <a:lstStyle/>
          <a:p>
            <a:fld id="{0EB108D6-9DB3-4260-A9B6-8B6FFBFFA506}" type="slidenum">
              <a:rPr lang="es-419" smtClean="0"/>
              <a:t>28</a:t>
            </a:fld>
            <a:endParaRPr lang="es-419" dirty="0"/>
          </a:p>
        </p:txBody>
      </p:sp>
    </p:spTree>
    <p:extLst>
      <p:ext uri="{BB962C8B-B14F-4D97-AF65-F5344CB8AC3E}">
        <p14:creationId xmlns:p14="http://schemas.microsoft.com/office/powerpoint/2010/main" val="953272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Bien, ya tenemos nuestro universo de usuarios a analizar. Ahora hay que entender 2 conceptos claves:  </a:t>
            </a:r>
          </a:p>
          <a:p>
            <a:pPr marL="228600" indent="-228600">
              <a:buAutoNum type="arabicPeriod"/>
            </a:pPr>
            <a:r>
              <a:rPr lang="es-MX" dirty="0"/>
              <a:t>No Afectados o posibles Real </a:t>
            </a:r>
            <a:r>
              <a:rPr lang="es-MX" dirty="0" err="1"/>
              <a:t>openers</a:t>
            </a:r>
            <a:r>
              <a:rPr lang="es-MX" dirty="0"/>
              <a:t>, son aquellos que no están aceptando los cambios de Apple Mail Privacy Protection.</a:t>
            </a:r>
          </a:p>
          <a:p>
            <a:pPr marL="228600" indent="-228600">
              <a:buAutoNum type="arabicPeriod"/>
            </a:pPr>
            <a:r>
              <a:rPr lang="es-MX" dirty="0"/>
              <a:t>Afectados son aquellos que generan Auto Opens, ya que Sí aceptaron los cambios de Mail Privacy Protection.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108D6-9DB3-4260-A9B6-8B6FFBFFA506}" type="slidenum">
              <a:rPr kumimoji="0" lang="es-419"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s-419"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26285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a:t>¿Cómo saber quienes son afectados y quienes son no afectados?</a:t>
            </a:r>
          </a:p>
          <a:p>
            <a:r>
              <a:rPr lang="es-ES_tradnl" dirty="0"/>
              <a:t>Lo primero es pensar en hacer filtros usando </a:t>
            </a:r>
            <a:r>
              <a:rPr lang="es-ES_tradnl" dirty="0" err="1"/>
              <a:t>Device</a:t>
            </a:r>
            <a:r>
              <a:rPr lang="es-ES_tradnl" dirty="0"/>
              <a:t>, pero eso sería insuficiente, pues no todos los usuarios usando un </a:t>
            </a:r>
            <a:r>
              <a:rPr lang="es-ES_tradnl" dirty="0" err="1"/>
              <a:t>device</a:t>
            </a:r>
            <a:r>
              <a:rPr lang="es-ES_tradnl" dirty="0"/>
              <a:t> Apple tienen io15 y tampoco podemos considerar que todos los que si tienen ios15 han aceptado los cambios.   </a:t>
            </a:r>
          </a:p>
          <a:p>
            <a:endParaRPr lang="es-ES_tradnl"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dirty="0"/>
              <a:t>Por otro lado, tenemos un campo llamado </a:t>
            </a:r>
            <a:r>
              <a:rPr lang="es-ES_tradnl" dirty="0" err="1"/>
              <a:t>User</a:t>
            </a:r>
            <a:r>
              <a:rPr lang="es-ES_tradnl" dirty="0"/>
              <a:t> </a:t>
            </a:r>
            <a:r>
              <a:rPr lang="es-ES_tradnl" dirty="0" err="1"/>
              <a:t>agent</a:t>
            </a:r>
            <a:r>
              <a:rPr lang="es-ES_tradnl" dirty="0"/>
              <a:t>, que es una mezcla de la data de sistema operativo, versión y dispositivo en la que un usuario abre un correo. </a:t>
            </a:r>
          </a:p>
          <a:p>
            <a:endParaRPr lang="es-ES_tradnl" dirty="0"/>
          </a:p>
          <a:p>
            <a:r>
              <a:rPr lang="es-ES_tradnl" dirty="0"/>
              <a:t>Lo que si sabemos es que los proxys de Apple, que simulan el open del correo y crean el falso Open, utilizan Mozilla 5.0 como browser para abrir el HTML de correo y esconden el sistema operativo y </a:t>
            </a:r>
            <a:r>
              <a:rPr lang="es-ES_tradnl" dirty="0" err="1"/>
              <a:t>device</a:t>
            </a:r>
            <a:r>
              <a:rPr lang="es-ES_tradnl" dirty="0"/>
              <a:t>. </a:t>
            </a:r>
          </a:p>
          <a:p>
            <a:endParaRPr lang="es-ES_tradn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108D6-9DB3-4260-A9B6-8B6FFBFFA506}" type="slidenum">
              <a:rPr kumimoji="0" lang="es-419"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s-419"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5017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a:t>Con Apple MMP, los proxys de Apple ocultan el </a:t>
            </a:r>
            <a:r>
              <a:rPr lang="es-ES_tradnl" dirty="0" err="1"/>
              <a:t>device</a:t>
            </a:r>
            <a:r>
              <a:rPr lang="es-ES_tradnl" dirty="0"/>
              <a:t> y reportan </a:t>
            </a:r>
            <a:r>
              <a:rPr lang="es-ES_tradnl" dirty="0" err="1"/>
              <a:t>User</a:t>
            </a:r>
            <a:r>
              <a:rPr lang="es-ES_tradnl" dirty="0"/>
              <a:t> </a:t>
            </a:r>
            <a:r>
              <a:rPr lang="es-ES_tradnl" dirty="0" err="1"/>
              <a:t>Agent</a:t>
            </a:r>
            <a:r>
              <a:rPr lang="es-ES_tradnl" dirty="0"/>
              <a:t> como Mozilla/5.0 UNICAMENTE de esa forma podemos identificar los Auto Opens por Apple MPP. </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108D6-9DB3-4260-A9B6-8B6FFBFFA506}" type="slidenum">
              <a:rPr kumimoji="0" lang="es-419"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s-419"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9050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a:t>18%b no aceptados y 82 otros </a:t>
            </a:r>
            <a:r>
              <a:rPr lang="es-ES_tradnl" dirty="0" err="1"/>
              <a:t>devices</a:t>
            </a:r>
            <a:r>
              <a:rPr lang="es-ES_tradnl" dirty="0"/>
              <a:t>. En el caso de No Afectados, vamos a tener 2 escenarios. Aquellos con equipos Apple que tienen ALTA probabilidad de cambiar a ios15 y aceptar los cambios de Apple MPP. </a:t>
            </a:r>
          </a:p>
          <a:p>
            <a:r>
              <a:rPr lang="es-ES_tradnl" dirty="0"/>
              <a:t>Y aquellos con sistema </a:t>
            </a:r>
            <a:r>
              <a:rPr lang="es-ES_tradnl" dirty="0" err="1"/>
              <a:t>operativo,versión</a:t>
            </a:r>
            <a:r>
              <a:rPr lang="es-ES_tradnl" dirty="0"/>
              <a:t> y </a:t>
            </a:r>
            <a:r>
              <a:rPr lang="es-ES_tradnl" dirty="0" err="1"/>
              <a:t>device</a:t>
            </a:r>
            <a:r>
              <a:rPr lang="es-ES_tradnl" dirty="0"/>
              <a:t> diferente a los de Apple.</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108D6-9DB3-4260-A9B6-8B6FFBFFA506}" type="slidenum">
              <a:rPr kumimoji="0" lang="es-419"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s-419"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16541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s-419" sz="1200" dirty="0"/>
              <a:t>Completa la columna “YO” con tus propias métricas de Email Marketing. Eso si tienes acceso a ellas en tu </a:t>
            </a:r>
            <a:r>
              <a:rPr lang="es-419" sz="1200" dirty="0" err="1"/>
              <a:t>lataforma</a:t>
            </a:r>
            <a:r>
              <a:rPr lang="es-419" sz="1200" dirty="0"/>
              <a:t> o porque las recuerdas.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419" sz="1200" dirty="0"/>
              <a:t>Completa la columna “MEDIA” y restantes con métricas de Email Marketing de tu industria obtenidas del reporte de </a:t>
            </a:r>
            <a:r>
              <a:rPr lang="es-419" sz="1200" dirty="0" err="1"/>
              <a:t>Benchmarks</a:t>
            </a:r>
            <a:r>
              <a:rPr lang="es-419" sz="1200" dirty="0"/>
              <a:t> de </a:t>
            </a:r>
            <a:r>
              <a:rPr lang="es-419" sz="1200" dirty="0" err="1"/>
              <a:t>eMarketer</a:t>
            </a:r>
            <a:r>
              <a:rPr lang="es-419"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419"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dirty="0"/>
              <a:t>(Los datos precargados en la planilla corresponden a la industria “</a:t>
            </a:r>
            <a:r>
              <a:rPr lang="es-419" sz="1200" dirty="0" err="1"/>
              <a:t>Retail</a:t>
            </a:r>
            <a:r>
              <a:rPr lang="es-419" sz="1200" dirty="0"/>
              <a:t> &amp; </a:t>
            </a:r>
            <a:r>
              <a:rPr lang="es-419" sz="1200" dirty="0" err="1"/>
              <a:t>Ecommerce</a:t>
            </a:r>
            <a:r>
              <a:rPr lang="es-419" sz="1200" dirty="0"/>
              <a:t>’)</a:t>
            </a:r>
          </a:p>
          <a:p>
            <a:endParaRPr lang="es-419"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dirty="0"/>
              <a:t>OPINIÓN: El ‘</a:t>
            </a:r>
            <a:r>
              <a:rPr lang="es-419" dirty="0" err="1"/>
              <a:t>Clickthrough</a:t>
            </a:r>
            <a:r>
              <a:rPr lang="es-419" dirty="0"/>
              <a:t> </a:t>
            </a:r>
            <a:r>
              <a:rPr lang="es-419" dirty="0" err="1"/>
              <a:t>Rate</a:t>
            </a:r>
            <a:r>
              <a:rPr lang="es-419" dirty="0"/>
              <a:t>” puede ser la más representativa de todas. En general, el Email Marketing busca llevar al usuario a una página, o a un App… Y el </a:t>
            </a:r>
            <a:r>
              <a:rPr lang="es-419" dirty="0" err="1"/>
              <a:t>Clickthrough</a:t>
            </a:r>
            <a:r>
              <a:rPr lang="es-419" dirty="0"/>
              <a:t> </a:t>
            </a:r>
            <a:r>
              <a:rPr lang="es-419" dirty="0" err="1"/>
              <a:t>Rate</a:t>
            </a:r>
            <a:r>
              <a:rPr lang="es-419" dirty="0"/>
              <a:t> representa la cantidad de visitas generadas.</a:t>
            </a:r>
          </a:p>
          <a:p>
            <a:endParaRPr lang="es-419" dirty="0"/>
          </a:p>
        </p:txBody>
      </p:sp>
      <p:sp>
        <p:nvSpPr>
          <p:cNvPr id="4" name="Slide Number Placeholder 3"/>
          <p:cNvSpPr>
            <a:spLocks noGrp="1"/>
          </p:cNvSpPr>
          <p:nvPr>
            <p:ph type="sldNum" sz="quarter" idx="10"/>
          </p:nvPr>
        </p:nvSpPr>
        <p:spPr/>
        <p:txBody>
          <a:bodyPr/>
          <a:lstStyle/>
          <a:p>
            <a:fld id="{0EB108D6-9DB3-4260-A9B6-8B6FFBFFA506}" type="slidenum">
              <a:rPr lang="es-419" smtClean="0"/>
              <a:t>33</a:t>
            </a:fld>
            <a:endParaRPr lang="es-419" dirty="0"/>
          </a:p>
        </p:txBody>
      </p:sp>
    </p:spTree>
    <p:extLst>
      <p:ext uri="{BB962C8B-B14F-4D97-AF65-F5344CB8AC3E}">
        <p14:creationId xmlns:p14="http://schemas.microsoft.com/office/powerpoint/2010/main" val="20054039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s-419" sz="1200" dirty="0"/>
              <a:t>Completa la columna “YO” con tus propias métricas de Email Marketing. Eso si tienes acceso a ellas en tu </a:t>
            </a:r>
            <a:r>
              <a:rPr lang="es-419" sz="1200" dirty="0" err="1"/>
              <a:t>lataforma</a:t>
            </a:r>
            <a:r>
              <a:rPr lang="es-419" sz="1200" dirty="0"/>
              <a:t> o porque las recuerdas.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419" sz="1200" dirty="0"/>
              <a:t>Completa la columna “MEDIA” y restantes con métricas de Email Marketing de tu industria obtenidas del reporte de </a:t>
            </a:r>
            <a:r>
              <a:rPr lang="es-419" sz="1200" dirty="0" err="1"/>
              <a:t>Benchmarks</a:t>
            </a:r>
            <a:r>
              <a:rPr lang="es-419" sz="1200" dirty="0"/>
              <a:t> de </a:t>
            </a:r>
            <a:r>
              <a:rPr lang="es-419" sz="1200" dirty="0" err="1"/>
              <a:t>eMarketer</a:t>
            </a:r>
            <a:r>
              <a:rPr lang="es-419"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419"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dirty="0"/>
              <a:t>(Los datos precargados en la planilla corresponden a la industria “</a:t>
            </a:r>
            <a:r>
              <a:rPr lang="es-419" sz="1200" dirty="0" err="1"/>
              <a:t>Retail</a:t>
            </a:r>
            <a:r>
              <a:rPr lang="es-419" sz="1200" dirty="0"/>
              <a:t> &amp; </a:t>
            </a:r>
            <a:r>
              <a:rPr lang="es-419" sz="1200" dirty="0" err="1"/>
              <a:t>Ecommerce</a:t>
            </a:r>
            <a:r>
              <a:rPr lang="es-419" sz="1200" dirty="0"/>
              <a:t>’)</a:t>
            </a:r>
          </a:p>
          <a:p>
            <a:endParaRPr lang="es-419"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dirty="0"/>
              <a:t>OPINIÓN: El ‘</a:t>
            </a:r>
            <a:r>
              <a:rPr lang="es-419" dirty="0" err="1"/>
              <a:t>Clickthrough</a:t>
            </a:r>
            <a:r>
              <a:rPr lang="es-419" dirty="0"/>
              <a:t> </a:t>
            </a:r>
            <a:r>
              <a:rPr lang="es-419" dirty="0" err="1"/>
              <a:t>Rate</a:t>
            </a:r>
            <a:r>
              <a:rPr lang="es-419" dirty="0"/>
              <a:t>” puede ser la más representativa de todas. En general, el Email Marketing busca llevar al usuario a una página, o a un App… Y el </a:t>
            </a:r>
            <a:r>
              <a:rPr lang="es-419" dirty="0" err="1"/>
              <a:t>Clickthrough</a:t>
            </a:r>
            <a:r>
              <a:rPr lang="es-419" dirty="0"/>
              <a:t> </a:t>
            </a:r>
            <a:r>
              <a:rPr lang="es-419" dirty="0" err="1"/>
              <a:t>Rate</a:t>
            </a:r>
            <a:r>
              <a:rPr lang="es-419" dirty="0"/>
              <a:t> representa la cantidad de visitas generadas.</a:t>
            </a:r>
          </a:p>
          <a:p>
            <a:endParaRPr lang="es-419" dirty="0"/>
          </a:p>
        </p:txBody>
      </p:sp>
      <p:sp>
        <p:nvSpPr>
          <p:cNvPr id="4" name="Slide Number Placeholder 3"/>
          <p:cNvSpPr>
            <a:spLocks noGrp="1"/>
          </p:cNvSpPr>
          <p:nvPr>
            <p:ph type="sldNum" sz="quarter" idx="10"/>
          </p:nvPr>
        </p:nvSpPr>
        <p:spPr/>
        <p:txBody>
          <a:bodyPr/>
          <a:lstStyle/>
          <a:p>
            <a:fld id="{0EB108D6-9DB3-4260-A9B6-8B6FFBFFA506}" type="slidenum">
              <a:rPr lang="es-419" smtClean="0"/>
              <a:t>34</a:t>
            </a:fld>
            <a:endParaRPr lang="es-419" dirty="0"/>
          </a:p>
        </p:txBody>
      </p:sp>
    </p:spTree>
    <p:extLst>
      <p:ext uri="{BB962C8B-B14F-4D97-AF65-F5344CB8AC3E}">
        <p14:creationId xmlns:p14="http://schemas.microsoft.com/office/powerpoint/2010/main" val="544772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200" dirty="0"/>
              <a:t>Estas asumiendo que tu UOR no existieron aperturas de usuarios IOS afectados. </a:t>
            </a:r>
          </a:p>
        </p:txBody>
      </p:sp>
      <p:sp>
        <p:nvSpPr>
          <p:cNvPr id="4" name="Slide Number Placeholder 3"/>
          <p:cNvSpPr>
            <a:spLocks noGrp="1"/>
          </p:cNvSpPr>
          <p:nvPr>
            <p:ph type="sldNum" sz="quarter" idx="10"/>
          </p:nvPr>
        </p:nvSpPr>
        <p:spPr/>
        <p:txBody>
          <a:bodyPr/>
          <a:lstStyle/>
          <a:p>
            <a:fld id="{0EB108D6-9DB3-4260-A9B6-8B6FFBFFA506}" type="slidenum">
              <a:rPr lang="es-419" smtClean="0"/>
              <a:t>35</a:t>
            </a:fld>
            <a:endParaRPr lang="es-419" dirty="0"/>
          </a:p>
        </p:txBody>
      </p:sp>
    </p:spTree>
    <p:extLst>
      <p:ext uri="{BB962C8B-B14F-4D97-AF65-F5344CB8AC3E}">
        <p14:creationId xmlns:p14="http://schemas.microsoft.com/office/powerpoint/2010/main" val="142595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¿Cuánto conoces de Adobe Marketo?
https://www.polleverywhere.com/multiple_choice_polls/D6jKBk79F3lpcqsIShwwg?state=opened&amp;flow=Default&amp;onscreen=persist</a:t>
            </a:r>
          </a:p>
        </p:txBody>
      </p:sp>
      <p:sp>
        <p:nvSpPr>
          <p:cNvPr id="4" name="Slide Number Placeholder 3"/>
          <p:cNvSpPr>
            <a:spLocks noGrp="1"/>
          </p:cNvSpPr>
          <p:nvPr>
            <p:ph type="sldNum" sz="quarter" idx="5"/>
          </p:nvPr>
        </p:nvSpPr>
        <p:spPr/>
        <p:txBody>
          <a:bodyPr/>
          <a:lstStyle/>
          <a:p>
            <a:fld id="{0EB108D6-9DB3-4260-A9B6-8B6FFBFFA506}" type="slidenum">
              <a:rPr lang="es-419" smtClean="0"/>
              <a:t>9</a:t>
            </a:fld>
            <a:endParaRPr lang="es-419" dirty="0"/>
          </a:p>
        </p:txBody>
      </p:sp>
      <p:sp>
        <p:nvSpPr>
          <p:cNvPr id="5" name="TextBox 4">
            <a:extLst>
              <a:ext uri="{FF2B5EF4-FFF2-40B4-BE49-F238E27FC236}">
                <a16:creationId xmlns:a16="http://schemas.microsoft.com/office/drawing/2014/main" id="{FF224954-92D5-AFA9-1653-7F1DA5DA506B}"/>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4249027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No hay que entrar en pánico. La realidad es que esto es algo que seguirá cambiando y como </a:t>
            </a:r>
            <a:r>
              <a:rPr lang="es-419" dirty="0" err="1"/>
              <a:t>marketers</a:t>
            </a:r>
            <a:r>
              <a:rPr lang="es-419" dirty="0"/>
              <a:t> tenemos que adaptarnos y explicarle a nuestros líderes, o cómo líderes entenderlos.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108D6-9DB3-4260-A9B6-8B6FFBFFA506}" type="slidenum">
              <a:rPr kumimoji="0" lang="es-419"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s-419"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65246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No hay que entrar en pánico. La realidad es que esto es algo que seguirá cambiando y como </a:t>
            </a:r>
            <a:r>
              <a:rPr lang="es-419" dirty="0" err="1"/>
              <a:t>marketers</a:t>
            </a:r>
            <a:r>
              <a:rPr lang="es-419" dirty="0"/>
              <a:t> tenemos que adaptarnos y explicarle a nuestros líderes, o cómo líderes entenderlos.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108D6-9DB3-4260-A9B6-8B6FFBFFA506}" type="slidenum">
              <a:rPr kumimoji="0" lang="es-419"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s-419"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8152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108D6-9DB3-4260-A9B6-8B6FFBFFA506}" type="slidenum">
              <a:rPr kumimoji="0" lang="es-419"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s-419"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96817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El proyecto tuvo 3 etapas.</a:t>
            </a:r>
          </a:p>
          <a:p>
            <a:pPr marL="228600" indent="-228600">
              <a:buAutoNum type="arabicPeriod"/>
            </a:pPr>
            <a:r>
              <a:rPr lang="es-MX" dirty="0"/>
              <a:t>Nos dimos cuenta de los cambios en las métricas de email marketing y cambios en el comportamiento de los usuarios reportados por nuestra herramienta.</a:t>
            </a:r>
          </a:p>
          <a:p>
            <a:pPr marL="228600" indent="-228600">
              <a:buAutoNum type="arabicPeriod"/>
            </a:pPr>
            <a:r>
              <a:rPr lang="es-MX" dirty="0"/>
              <a:t>Queríamos medir que tanto nos estaba impactando Apple MPP y saber que deberíamos hacer para adaptarnos a este cambio.</a:t>
            </a:r>
          </a:p>
          <a:p>
            <a:pPr marL="228600" indent="-228600">
              <a:buAutoNum type="arabicPeriod"/>
            </a:pPr>
            <a:r>
              <a:rPr lang="es-MX" dirty="0"/>
              <a:t>Retar/ reevaluar la forma en la que estamos segmentando nuestra comunicación a los médicos. </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108D6-9DB3-4260-A9B6-8B6FFBFFA506}" type="slidenum">
              <a:rPr kumimoji="0" lang="es-419"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s-419"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34604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En nuestro caso, la métrica de Open </a:t>
            </a:r>
            <a:r>
              <a:rPr lang="es-MX" dirty="0" err="1"/>
              <a:t>Rate</a:t>
            </a:r>
            <a:r>
              <a:rPr lang="es-MX" dirty="0"/>
              <a:t> o tasa de apertura subió en 7%. Puede parecer  poco o mucho para algunos, pero cuando hablamos de cantidad de usuarios se vuelve significante. </a:t>
            </a:r>
          </a:p>
          <a:p>
            <a:r>
              <a:rPr lang="es-MX" dirty="0"/>
              <a:t>Sabíamos que el lanzamiento de Apple MPP ocurriría en Septiembre y que sería algo paulatino. Para Enero 2022, ya podíamos ver un incremento en nuestro Open </a:t>
            </a:r>
            <a:r>
              <a:rPr lang="es-MX" dirty="0" err="1"/>
              <a:t>Rate</a:t>
            </a:r>
            <a:r>
              <a:rPr lang="es-MX" dirty="0"/>
              <a:t>.</a:t>
            </a:r>
          </a:p>
        </p:txBody>
      </p:sp>
      <p:sp>
        <p:nvSpPr>
          <p:cNvPr id="4" name="Marcador de número de diapositiva 3"/>
          <p:cNvSpPr>
            <a:spLocks noGrp="1"/>
          </p:cNvSpPr>
          <p:nvPr>
            <p:ph type="sldNum" sz="quarter" idx="5"/>
          </p:nvPr>
        </p:nvSpPr>
        <p:spPr/>
        <p:txBody>
          <a:bodyPr/>
          <a:lstStyle/>
          <a:p>
            <a:fld id="{0EB108D6-9DB3-4260-A9B6-8B6FFBFFA506}" type="slidenum">
              <a:rPr lang="es-419" smtClean="0"/>
              <a:t>47</a:t>
            </a:fld>
            <a:endParaRPr lang="es-419" dirty="0"/>
          </a:p>
        </p:txBody>
      </p:sp>
    </p:spTree>
    <p:extLst>
      <p:ext uri="{BB962C8B-B14F-4D97-AF65-F5344CB8AC3E}">
        <p14:creationId xmlns:p14="http://schemas.microsoft.com/office/powerpoint/2010/main" val="26159847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Lo que nos llevó a preguntarnos si estos cambios </a:t>
            </a:r>
            <a:r>
              <a:rPr lang="es-MX" sz="1200" dirty="0">
                <a:solidFill>
                  <a:schemeClr val="bg1"/>
                </a:solidFill>
              </a:rPr>
              <a:t>se debían a las estrategias de </a:t>
            </a:r>
            <a:r>
              <a:rPr lang="es-MX" sz="1200" dirty="0">
                <a:highlight>
                  <a:srgbClr val="FFFDFF"/>
                </a:highlight>
              </a:rPr>
              <a:t>Marketing o Apple Mali </a:t>
            </a:r>
            <a:r>
              <a:rPr lang="es-MX" sz="1200" dirty="0" err="1">
                <a:highlight>
                  <a:srgbClr val="FFFDFF"/>
                </a:highlight>
              </a:rPr>
              <a:t>Privacy</a:t>
            </a:r>
            <a:r>
              <a:rPr lang="es-MX" sz="1200" dirty="0">
                <a:highlight>
                  <a:srgbClr val="FFFDFF"/>
                </a:highlight>
              </a:rPr>
              <a:t> </a:t>
            </a:r>
            <a:r>
              <a:rPr lang="es-MX" sz="1200" dirty="0" err="1">
                <a:highlight>
                  <a:srgbClr val="FFFDFF"/>
                </a:highlight>
              </a:rPr>
              <a:t>Protection</a:t>
            </a:r>
            <a:r>
              <a:rPr lang="es-MX" sz="1200" dirty="0">
                <a:highlight>
                  <a:srgbClr val="FFFDFF"/>
                </a:highlight>
              </a:rPr>
              <a:t>.</a:t>
            </a:r>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108D6-9DB3-4260-A9B6-8B6FFBFFA506}" type="slidenum">
              <a:rPr kumimoji="0" lang="es-419"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s-419"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86796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Sumar no afectados y android loparto en baja y alta probabilidad</a:t>
            </a:r>
          </a:p>
        </p:txBody>
      </p:sp>
      <p:sp>
        <p:nvSpPr>
          <p:cNvPr id="4" name="Slide Number Placeholder 3"/>
          <p:cNvSpPr>
            <a:spLocks noGrp="1"/>
          </p:cNvSpPr>
          <p:nvPr>
            <p:ph type="sldNum" sz="quarter" idx="5"/>
          </p:nvPr>
        </p:nvSpPr>
        <p:spPr/>
        <p:txBody>
          <a:bodyPr/>
          <a:lstStyle/>
          <a:p>
            <a:fld id="{0EB108D6-9DB3-4260-A9B6-8B6FFBFFA506}" type="slidenum">
              <a:rPr lang="es-419" smtClean="0"/>
              <a:t>49</a:t>
            </a:fld>
            <a:endParaRPr lang="es-419" dirty="0"/>
          </a:p>
        </p:txBody>
      </p:sp>
    </p:spTree>
    <p:extLst>
      <p:ext uri="{BB962C8B-B14F-4D97-AF65-F5344CB8AC3E}">
        <p14:creationId xmlns:p14="http://schemas.microsoft.com/office/powerpoint/2010/main" val="37142046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Sumar no afectados y android loparto en baja y alta probabilidad</a:t>
            </a:r>
          </a:p>
        </p:txBody>
      </p:sp>
      <p:sp>
        <p:nvSpPr>
          <p:cNvPr id="4" name="Slide Number Placeholder 3"/>
          <p:cNvSpPr>
            <a:spLocks noGrp="1"/>
          </p:cNvSpPr>
          <p:nvPr>
            <p:ph type="sldNum" sz="quarter" idx="5"/>
          </p:nvPr>
        </p:nvSpPr>
        <p:spPr/>
        <p:txBody>
          <a:bodyPr/>
          <a:lstStyle/>
          <a:p>
            <a:fld id="{0EB108D6-9DB3-4260-A9B6-8B6FFBFFA506}" type="slidenum">
              <a:rPr lang="es-419" smtClean="0"/>
              <a:t>50</a:t>
            </a:fld>
            <a:endParaRPr lang="es-419" dirty="0"/>
          </a:p>
        </p:txBody>
      </p:sp>
    </p:spTree>
    <p:extLst>
      <p:ext uri="{BB962C8B-B14F-4D97-AF65-F5344CB8AC3E}">
        <p14:creationId xmlns:p14="http://schemas.microsoft.com/office/powerpoint/2010/main" val="31957192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Sumar no afectados y android loparto en baja y alta probabilidad</a:t>
            </a:r>
          </a:p>
        </p:txBody>
      </p:sp>
      <p:sp>
        <p:nvSpPr>
          <p:cNvPr id="4" name="Slide Number Placeholder 3"/>
          <p:cNvSpPr>
            <a:spLocks noGrp="1"/>
          </p:cNvSpPr>
          <p:nvPr>
            <p:ph type="sldNum" sz="quarter" idx="5"/>
          </p:nvPr>
        </p:nvSpPr>
        <p:spPr/>
        <p:txBody>
          <a:bodyPr/>
          <a:lstStyle/>
          <a:p>
            <a:fld id="{0EB108D6-9DB3-4260-A9B6-8B6FFBFFA506}" type="slidenum">
              <a:rPr lang="es-419" smtClean="0"/>
              <a:t>51</a:t>
            </a:fld>
            <a:endParaRPr lang="es-419" dirty="0"/>
          </a:p>
        </p:txBody>
      </p:sp>
    </p:spTree>
    <p:extLst>
      <p:ext uri="{BB962C8B-B14F-4D97-AF65-F5344CB8AC3E}">
        <p14:creationId xmlns:p14="http://schemas.microsoft.com/office/powerpoint/2010/main" val="17547972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Sumar no afectados y android loparto en baja y alta probabilidad</a:t>
            </a:r>
          </a:p>
        </p:txBody>
      </p:sp>
      <p:sp>
        <p:nvSpPr>
          <p:cNvPr id="4" name="Slide Number Placeholder 3"/>
          <p:cNvSpPr>
            <a:spLocks noGrp="1"/>
          </p:cNvSpPr>
          <p:nvPr>
            <p:ph type="sldNum" sz="quarter" idx="5"/>
          </p:nvPr>
        </p:nvSpPr>
        <p:spPr/>
        <p:txBody>
          <a:bodyPr/>
          <a:lstStyle/>
          <a:p>
            <a:fld id="{0EB108D6-9DB3-4260-A9B6-8B6FFBFFA506}" type="slidenum">
              <a:rPr lang="es-419" smtClean="0"/>
              <a:t>52</a:t>
            </a:fld>
            <a:endParaRPr lang="es-419" dirty="0"/>
          </a:p>
        </p:txBody>
      </p:sp>
    </p:spTree>
    <p:extLst>
      <p:ext uri="{BB962C8B-B14F-4D97-AF65-F5344CB8AC3E}">
        <p14:creationId xmlns:p14="http://schemas.microsoft.com/office/powerpoint/2010/main" val="3607191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t>Timeline de Apple </a:t>
            </a:r>
            <a:r>
              <a:rPr lang="es-MX" dirty="0"/>
              <a:t>https://clearcode.cc/blog/timeline-apple-privacy-changes/</a:t>
            </a:r>
          </a:p>
          <a:p>
            <a:r>
              <a:rPr lang="es-MX" b="1" dirty="0"/>
              <a:t>Multa de Amazon </a:t>
            </a:r>
            <a:r>
              <a:rPr lang="es-MX" dirty="0"/>
              <a:t>https://www.wired.co.uk/article/amazon-gdpr-fine</a:t>
            </a:r>
            <a:br>
              <a:rPr lang="es-MX" dirty="0"/>
            </a:br>
            <a:endParaRPr lang="es-MX" dirty="0"/>
          </a:p>
          <a:p>
            <a:r>
              <a:rPr lang="es-MX" dirty="0"/>
              <a:t>En los últimos años, han existido diferentes cambios en temas de privacidad, y lo </a:t>
            </a:r>
            <a:r>
              <a:rPr lang="es-MX" dirty="0" err="1"/>
              <a:t>maketeros</a:t>
            </a:r>
            <a:r>
              <a:rPr lang="es-MX" dirty="0"/>
              <a:t> nos hemos adaptado. El GDPR fue el 1ero que nos puso a correr a todos, con campañas de </a:t>
            </a:r>
            <a:r>
              <a:rPr lang="es-MX" dirty="0" err="1"/>
              <a:t>re-optin</a:t>
            </a:r>
            <a:r>
              <a:rPr lang="es-MX" dirty="0"/>
              <a:t> y banners de cookies en nuestras </a:t>
            </a:r>
            <a:r>
              <a:rPr lang="es-MX" dirty="0" err="1"/>
              <a:t>landings</a:t>
            </a:r>
            <a:r>
              <a:rPr lang="es-MX" dirty="0"/>
              <a:t> indicando al usuario como utilizaremos sus datos. En 2020, Apple con IOS14 implementa “Ask App no to </a:t>
            </a:r>
            <a:r>
              <a:rPr lang="es-MX" dirty="0" err="1"/>
              <a:t>Track</a:t>
            </a:r>
            <a:r>
              <a:rPr lang="es-MX" dirty="0"/>
              <a:t>” y todos adaptamos nuestras campañas de retargeting y pixeles de FB, por ejemplo. Ahora vienen IOS15 con Apple Mail </a:t>
            </a:r>
            <a:r>
              <a:rPr lang="es-MX" dirty="0" err="1"/>
              <a:t>Privacy</a:t>
            </a:r>
            <a:r>
              <a:rPr lang="es-MX" dirty="0"/>
              <a:t> </a:t>
            </a:r>
            <a:r>
              <a:rPr lang="es-MX" dirty="0" err="1"/>
              <a:t>Protection</a:t>
            </a:r>
            <a:r>
              <a:rPr lang="es-MX" dirty="0"/>
              <a:t>. </a:t>
            </a:r>
          </a:p>
          <a:p>
            <a:endParaRPr lang="es-MX" dirty="0"/>
          </a:p>
          <a:p>
            <a:r>
              <a:rPr lang="es-MX" dirty="0"/>
              <a:t>Inclusive Google está anunciando el bloqueo de Cookies para el 2023 y ya estamos viendo penalizaciones billonarias como el caso de Amazon, que es la multa más grande en la historia por uso inadecuado de datos. </a:t>
            </a:r>
          </a:p>
          <a:p>
            <a:endParaRPr lang="es-MX" dirty="0"/>
          </a:p>
          <a:p>
            <a:r>
              <a:rPr lang="es-MX" dirty="0"/>
              <a:t> La moraleja de todo esto es que seguirá ocurriendo cambio en temas de privacidad y tenemos que adaptarnos. </a:t>
            </a:r>
          </a:p>
        </p:txBody>
      </p:sp>
      <p:sp>
        <p:nvSpPr>
          <p:cNvPr id="4" name="Marcador de número de diapositiva 3"/>
          <p:cNvSpPr>
            <a:spLocks noGrp="1"/>
          </p:cNvSpPr>
          <p:nvPr>
            <p:ph type="sldNum" sz="quarter" idx="5"/>
          </p:nvPr>
        </p:nvSpPr>
        <p:spPr/>
        <p:txBody>
          <a:bodyPr/>
          <a:lstStyle/>
          <a:p>
            <a:fld id="{0EB108D6-9DB3-4260-A9B6-8B6FFBFFA506}" type="slidenum">
              <a:rPr lang="es-419" smtClean="0"/>
              <a:t>10</a:t>
            </a:fld>
            <a:endParaRPr lang="es-419" dirty="0"/>
          </a:p>
        </p:txBody>
      </p:sp>
    </p:spTree>
    <p:extLst>
      <p:ext uri="{BB962C8B-B14F-4D97-AF65-F5344CB8AC3E}">
        <p14:creationId xmlns:p14="http://schemas.microsoft.com/office/powerpoint/2010/main" val="1416809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Bien, ya tenemos nuestro universo de usuarios a analizar. Ahora hay que entender 2 conceptos claves:  </a:t>
            </a:r>
          </a:p>
          <a:p>
            <a:pPr marL="228600" indent="-228600">
              <a:buAutoNum type="arabicPeriod"/>
            </a:pPr>
            <a:r>
              <a:rPr lang="es-MX" dirty="0"/>
              <a:t>No Afectados o posibles Real </a:t>
            </a:r>
            <a:r>
              <a:rPr lang="es-MX" dirty="0" err="1"/>
              <a:t>openers</a:t>
            </a:r>
            <a:r>
              <a:rPr lang="es-MX" dirty="0"/>
              <a:t>, son aquellos que no están aceptando los cambios de Apple Mail Privacy Protection.</a:t>
            </a:r>
          </a:p>
          <a:p>
            <a:pPr marL="228600" indent="-228600">
              <a:buAutoNum type="arabicPeriod"/>
            </a:pPr>
            <a:r>
              <a:rPr lang="es-MX" dirty="0"/>
              <a:t>Afectados son aquellos que generan Auto Opens, ya que Sí aceptaron los cambios de Mail Privacy Protection.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108D6-9DB3-4260-A9B6-8B6FFBFFA506}" type="slidenum">
              <a:rPr kumimoji="0" lang="es-419"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s-419"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56574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Sumar no afectados y android loparto en baja y alta probabilidad</a:t>
            </a:r>
          </a:p>
        </p:txBody>
      </p:sp>
      <p:sp>
        <p:nvSpPr>
          <p:cNvPr id="4" name="Slide Number Placeholder 3"/>
          <p:cNvSpPr>
            <a:spLocks noGrp="1"/>
          </p:cNvSpPr>
          <p:nvPr>
            <p:ph type="sldNum" sz="quarter" idx="5"/>
          </p:nvPr>
        </p:nvSpPr>
        <p:spPr/>
        <p:txBody>
          <a:bodyPr/>
          <a:lstStyle/>
          <a:p>
            <a:fld id="{0EB108D6-9DB3-4260-A9B6-8B6FFBFFA506}" type="slidenum">
              <a:rPr lang="es-419" smtClean="0"/>
              <a:t>54</a:t>
            </a:fld>
            <a:endParaRPr lang="es-419" dirty="0"/>
          </a:p>
        </p:txBody>
      </p:sp>
    </p:spTree>
    <p:extLst>
      <p:ext uri="{BB962C8B-B14F-4D97-AF65-F5344CB8AC3E}">
        <p14:creationId xmlns:p14="http://schemas.microsoft.com/office/powerpoint/2010/main" val="29624109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Ya detectamos quienes son los usuarios Afectados y No Afectados, falta corroborar el impacto real en la métricas de email marketing. Así que realizamos envíos masivos.</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108D6-9DB3-4260-A9B6-8B6FFBFFA506}" type="slidenum">
              <a:rPr kumimoji="0" lang="es-419"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s-419"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0451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EL primero fue a la base de Afectados por Apple MPP. Los resultados fueron los esperado. Los Open Rates fueron del 100%. El </a:t>
            </a:r>
            <a:r>
              <a:rPr lang="es-MX" dirty="0" err="1"/>
              <a:t>Click</a:t>
            </a:r>
            <a:r>
              <a:rPr lang="es-MX" dirty="0"/>
              <a:t> </a:t>
            </a:r>
            <a:r>
              <a:rPr lang="es-MX" dirty="0" err="1"/>
              <a:t>to</a:t>
            </a:r>
            <a:r>
              <a:rPr lang="es-MX" dirty="0"/>
              <a:t> Open, al estar inversamente relacionado a los Opens, es una métrica que baja. Recordemos que los CLICKS No se impactan por Apple MPP. Por lo que el CTR sigue siendo la métrica real de los usuarios.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108D6-9DB3-4260-A9B6-8B6FFBFFA506}" type="slidenum">
              <a:rPr kumimoji="0" lang="es-419"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s-419"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30539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EL segundo fue a la base de No Afectados, y los número nos sorprendieron.  </a:t>
            </a:r>
          </a:p>
          <a:p>
            <a:r>
              <a:rPr lang="es-MX" dirty="0"/>
              <a:t>El Open </a:t>
            </a:r>
            <a:r>
              <a:rPr lang="es-MX" dirty="0" err="1"/>
              <a:t>Rate</a:t>
            </a:r>
            <a:r>
              <a:rPr lang="es-MX" dirty="0"/>
              <a:t> fue mayor al promedio esperado, y nos dimos cuenta que esta es la métrica real de Pfizer. </a:t>
            </a:r>
          </a:p>
          <a:p>
            <a:r>
              <a:rPr lang="es-MX" dirty="0"/>
              <a:t>El CTO y CTR se dentro de los promedios de Pfizer. </a:t>
            </a:r>
          </a:p>
          <a:p>
            <a:r>
              <a:rPr lang="en-US" dirty="0"/>
              <a:t>Lo que </a:t>
            </a:r>
            <a:r>
              <a:rPr lang="en-US" dirty="0" err="1"/>
              <a:t>nos</a:t>
            </a:r>
            <a:r>
              <a:rPr lang="en-US" dirty="0"/>
              <a:t> </a:t>
            </a:r>
            <a:r>
              <a:rPr lang="en-US" dirty="0" err="1"/>
              <a:t>lleva</a:t>
            </a:r>
            <a:r>
              <a:rPr lang="en-US" dirty="0"/>
              <a:t> a </a:t>
            </a:r>
            <a:r>
              <a:rPr lang="en-US" dirty="0" err="1"/>
              <a:t>concluir</a:t>
            </a:r>
            <a:r>
              <a:rPr lang="en-US" dirty="0"/>
              <a:t> que </a:t>
            </a:r>
            <a:r>
              <a:rPr lang="en-US" dirty="0" err="1"/>
              <a:t>el</a:t>
            </a:r>
            <a:r>
              <a:rPr lang="en-US" dirty="0"/>
              <a:t> </a:t>
            </a:r>
            <a:r>
              <a:rPr lang="en-US" dirty="0" err="1"/>
              <a:t>impacto</a:t>
            </a:r>
            <a:r>
              <a:rPr lang="en-US" dirty="0"/>
              <a:t> de Apple MPP </a:t>
            </a:r>
            <a:r>
              <a:rPr lang="en-US" dirty="0" err="1"/>
              <a:t>en</a:t>
            </a:r>
            <a:r>
              <a:rPr lang="en-US" dirty="0"/>
              <a:t> la Database de Pfizer a la </a:t>
            </a:r>
            <a:r>
              <a:rPr lang="en-US" dirty="0" err="1"/>
              <a:t>fecha</a:t>
            </a:r>
            <a:r>
              <a:rPr lang="en-US" dirty="0"/>
              <a:t> no es </a:t>
            </a:r>
            <a:r>
              <a:rPr lang="en-US" dirty="0" err="1"/>
              <a:t>significativo</a:t>
            </a:r>
            <a:r>
              <a:rPr lang="en-US" dirty="0"/>
              <a:t> y que las </a:t>
            </a:r>
            <a:r>
              <a:rPr lang="en-US" dirty="0" err="1"/>
              <a:t>estrategias</a:t>
            </a:r>
            <a:r>
              <a:rPr lang="en-US" dirty="0"/>
              <a:t> de Marketing </a:t>
            </a:r>
            <a:r>
              <a:rPr lang="en-US" dirty="0" err="1"/>
              <a:t>están</a:t>
            </a:r>
            <a:r>
              <a:rPr lang="en-US" dirty="0"/>
              <a:t> </a:t>
            </a:r>
            <a:r>
              <a:rPr lang="en-US" dirty="0" err="1"/>
              <a:t>funcionando</a:t>
            </a:r>
            <a:r>
              <a:rPr lang="en-US" dirty="0"/>
              <a:t> para </a:t>
            </a:r>
            <a:r>
              <a:rPr lang="en-US" dirty="0" err="1"/>
              <a:t>aumentar</a:t>
            </a:r>
            <a:r>
              <a:rPr lang="en-US" dirty="0"/>
              <a:t> </a:t>
            </a:r>
            <a:r>
              <a:rPr lang="en-US" dirty="0" err="1"/>
              <a:t>el</a:t>
            </a:r>
            <a:r>
              <a:rPr lang="en-US" dirty="0"/>
              <a:t> engagement. </a:t>
            </a:r>
          </a:p>
          <a:p>
            <a:endParaRPr lang="en-US" dirty="0"/>
          </a:p>
          <a:p>
            <a:r>
              <a:rPr lang="en-US" b="1" dirty="0" err="1"/>
              <a:t>Comentarios</a:t>
            </a:r>
            <a:r>
              <a:rPr lang="en-US" b="1" dirty="0"/>
              <a:t> de MIR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108D6-9DB3-4260-A9B6-8B6FFBFFA506}" type="slidenum">
              <a:rPr kumimoji="0" lang="es-419"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s-419"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04529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En nuestro caso, la métrica de Open </a:t>
            </a:r>
            <a:r>
              <a:rPr lang="es-MX" dirty="0" err="1"/>
              <a:t>Rate</a:t>
            </a:r>
            <a:r>
              <a:rPr lang="es-MX" dirty="0"/>
              <a:t> o tasa de apertura subió en 7%. Puede parecer  poco o mucho para algunos, pero cuando hablamos de cantidad de usuarios se vuelve significante. </a:t>
            </a:r>
          </a:p>
          <a:p>
            <a:r>
              <a:rPr lang="es-MX" dirty="0"/>
              <a:t>Sabíamos que el lanzamiento de Apple MPP ocurriría en Septiembre y que sería algo paulatino. Para Enero 2022, ya podíamos ver un incremento en nuestro Open </a:t>
            </a:r>
            <a:r>
              <a:rPr lang="es-MX" dirty="0" err="1"/>
              <a:t>Rate</a:t>
            </a:r>
            <a:r>
              <a:rPr lang="es-MX" dirty="0"/>
              <a:t>.</a:t>
            </a:r>
          </a:p>
        </p:txBody>
      </p:sp>
      <p:sp>
        <p:nvSpPr>
          <p:cNvPr id="4" name="Marcador de número de diapositiva 3"/>
          <p:cNvSpPr>
            <a:spLocks noGrp="1"/>
          </p:cNvSpPr>
          <p:nvPr>
            <p:ph type="sldNum" sz="quarter" idx="5"/>
          </p:nvPr>
        </p:nvSpPr>
        <p:spPr/>
        <p:txBody>
          <a:bodyPr/>
          <a:lstStyle/>
          <a:p>
            <a:fld id="{0EB108D6-9DB3-4260-A9B6-8B6FFBFFA506}" type="slidenum">
              <a:rPr lang="es-419" smtClean="0"/>
              <a:t>58</a:t>
            </a:fld>
            <a:endParaRPr lang="es-419" dirty="0"/>
          </a:p>
        </p:txBody>
      </p:sp>
    </p:spTree>
    <p:extLst>
      <p:ext uri="{BB962C8B-B14F-4D97-AF65-F5344CB8AC3E}">
        <p14:creationId xmlns:p14="http://schemas.microsoft.com/office/powerpoint/2010/main" val="2625409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Hagamos un ejemplo. Si yo les definiera un usuario con estas características… y luego les preguntara….. ¿qué contestarían?</a:t>
            </a:r>
            <a:br>
              <a:rPr lang="es-MX" dirty="0"/>
            </a:br>
            <a:br>
              <a:rPr lang="es-MX" dirty="0"/>
            </a:br>
            <a:r>
              <a:rPr lang="es-MX" dirty="0"/>
              <a:t>¿Muchos dirían A otros B. pero realmente tenemos toda la información para contestar la preguntas de una forma muy acertada?</a:t>
            </a:r>
          </a:p>
          <a:p>
            <a:endParaRPr lang="es-MX" dirty="0"/>
          </a:p>
          <a:p>
            <a:r>
              <a:rPr lang="es-MX" dirty="0"/>
              <a:t>Ahora, les vuelvo hacer la misma pregunta, pero les digo que su usuario es:</a:t>
            </a:r>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F338B-E134-4C6F-9D45-22406C9D1C24}"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4808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¿Cuál sería tu respuesta si te digo que la persona en cuestión es el </a:t>
            </a:r>
            <a:r>
              <a:rPr lang="es-ES" dirty="0" err="1"/>
              <a:t>Chómpiras</a:t>
            </a:r>
            <a:r>
              <a:rPr lang="es-ES" dirty="0"/>
              <a:t>? Es un personaje de Chespirito, </a:t>
            </a:r>
            <a:r>
              <a:rPr lang="es-ES" b="0" i="0" dirty="0">
                <a:solidFill>
                  <a:srgbClr val="202122"/>
                </a:solidFill>
                <a:effectLst/>
                <a:latin typeface="Arial" panose="020B0604020202020204" pitchFamily="34" charset="0"/>
              </a:rPr>
              <a:t>intentaban hacer todo tipo de robos y atracos. </a:t>
            </a:r>
            <a:r>
              <a:rPr lang="es-ES" dirty="0"/>
              <a:t>Sabemos que es un ladrón e inferir su comportamiento es más fácil. Definitivamente tomaría el dinero. Nos damos cuenta que es más fácil inferir el comportamiento de un usuario cuando lo conocemos, cuando tenemos data de él.</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108D6-9DB3-4260-A9B6-8B6FFBFFA506}" type="slidenum">
              <a:rPr kumimoji="0" lang="es-419"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s-419"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46671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dirty="0"/>
              <a:t>Hoy lo que muchos hacen en Marketing es más bien targeting. porque tenemos alguna información y creemos que con esto podemos llegar a nuestros clientes de la forma, momento y con el mensaje adecuado. Ya todos tenemos claro que eso no funciona, y que debemos empezar a migrar a la parte de segmentación y personalización. Pero para eso necesitamos data de nuestros usuarios.</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Y aquí es cuando todos nos preguntamos, ¿y de donde saco esa información? Y empezamos a pensar en enviar encuestas a los clientes y preguntarles todo lo que queremos saber.  Les cuento que las tasas de respuesta normalmente no serán muy altas cuando queremos saber todo de ellos, he visto casos donde inclusive corta la relación con el usuario. “empresa chismosa”.</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Antes que hagamos eso, quiero decirles que la mayoría de las empresas si contamos con esta información, pero el problemas es que no sabemos que hacer con esta información. </a:t>
            </a:r>
          </a:p>
          <a:p>
            <a:pPr marL="0" lvl="0" indent="0" algn="l" rtl="0">
              <a:spcBef>
                <a:spcPts val="0"/>
              </a:spcBef>
              <a:spcAft>
                <a:spcPts val="0"/>
              </a:spcAft>
              <a:buNone/>
            </a:pPr>
            <a:endParaRPr lang="es-ES" dirty="0"/>
          </a:p>
        </p:txBody>
      </p:sp>
      <p:sp>
        <p:nvSpPr>
          <p:cNvPr id="4" name="Slide Number Placeholder 3"/>
          <p:cNvSpPr>
            <a:spLocks noGrp="1"/>
          </p:cNvSpPr>
          <p:nvPr>
            <p:ph type="sldNum" sz="quarter" idx="5"/>
          </p:nvPr>
        </p:nvSpPr>
        <p:spPr/>
        <p:txBody>
          <a:bodyPr/>
          <a:lstStyle/>
          <a:p>
            <a:fld id="{0EB108D6-9DB3-4260-A9B6-8B6FFBFFA506}" type="slidenum">
              <a:rPr lang="es-419" smtClean="0"/>
              <a:t>62</a:t>
            </a:fld>
            <a:endParaRPr lang="es-419" dirty="0"/>
          </a:p>
        </p:txBody>
      </p:sp>
    </p:spTree>
    <p:extLst>
      <p:ext uri="{BB962C8B-B14F-4D97-AF65-F5344CB8AC3E}">
        <p14:creationId xmlns:p14="http://schemas.microsoft.com/office/powerpoint/2010/main" val="15525694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¿Porqué son más relevantes? Por la nueva realidad de datos a la que nos estamos enfrentando todos los marketeros. Los constantes cambios en privacidad, realmente significan impactos en la data que tenemos disponible de los usuarios. Una forma sana de abordar “el problema de datos o uso de cookies” es verlo como una dieta equilibrada. Que tiene de los 4 tipos. </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108D6-9DB3-4260-A9B6-8B6FFBFFA506}" type="slidenum">
              <a:rPr kumimoji="0" lang="es-419"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s-419"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506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¿Qué cambios de privacidad afectan más a tus campañas digitales?
https://www.polleverywhere.com/multiple_choice_polls/43keSZ0XEvU6avX4g0rvM?state=opened&amp;flow=Default&amp;onscreen=persist</a:t>
            </a:r>
          </a:p>
        </p:txBody>
      </p:sp>
      <p:sp>
        <p:nvSpPr>
          <p:cNvPr id="4" name="Slide Number Placeholder 3"/>
          <p:cNvSpPr>
            <a:spLocks noGrp="1"/>
          </p:cNvSpPr>
          <p:nvPr>
            <p:ph type="sldNum" sz="quarter" idx="5"/>
          </p:nvPr>
        </p:nvSpPr>
        <p:spPr/>
        <p:txBody>
          <a:bodyPr/>
          <a:lstStyle/>
          <a:p>
            <a:fld id="{0EB108D6-9DB3-4260-A9B6-8B6FFBFFA506}" type="slidenum">
              <a:rPr lang="es-419" smtClean="0"/>
              <a:t>11</a:t>
            </a:fld>
            <a:endParaRPr lang="es-419" dirty="0"/>
          </a:p>
        </p:txBody>
      </p:sp>
      <p:sp>
        <p:nvSpPr>
          <p:cNvPr id="5" name="TextBox 4">
            <a:extLst>
              <a:ext uri="{FF2B5EF4-FFF2-40B4-BE49-F238E27FC236}">
                <a16:creationId xmlns:a16="http://schemas.microsoft.com/office/drawing/2014/main" id="{A39A93BC-1FF4-AF30-896B-6A1E50F4286D}"/>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7878901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Muchas marcas se alimentan o consumen en su mayoría datos de 3era parte. La dieta no es balanceada. En particular, las marcas de consumo. Las iniciativas de privacidad de Ask App </a:t>
            </a:r>
            <a:r>
              <a:rPr lang="es-MX" dirty="0" err="1"/>
              <a:t>not</a:t>
            </a:r>
            <a:r>
              <a:rPr lang="es-MX" dirty="0"/>
              <a:t> </a:t>
            </a:r>
            <a:r>
              <a:rPr lang="es-MX" dirty="0" err="1"/>
              <a:t>to</a:t>
            </a:r>
            <a:r>
              <a:rPr lang="es-MX" dirty="0"/>
              <a:t> </a:t>
            </a:r>
            <a:r>
              <a:rPr lang="es-MX" dirty="0" err="1"/>
              <a:t>track</a:t>
            </a:r>
            <a:r>
              <a:rPr lang="es-MX" dirty="0"/>
              <a:t>, lo que hacen es degradar la data de los usuarios de tercera parte. </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108D6-9DB3-4260-A9B6-8B6FFBFFA506}" type="slidenum">
              <a:rPr kumimoji="0" lang="es-419"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s-419"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65751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Hay que asumir, que con lo que está ocurriendo, tu porción de 3erd </a:t>
            </a:r>
            <a:r>
              <a:rPr lang="es-MX" dirty="0" err="1"/>
              <a:t>party</a:t>
            </a:r>
            <a:r>
              <a:rPr lang="es-MX" dirty="0"/>
              <a:t> data se hará mas chica. Debemos capturar y recurrir más a nuestra </a:t>
            </a:r>
            <a:r>
              <a:rPr lang="es-MX" dirty="0" err="1"/>
              <a:t>zero</a:t>
            </a:r>
            <a:r>
              <a:rPr lang="es-MX" dirty="0"/>
              <a:t> y </a:t>
            </a:r>
            <a:r>
              <a:rPr lang="es-MX" dirty="0" err="1"/>
              <a:t>first</a:t>
            </a:r>
            <a:r>
              <a:rPr lang="es-MX" dirty="0"/>
              <a:t> </a:t>
            </a:r>
            <a:r>
              <a:rPr lang="es-MX" dirty="0" err="1"/>
              <a:t>party</a:t>
            </a:r>
            <a:r>
              <a:rPr lang="es-MX" dirty="0"/>
              <a:t> data y empezar ya a balancear esta dieta.</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108D6-9DB3-4260-A9B6-8B6FFBFFA506}" type="slidenum">
              <a:rPr kumimoji="0" lang="es-419"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s-419"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12460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Los datos tienen sentido cuando activas esos datos para marketing. Una forma es usando mecánicas de segmentación. </a:t>
            </a:r>
          </a:p>
          <a:p>
            <a:r>
              <a:rPr lang="es-MX" dirty="0"/>
              <a:t> </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108D6-9DB3-4260-A9B6-8B6FFBFFA506}" type="slidenum">
              <a:rPr kumimoji="0" lang="es-419"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s-419"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00802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¿Cuál es el objetivo de un Modelo de Lead Scoring?
https://www.polleverywhere.com/multiple_choice_polls/Mt4x2jaiEvsNFAk3ASDqp?state=opened&amp;flow=Default&amp;onscreen=persist</a:t>
            </a:r>
          </a:p>
        </p:txBody>
      </p:sp>
      <p:sp>
        <p:nvSpPr>
          <p:cNvPr id="4" name="Slide Number Placeholder 3"/>
          <p:cNvSpPr>
            <a:spLocks noGrp="1"/>
          </p:cNvSpPr>
          <p:nvPr>
            <p:ph type="sldNum" sz="quarter" idx="5"/>
          </p:nvPr>
        </p:nvSpPr>
        <p:spPr/>
        <p:txBody>
          <a:bodyPr/>
          <a:lstStyle/>
          <a:p>
            <a:fld id="{0EB108D6-9DB3-4260-A9B6-8B6FFBFFA506}" type="slidenum">
              <a:rPr lang="es-419" smtClean="0"/>
              <a:t>67</a:t>
            </a:fld>
            <a:endParaRPr lang="es-419" dirty="0"/>
          </a:p>
        </p:txBody>
      </p:sp>
      <p:sp>
        <p:nvSpPr>
          <p:cNvPr id="5" name="TextBox 4">
            <a:extLst>
              <a:ext uri="{FF2B5EF4-FFF2-40B4-BE49-F238E27FC236}">
                <a16:creationId xmlns:a16="http://schemas.microsoft.com/office/drawing/2014/main" id="{578DA1C8-7F40-A983-CEC2-745DE897FA56}"/>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6893990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108D6-9DB3-4260-A9B6-8B6FFBFFA506}" type="slidenum">
              <a:rPr kumimoji="0" lang="es-419"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s-419"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65267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108D6-9DB3-4260-A9B6-8B6FFBFFA506}" type="slidenum">
              <a:rPr kumimoji="0" lang="es-419"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s-419"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79372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Agregar info de la variable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108D6-9DB3-4260-A9B6-8B6FFBFFA506}" type="slidenum">
              <a:rPr kumimoji="0" lang="es-419"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s-419"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56624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108D6-9DB3-4260-A9B6-8B6FFBFFA506}" type="slidenum">
              <a:rPr kumimoji="0" lang="es-419"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s-419"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0270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108D6-9DB3-4260-A9B6-8B6FFBFFA506}" type="slidenum">
              <a:rPr kumimoji="0" lang="es-419"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s-419"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87497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108D6-9DB3-4260-A9B6-8B6FFBFFA506}" type="slidenum">
              <a:rPr kumimoji="0" lang="es-419"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s-419"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5905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dirty="0"/>
              <a:t>Más enfocado en el tema de Apple Mail </a:t>
            </a:r>
            <a:r>
              <a:rPr lang="es-419" dirty="0" err="1"/>
              <a:t>Privacy</a:t>
            </a:r>
            <a:r>
              <a:rPr lang="es-419" dirty="0"/>
              <a:t>, Apple anuncia que estas medidas será aplicables a partir de Septiembre 2021 en su versión beta, y que esta funcionalidad, impedirá que las marcas, puedan ver dónde y cuándo los usuarios abren los correos. </a:t>
            </a:r>
            <a:endParaRPr lang="en-US" dirty="0"/>
          </a:p>
        </p:txBody>
      </p:sp>
      <p:sp>
        <p:nvSpPr>
          <p:cNvPr id="4" name="Marcador de número de diapositiva 3"/>
          <p:cNvSpPr>
            <a:spLocks noGrp="1"/>
          </p:cNvSpPr>
          <p:nvPr>
            <p:ph type="sldNum" sz="quarter" idx="5"/>
          </p:nvPr>
        </p:nvSpPr>
        <p:spPr/>
        <p:txBody>
          <a:bodyPr/>
          <a:lstStyle/>
          <a:p>
            <a:fld id="{0EB108D6-9DB3-4260-A9B6-8B6FFBFFA506}" type="slidenum">
              <a:rPr lang="es-419" smtClean="0"/>
              <a:t>12</a:t>
            </a:fld>
            <a:endParaRPr lang="es-419" dirty="0"/>
          </a:p>
        </p:txBody>
      </p:sp>
    </p:spTree>
    <p:extLst>
      <p:ext uri="{BB962C8B-B14F-4D97-AF65-F5344CB8AC3E}">
        <p14:creationId xmlns:p14="http://schemas.microsoft.com/office/powerpoint/2010/main" val="2602189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err="1"/>
              <a:t>Scoring</a:t>
            </a:r>
            <a:r>
              <a:rPr lang="es-MX" dirty="0"/>
              <a:t> esta subordinado a la segmentación, el objetivo del </a:t>
            </a:r>
            <a:r>
              <a:rPr lang="es-MX" dirty="0" err="1"/>
              <a:t>scoring</a:t>
            </a:r>
            <a:r>
              <a:rPr lang="es-MX" dirty="0"/>
              <a:t> es segmentar. Imaginemos solo que empezamos con un eje, el monetario, los que gastan poco serían </a:t>
            </a:r>
            <a:r>
              <a:rPr lang="es-MX" dirty="0" err="1"/>
              <a:t>low</a:t>
            </a:r>
            <a:r>
              <a:rPr lang="es-MX" dirty="0"/>
              <a:t> </a:t>
            </a:r>
            <a:r>
              <a:rPr lang="es-MX" dirty="0" err="1"/>
              <a:t>spenders</a:t>
            </a:r>
            <a:r>
              <a:rPr lang="es-MX" dirty="0"/>
              <a:t>, los de alto </a:t>
            </a:r>
            <a:r>
              <a:rPr lang="es-MX" dirty="0" err="1"/>
              <a:t>high</a:t>
            </a:r>
            <a:r>
              <a:rPr lang="es-MX" dirty="0"/>
              <a:t> </a:t>
            </a:r>
            <a:r>
              <a:rPr lang="es-MX" dirty="0" err="1"/>
              <a:t>rollers</a:t>
            </a:r>
            <a:r>
              <a:rPr lang="es-MX" dirty="0"/>
              <a:t>. </a:t>
            </a:r>
          </a:p>
          <a:p>
            <a:r>
              <a:rPr lang="es-MX" dirty="0"/>
              <a:t>Si consideramos un segundo eje, frecuencia, que tan frecuenten gastan. Baja frecuencia, esporádicos o los de alta frecuencia, FANS.  </a:t>
            </a:r>
          </a:p>
          <a:p>
            <a:endParaRPr lang="es-MX" dirty="0"/>
          </a:p>
          <a:p>
            <a:r>
              <a:rPr lang="es-MX" dirty="0"/>
              <a:t>Si mezclamos ambos ejes:</a:t>
            </a:r>
          </a:p>
          <a:p>
            <a:r>
              <a:rPr lang="es-MX" dirty="0"/>
              <a:t>High </a:t>
            </a:r>
            <a:r>
              <a:rPr lang="es-MX" dirty="0" err="1"/>
              <a:t>Roller</a:t>
            </a:r>
            <a:r>
              <a:rPr lang="es-MX" dirty="0"/>
              <a:t>, Baja Frecuencia… </a:t>
            </a:r>
            <a:r>
              <a:rPr lang="es-MX" dirty="0" err="1"/>
              <a:t>Honeymooners</a:t>
            </a:r>
            <a:r>
              <a:rPr lang="es-MX" dirty="0"/>
              <a:t>.  </a:t>
            </a:r>
          </a:p>
          <a:p>
            <a:r>
              <a:rPr lang="es-MX" dirty="0"/>
              <a:t>High </a:t>
            </a:r>
            <a:r>
              <a:rPr lang="es-MX" dirty="0" err="1"/>
              <a:t>Roller</a:t>
            </a:r>
            <a:r>
              <a:rPr lang="es-MX" dirty="0"/>
              <a:t>, Alta Frecuencia…. Champions</a:t>
            </a:r>
          </a:p>
          <a:p>
            <a:r>
              <a:rPr lang="es-MX" dirty="0"/>
              <a:t>Low </a:t>
            </a:r>
            <a:r>
              <a:rPr lang="es-MX" dirty="0" err="1"/>
              <a:t>Spender</a:t>
            </a:r>
            <a:r>
              <a:rPr lang="es-MX" dirty="0"/>
              <a:t>, Alta Frecuencia …. </a:t>
            </a:r>
            <a:r>
              <a:rPr lang="es-MX" dirty="0" err="1"/>
              <a:t>Botaneros</a:t>
            </a:r>
            <a:r>
              <a:rPr lang="es-MX" dirty="0"/>
              <a:t> </a:t>
            </a:r>
          </a:p>
          <a:p>
            <a:endParaRPr lang="es-MX" dirty="0"/>
          </a:p>
        </p:txBody>
      </p:sp>
      <p:sp>
        <p:nvSpPr>
          <p:cNvPr id="4" name="Marcador de número de diapositiva 3"/>
          <p:cNvSpPr>
            <a:spLocks noGrp="1"/>
          </p:cNvSpPr>
          <p:nvPr>
            <p:ph type="sldNum" sz="quarter" idx="5"/>
          </p:nvPr>
        </p:nvSpPr>
        <p:spPr/>
        <p:txBody>
          <a:bodyPr/>
          <a:lstStyle/>
          <a:p>
            <a:fld id="{0EB108D6-9DB3-4260-A9B6-8B6FFBFFA506}" type="slidenum">
              <a:rPr lang="x-none" smtClean="0"/>
              <a:t>75</a:t>
            </a:fld>
            <a:endParaRPr lang="x-none" dirty="0"/>
          </a:p>
        </p:txBody>
      </p:sp>
    </p:spTree>
    <p:extLst>
      <p:ext uri="{BB962C8B-B14F-4D97-AF65-F5344CB8AC3E}">
        <p14:creationId xmlns:p14="http://schemas.microsoft.com/office/powerpoint/2010/main" val="1901651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s-419" sz="1200" dirty="0"/>
              <a:t>Completa la columna “YO” con tus propias métricas de Email Marketing. Eso si tienes acceso a ellas en tu </a:t>
            </a:r>
            <a:r>
              <a:rPr lang="es-419" sz="1200" dirty="0" err="1"/>
              <a:t>lataforma</a:t>
            </a:r>
            <a:r>
              <a:rPr lang="es-419" sz="1200" dirty="0"/>
              <a:t> o porque las recuerdas.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419" sz="1200" dirty="0"/>
              <a:t>Completa la columna “MEDIA” y restantes con métricas de Email Marketing de tu industria obtenidas del reporte de </a:t>
            </a:r>
            <a:r>
              <a:rPr lang="es-419" sz="1200" dirty="0" err="1"/>
              <a:t>Benchmarks</a:t>
            </a:r>
            <a:r>
              <a:rPr lang="es-419" sz="1200" dirty="0"/>
              <a:t> de </a:t>
            </a:r>
            <a:r>
              <a:rPr lang="es-419" sz="1200" dirty="0" err="1"/>
              <a:t>eMarketer</a:t>
            </a:r>
            <a:r>
              <a:rPr lang="es-419"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419"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dirty="0"/>
              <a:t>(Los datos precargados en la planilla corresponden a la industria “</a:t>
            </a:r>
            <a:r>
              <a:rPr lang="es-419" sz="1200" dirty="0" err="1"/>
              <a:t>Retail</a:t>
            </a:r>
            <a:r>
              <a:rPr lang="es-419" sz="1200" dirty="0"/>
              <a:t> &amp; </a:t>
            </a:r>
            <a:r>
              <a:rPr lang="es-419" sz="1200" dirty="0" err="1"/>
              <a:t>Ecommerce</a:t>
            </a:r>
            <a:r>
              <a:rPr lang="es-419" sz="1200" dirty="0"/>
              <a:t>’)</a:t>
            </a:r>
          </a:p>
          <a:p>
            <a:endParaRPr lang="es-419"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dirty="0"/>
              <a:t>OPINIÓN: El ‘</a:t>
            </a:r>
            <a:r>
              <a:rPr lang="es-419" dirty="0" err="1"/>
              <a:t>Clickthrough</a:t>
            </a:r>
            <a:r>
              <a:rPr lang="es-419" dirty="0"/>
              <a:t> </a:t>
            </a:r>
            <a:r>
              <a:rPr lang="es-419" dirty="0" err="1"/>
              <a:t>Rate</a:t>
            </a:r>
            <a:r>
              <a:rPr lang="es-419" dirty="0"/>
              <a:t>” puede ser la más representativa de todas. En general, el Email Marketing busca llevar al usuario a una página, o a un App… Y el </a:t>
            </a:r>
            <a:r>
              <a:rPr lang="es-419" dirty="0" err="1"/>
              <a:t>Clickthrough</a:t>
            </a:r>
            <a:r>
              <a:rPr lang="es-419" dirty="0"/>
              <a:t> </a:t>
            </a:r>
            <a:r>
              <a:rPr lang="es-419" dirty="0" err="1"/>
              <a:t>Rate</a:t>
            </a:r>
            <a:r>
              <a:rPr lang="es-419" dirty="0"/>
              <a:t> representa la cantidad de visitas generadas.</a:t>
            </a:r>
          </a:p>
          <a:p>
            <a:endParaRPr lang="es-419" dirty="0"/>
          </a:p>
        </p:txBody>
      </p:sp>
      <p:sp>
        <p:nvSpPr>
          <p:cNvPr id="4" name="Slide Number Placeholder 3"/>
          <p:cNvSpPr>
            <a:spLocks noGrp="1"/>
          </p:cNvSpPr>
          <p:nvPr>
            <p:ph type="sldNum" sz="quarter" idx="10"/>
          </p:nvPr>
        </p:nvSpPr>
        <p:spPr/>
        <p:txBody>
          <a:bodyPr/>
          <a:lstStyle/>
          <a:p>
            <a:fld id="{0EB108D6-9DB3-4260-A9B6-8B6FFBFFA506}" type="slidenum">
              <a:rPr lang="es-419" smtClean="0"/>
              <a:t>76</a:t>
            </a:fld>
            <a:endParaRPr lang="es-419" dirty="0"/>
          </a:p>
        </p:txBody>
      </p:sp>
    </p:spTree>
    <p:extLst>
      <p:ext uri="{BB962C8B-B14F-4D97-AF65-F5344CB8AC3E}">
        <p14:creationId xmlns:p14="http://schemas.microsoft.com/office/powerpoint/2010/main" val="36540188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0EB108D6-9DB3-4260-A9B6-8B6FFBFFA506}" type="slidenum">
              <a:rPr lang="es-419" smtClean="0"/>
              <a:t>77</a:t>
            </a:fld>
            <a:endParaRPr lang="es-419" dirty="0"/>
          </a:p>
        </p:txBody>
      </p:sp>
    </p:spTree>
    <p:extLst>
      <p:ext uri="{BB962C8B-B14F-4D97-AF65-F5344CB8AC3E}">
        <p14:creationId xmlns:p14="http://schemas.microsoft.com/office/powerpoint/2010/main" val="8088248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s-419" sz="1200" dirty="0"/>
              <a:t>Completa la columna “YO” con tus propias métricas de Email Marketing. Eso si tienes acceso a ellas en tu </a:t>
            </a:r>
            <a:r>
              <a:rPr lang="es-419" sz="1200" dirty="0" err="1"/>
              <a:t>lataforma</a:t>
            </a:r>
            <a:r>
              <a:rPr lang="es-419" sz="1200" dirty="0"/>
              <a:t> o porque las recuerdas.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419" sz="1200" dirty="0"/>
              <a:t>Completa la columna “MEDIA” y restantes con métricas de Email Marketing de tu industria obtenidas del reporte de </a:t>
            </a:r>
            <a:r>
              <a:rPr lang="es-419" sz="1200" dirty="0" err="1"/>
              <a:t>Benchmarks</a:t>
            </a:r>
            <a:r>
              <a:rPr lang="es-419" sz="1200" dirty="0"/>
              <a:t> de </a:t>
            </a:r>
            <a:r>
              <a:rPr lang="es-419" sz="1200" dirty="0" err="1"/>
              <a:t>eMarketer</a:t>
            </a:r>
            <a:r>
              <a:rPr lang="es-419"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419"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dirty="0"/>
              <a:t>(Los datos precargados en la planilla corresponden a la industria “</a:t>
            </a:r>
            <a:r>
              <a:rPr lang="es-419" sz="1200" dirty="0" err="1"/>
              <a:t>Retail</a:t>
            </a:r>
            <a:r>
              <a:rPr lang="es-419" sz="1200" dirty="0"/>
              <a:t> &amp; </a:t>
            </a:r>
            <a:r>
              <a:rPr lang="es-419" sz="1200" dirty="0" err="1"/>
              <a:t>Ecommerce</a:t>
            </a:r>
            <a:r>
              <a:rPr lang="es-419" sz="1200" dirty="0"/>
              <a:t>’)</a:t>
            </a:r>
          </a:p>
          <a:p>
            <a:endParaRPr lang="es-419"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dirty="0"/>
              <a:t>OPINIÓN: El ‘</a:t>
            </a:r>
            <a:r>
              <a:rPr lang="es-419" dirty="0" err="1"/>
              <a:t>Clickthrough</a:t>
            </a:r>
            <a:r>
              <a:rPr lang="es-419" dirty="0"/>
              <a:t> </a:t>
            </a:r>
            <a:r>
              <a:rPr lang="es-419" dirty="0" err="1"/>
              <a:t>Rate</a:t>
            </a:r>
            <a:r>
              <a:rPr lang="es-419" dirty="0"/>
              <a:t>” puede ser la más representativa de todas. En general, el Email Marketing busca llevar al usuario a una página, o a un App… Y el </a:t>
            </a:r>
            <a:r>
              <a:rPr lang="es-419" dirty="0" err="1"/>
              <a:t>Clickthrough</a:t>
            </a:r>
            <a:r>
              <a:rPr lang="es-419" dirty="0"/>
              <a:t> </a:t>
            </a:r>
            <a:r>
              <a:rPr lang="es-419" dirty="0" err="1"/>
              <a:t>Rate</a:t>
            </a:r>
            <a:r>
              <a:rPr lang="es-419" dirty="0"/>
              <a:t> representa la cantidad de visitas generadas.</a:t>
            </a:r>
          </a:p>
          <a:p>
            <a:endParaRPr lang="es-419" dirty="0"/>
          </a:p>
        </p:txBody>
      </p:sp>
      <p:sp>
        <p:nvSpPr>
          <p:cNvPr id="4" name="Slide Number Placeholder 3"/>
          <p:cNvSpPr>
            <a:spLocks noGrp="1"/>
          </p:cNvSpPr>
          <p:nvPr>
            <p:ph type="sldNum" sz="quarter" idx="10"/>
          </p:nvPr>
        </p:nvSpPr>
        <p:spPr/>
        <p:txBody>
          <a:bodyPr/>
          <a:lstStyle/>
          <a:p>
            <a:fld id="{0EB108D6-9DB3-4260-A9B6-8B6FFBFFA506}" type="slidenum">
              <a:rPr lang="es-419" smtClean="0"/>
              <a:t>78</a:t>
            </a:fld>
            <a:endParaRPr lang="es-419" dirty="0"/>
          </a:p>
        </p:txBody>
      </p:sp>
    </p:spTree>
    <p:extLst>
      <p:ext uri="{BB962C8B-B14F-4D97-AF65-F5344CB8AC3E}">
        <p14:creationId xmlns:p14="http://schemas.microsoft.com/office/powerpoint/2010/main" val="12064027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s-419" sz="1200" dirty="0"/>
              <a:t>Completa la columna “YO” con tus propias métricas de Email Marketing. Eso si tienes acceso a ellas en tu </a:t>
            </a:r>
            <a:r>
              <a:rPr lang="es-419" sz="1200" dirty="0" err="1"/>
              <a:t>lataforma</a:t>
            </a:r>
            <a:r>
              <a:rPr lang="es-419" sz="1200" dirty="0"/>
              <a:t> o porque las recuerdas.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419" sz="1200" dirty="0"/>
              <a:t>Completa la columna “MEDIA” y restantes con métricas de Email Marketing de tu industria obtenidas del reporte de </a:t>
            </a:r>
            <a:r>
              <a:rPr lang="es-419" sz="1200" dirty="0" err="1"/>
              <a:t>Benchmarks</a:t>
            </a:r>
            <a:r>
              <a:rPr lang="es-419" sz="1200" dirty="0"/>
              <a:t> de </a:t>
            </a:r>
            <a:r>
              <a:rPr lang="es-419" sz="1200" dirty="0" err="1"/>
              <a:t>eMarketer</a:t>
            </a:r>
            <a:r>
              <a:rPr lang="es-419"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419"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dirty="0"/>
              <a:t>(Los datos precargados en la planilla corresponden a la industria “</a:t>
            </a:r>
            <a:r>
              <a:rPr lang="es-419" sz="1200" dirty="0" err="1"/>
              <a:t>Retail</a:t>
            </a:r>
            <a:r>
              <a:rPr lang="es-419" sz="1200" dirty="0"/>
              <a:t> &amp; </a:t>
            </a:r>
            <a:r>
              <a:rPr lang="es-419" sz="1200" dirty="0" err="1"/>
              <a:t>Ecommerce</a:t>
            </a:r>
            <a:r>
              <a:rPr lang="es-419" sz="1200" dirty="0"/>
              <a:t>’)</a:t>
            </a:r>
          </a:p>
          <a:p>
            <a:endParaRPr lang="es-419"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dirty="0"/>
              <a:t>OPINIÓN: El ‘</a:t>
            </a:r>
            <a:r>
              <a:rPr lang="es-419" dirty="0" err="1"/>
              <a:t>Clickthrough</a:t>
            </a:r>
            <a:r>
              <a:rPr lang="es-419" dirty="0"/>
              <a:t> </a:t>
            </a:r>
            <a:r>
              <a:rPr lang="es-419" dirty="0" err="1"/>
              <a:t>Rate</a:t>
            </a:r>
            <a:r>
              <a:rPr lang="es-419" dirty="0"/>
              <a:t>” puede ser la más representativa de todas. En general, el Email Marketing busca llevar al usuario a una página, o a un App… Y el </a:t>
            </a:r>
            <a:r>
              <a:rPr lang="es-419" dirty="0" err="1"/>
              <a:t>Clickthrough</a:t>
            </a:r>
            <a:r>
              <a:rPr lang="es-419" dirty="0"/>
              <a:t> </a:t>
            </a:r>
            <a:r>
              <a:rPr lang="es-419" dirty="0" err="1"/>
              <a:t>Rate</a:t>
            </a:r>
            <a:r>
              <a:rPr lang="es-419" dirty="0"/>
              <a:t> representa la cantidad de visitas generadas.</a:t>
            </a:r>
          </a:p>
          <a:p>
            <a:endParaRPr lang="es-419" dirty="0"/>
          </a:p>
        </p:txBody>
      </p:sp>
      <p:sp>
        <p:nvSpPr>
          <p:cNvPr id="4" name="Slide Number Placeholder 3"/>
          <p:cNvSpPr>
            <a:spLocks noGrp="1"/>
          </p:cNvSpPr>
          <p:nvPr>
            <p:ph type="sldNum" sz="quarter" idx="10"/>
          </p:nvPr>
        </p:nvSpPr>
        <p:spPr/>
        <p:txBody>
          <a:bodyPr/>
          <a:lstStyle/>
          <a:p>
            <a:fld id="{0EB108D6-9DB3-4260-A9B6-8B6FFBFFA506}" type="slidenum">
              <a:rPr lang="es-419" smtClean="0"/>
              <a:t>79</a:t>
            </a:fld>
            <a:endParaRPr lang="es-419" dirty="0"/>
          </a:p>
        </p:txBody>
      </p:sp>
    </p:spTree>
    <p:extLst>
      <p:ext uri="{BB962C8B-B14F-4D97-AF65-F5344CB8AC3E}">
        <p14:creationId xmlns:p14="http://schemas.microsoft.com/office/powerpoint/2010/main" val="37787312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s-419" sz="1200" dirty="0"/>
              <a:t>Completa la columna “YO” con tus propias métricas de Email Marketing. Eso si tienes acceso a ellas en tu </a:t>
            </a:r>
            <a:r>
              <a:rPr lang="es-419" sz="1200" dirty="0" err="1"/>
              <a:t>lataforma</a:t>
            </a:r>
            <a:r>
              <a:rPr lang="es-419" sz="1200" dirty="0"/>
              <a:t> o porque las recuerdas.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419" sz="1200" dirty="0"/>
              <a:t>Completa la columna “MEDIA” y restantes con métricas de Email Marketing de tu industria obtenidas del reporte de </a:t>
            </a:r>
            <a:r>
              <a:rPr lang="es-419" sz="1200" dirty="0" err="1"/>
              <a:t>Benchmarks</a:t>
            </a:r>
            <a:r>
              <a:rPr lang="es-419" sz="1200" dirty="0"/>
              <a:t> de </a:t>
            </a:r>
            <a:r>
              <a:rPr lang="es-419" sz="1200" dirty="0" err="1"/>
              <a:t>eMarketer</a:t>
            </a:r>
            <a:r>
              <a:rPr lang="es-419"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419"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dirty="0"/>
              <a:t>(Los datos precargados en la planilla corresponden a la industria “</a:t>
            </a:r>
            <a:r>
              <a:rPr lang="es-419" sz="1200" dirty="0" err="1"/>
              <a:t>Retail</a:t>
            </a:r>
            <a:r>
              <a:rPr lang="es-419" sz="1200" dirty="0"/>
              <a:t> &amp; </a:t>
            </a:r>
            <a:r>
              <a:rPr lang="es-419" sz="1200" dirty="0" err="1"/>
              <a:t>Ecommerce</a:t>
            </a:r>
            <a:r>
              <a:rPr lang="es-419" sz="1200" dirty="0"/>
              <a:t>’)</a:t>
            </a:r>
          </a:p>
          <a:p>
            <a:endParaRPr lang="es-419"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dirty="0"/>
              <a:t>OPINIÓN: El ‘</a:t>
            </a:r>
            <a:r>
              <a:rPr lang="es-419" dirty="0" err="1"/>
              <a:t>Clickthrough</a:t>
            </a:r>
            <a:r>
              <a:rPr lang="es-419" dirty="0"/>
              <a:t> </a:t>
            </a:r>
            <a:r>
              <a:rPr lang="es-419" dirty="0" err="1"/>
              <a:t>Rate</a:t>
            </a:r>
            <a:r>
              <a:rPr lang="es-419" dirty="0"/>
              <a:t>” puede ser la más representativa de todas. En general, el Email Marketing busca llevar al usuario a una página, o a un App… Y el </a:t>
            </a:r>
            <a:r>
              <a:rPr lang="es-419" dirty="0" err="1"/>
              <a:t>Clickthrough</a:t>
            </a:r>
            <a:r>
              <a:rPr lang="es-419" dirty="0"/>
              <a:t> </a:t>
            </a:r>
            <a:r>
              <a:rPr lang="es-419" dirty="0" err="1"/>
              <a:t>Rate</a:t>
            </a:r>
            <a:r>
              <a:rPr lang="es-419" dirty="0"/>
              <a:t> representa la cantidad de visitas generadas.</a:t>
            </a:r>
          </a:p>
          <a:p>
            <a:endParaRPr lang="es-419" dirty="0"/>
          </a:p>
        </p:txBody>
      </p:sp>
      <p:sp>
        <p:nvSpPr>
          <p:cNvPr id="4" name="Slide Number Placeholder 3"/>
          <p:cNvSpPr>
            <a:spLocks noGrp="1"/>
          </p:cNvSpPr>
          <p:nvPr>
            <p:ph type="sldNum" sz="quarter" idx="10"/>
          </p:nvPr>
        </p:nvSpPr>
        <p:spPr/>
        <p:txBody>
          <a:bodyPr/>
          <a:lstStyle/>
          <a:p>
            <a:fld id="{0EB108D6-9DB3-4260-A9B6-8B6FFBFFA506}" type="slidenum">
              <a:rPr lang="es-419" smtClean="0"/>
              <a:t>80</a:t>
            </a:fld>
            <a:endParaRPr lang="es-419" dirty="0"/>
          </a:p>
        </p:txBody>
      </p:sp>
    </p:spTree>
    <p:extLst>
      <p:ext uri="{BB962C8B-B14F-4D97-AF65-F5344CB8AC3E}">
        <p14:creationId xmlns:p14="http://schemas.microsoft.com/office/powerpoint/2010/main" val="26228094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s-419" sz="1200" dirty="0"/>
              <a:t>Completa la columna “YO” con tus propias métricas de Email Marketing. Eso si tienes acceso a ellas en tu </a:t>
            </a:r>
            <a:r>
              <a:rPr lang="es-419" sz="1200" dirty="0" err="1"/>
              <a:t>lataforma</a:t>
            </a:r>
            <a:r>
              <a:rPr lang="es-419" sz="1200" dirty="0"/>
              <a:t> o porque las recuerdas.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419" sz="1200" dirty="0"/>
              <a:t>Completa la columna “MEDIA” y restantes con métricas de Email Marketing de tu industria obtenidas del reporte de </a:t>
            </a:r>
            <a:r>
              <a:rPr lang="es-419" sz="1200" dirty="0" err="1"/>
              <a:t>Benchmarks</a:t>
            </a:r>
            <a:r>
              <a:rPr lang="es-419" sz="1200" dirty="0"/>
              <a:t> de </a:t>
            </a:r>
            <a:r>
              <a:rPr lang="es-419" sz="1200" dirty="0" err="1"/>
              <a:t>eMarketer</a:t>
            </a:r>
            <a:r>
              <a:rPr lang="es-419"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419"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dirty="0"/>
              <a:t>(Los datos precargados en la planilla corresponden a la industria “</a:t>
            </a:r>
            <a:r>
              <a:rPr lang="es-419" sz="1200" dirty="0" err="1"/>
              <a:t>Retail</a:t>
            </a:r>
            <a:r>
              <a:rPr lang="es-419" sz="1200" dirty="0"/>
              <a:t> &amp; </a:t>
            </a:r>
            <a:r>
              <a:rPr lang="es-419" sz="1200" dirty="0" err="1"/>
              <a:t>Ecommerce</a:t>
            </a:r>
            <a:r>
              <a:rPr lang="es-419" sz="1200" dirty="0"/>
              <a:t>’)</a:t>
            </a:r>
          </a:p>
          <a:p>
            <a:endParaRPr lang="es-419"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dirty="0"/>
              <a:t>OPINIÓN: El ‘</a:t>
            </a:r>
            <a:r>
              <a:rPr lang="es-419" dirty="0" err="1"/>
              <a:t>Clickthrough</a:t>
            </a:r>
            <a:r>
              <a:rPr lang="es-419" dirty="0"/>
              <a:t> </a:t>
            </a:r>
            <a:r>
              <a:rPr lang="es-419" dirty="0" err="1"/>
              <a:t>Rate</a:t>
            </a:r>
            <a:r>
              <a:rPr lang="es-419" dirty="0"/>
              <a:t>” puede ser la más representativa de todas. En general, el Email Marketing busca llevar al usuario a una página, o a un App… Y el </a:t>
            </a:r>
            <a:r>
              <a:rPr lang="es-419" dirty="0" err="1"/>
              <a:t>Clickthrough</a:t>
            </a:r>
            <a:r>
              <a:rPr lang="es-419" dirty="0"/>
              <a:t> </a:t>
            </a:r>
            <a:r>
              <a:rPr lang="es-419" dirty="0" err="1"/>
              <a:t>Rate</a:t>
            </a:r>
            <a:r>
              <a:rPr lang="es-419" dirty="0"/>
              <a:t> representa la cantidad de visitas generadas.</a:t>
            </a:r>
          </a:p>
          <a:p>
            <a:endParaRPr lang="es-419" dirty="0"/>
          </a:p>
        </p:txBody>
      </p:sp>
      <p:sp>
        <p:nvSpPr>
          <p:cNvPr id="4" name="Slide Number Placeholder 3"/>
          <p:cNvSpPr>
            <a:spLocks noGrp="1"/>
          </p:cNvSpPr>
          <p:nvPr>
            <p:ph type="sldNum" sz="quarter" idx="10"/>
          </p:nvPr>
        </p:nvSpPr>
        <p:spPr/>
        <p:txBody>
          <a:bodyPr/>
          <a:lstStyle/>
          <a:p>
            <a:fld id="{0EB108D6-9DB3-4260-A9B6-8B6FFBFFA506}" type="slidenum">
              <a:rPr lang="es-419" smtClean="0"/>
              <a:t>81</a:t>
            </a:fld>
            <a:endParaRPr lang="es-419" dirty="0"/>
          </a:p>
        </p:txBody>
      </p:sp>
    </p:spTree>
    <p:extLst>
      <p:ext uri="{BB962C8B-B14F-4D97-AF65-F5344CB8AC3E}">
        <p14:creationId xmlns:p14="http://schemas.microsoft.com/office/powerpoint/2010/main" val="19813522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s-419" sz="1200" dirty="0"/>
              <a:t>Completa la columna “YO” con tus propias métricas de Email Marketing. Eso si tienes acceso a ellas en tu </a:t>
            </a:r>
            <a:r>
              <a:rPr lang="es-419" sz="1200" dirty="0" err="1"/>
              <a:t>lataforma</a:t>
            </a:r>
            <a:r>
              <a:rPr lang="es-419" sz="1200" dirty="0"/>
              <a:t> o porque las recuerdas.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419" sz="1200" dirty="0"/>
              <a:t>Completa la columna “MEDIA” y restantes con métricas de Email Marketing de tu industria obtenidas del reporte de </a:t>
            </a:r>
            <a:r>
              <a:rPr lang="es-419" sz="1200" dirty="0" err="1"/>
              <a:t>Benchmarks</a:t>
            </a:r>
            <a:r>
              <a:rPr lang="es-419" sz="1200" dirty="0"/>
              <a:t> de </a:t>
            </a:r>
            <a:r>
              <a:rPr lang="es-419" sz="1200" dirty="0" err="1"/>
              <a:t>eMarketer</a:t>
            </a:r>
            <a:r>
              <a:rPr lang="es-419"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419"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dirty="0"/>
              <a:t>(Los datos precargados en la planilla corresponden a la industria “</a:t>
            </a:r>
            <a:r>
              <a:rPr lang="es-419" sz="1200" dirty="0" err="1"/>
              <a:t>Retail</a:t>
            </a:r>
            <a:r>
              <a:rPr lang="es-419" sz="1200" dirty="0"/>
              <a:t> &amp; </a:t>
            </a:r>
            <a:r>
              <a:rPr lang="es-419" sz="1200" dirty="0" err="1"/>
              <a:t>Ecommerce</a:t>
            </a:r>
            <a:r>
              <a:rPr lang="es-419" sz="1200" dirty="0"/>
              <a:t>’)</a:t>
            </a:r>
          </a:p>
          <a:p>
            <a:endParaRPr lang="es-419"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dirty="0"/>
              <a:t>OPINIÓN: El ‘</a:t>
            </a:r>
            <a:r>
              <a:rPr lang="es-419" dirty="0" err="1"/>
              <a:t>Clickthrough</a:t>
            </a:r>
            <a:r>
              <a:rPr lang="es-419" dirty="0"/>
              <a:t> </a:t>
            </a:r>
            <a:r>
              <a:rPr lang="es-419" dirty="0" err="1"/>
              <a:t>Rate</a:t>
            </a:r>
            <a:r>
              <a:rPr lang="es-419" dirty="0"/>
              <a:t>” puede ser la más representativa de todas. En general, el Email Marketing busca llevar al usuario a una página, o a un App… Y el </a:t>
            </a:r>
            <a:r>
              <a:rPr lang="es-419" dirty="0" err="1"/>
              <a:t>Clickthrough</a:t>
            </a:r>
            <a:r>
              <a:rPr lang="es-419" dirty="0"/>
              <a:t> </a:t>
            </a:r>
            <a:r>
              <a:rPr lang="es-419" dirty="0" err="1"/>
              <a:t>Rate</a:t>
            </a:r>
            <a:r>
              <a:rPr lang="es-419" dirty="0"/>
              <a:t> representa la cantidad de visitas generadas.</a:t>
            </a:r>
          </a:p>
          <a:p>
            <a:endParaRPr lang="es-419" dirty="0"/>
          </a:p>
        </p:txBody>
      </p:sp>
      <p:sp>
        <p:nvSpPr>
          <p:cNvPr id="4" name="Slide Number Placeholder 3"/>
          <p:cNvSpPr>
            <a:spLocks noGrp="1"/>
          </p:cNvSpPr>
          <p:nvPr>
            <p:ph type="sldNum" sz="quarter" idx="10"/>
          </p:nvPr>
        </p:nvSpPr>
        <p:spPr/>
        <p:txBody>
          <a:bodyPr/>
          <a:lstStyle/>
          <a:p>
            <a:fld id="{0EB108D6-9DB3-4260-A9B6-8B6FFBFFA506}" type="slidenum">
              <a:rPr lang="es-419" smtClean="0"/>
              <a:t>82</a:t>
            </a:fld>
            <a:endParaRPr lang="es-419" dirty="0"/>
          </a:p>
        </p:txBody>
      </p:sp>
    </p:spTree>
    <p:extLst>
      <p:ext uri="{BB962C8B-B14F-4D97-AF65-F5344CB8AC3E}">
        <p14:creationId xmlns:p14="http://schemas.microsoft.com/office/powerpoint/2010/main" val="305596544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s-419" sz="1200" dirty="0"/>
              <a:t>Completa la columna “YO” con tus propias métricas de Email Marketing. Eso si tienes acceso a ellas en tu </a:t>
            </a:r>
            <a:r>
              <a:rPr lang="es-419" sz="1200" dirty="0" err="1"/>
              <a:t>lataforma</a:t>
            </a:r>
            <a:r>
              <a:rPr lang="es-419" sz="1200" dirty="0"/>
              <a:t> o porque las recuerdas.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419" sz="1200" dirty="0"/>
              <a:t>Completa la columna “MEDIA” y restantes con métricas de Email Marketing de tu industria obtenidas del reporte de </a:t>
            </a:r>
            <a:r>
              <a:rPr lang="es-419" sz="1200" dirty="0" err="1"/>
              <a:t>Benchmarks</a:t>
            </a:r>
            <a:r>
              <a:rPr lang="es-419" sz="1200" dirty="0"/>
              <a:t> de </a:t>
            </a:r>
            <a:r>
              <a:rPr lang="es-419" sz="1200" dirty="0" err="1"/>
              <a:t>eMarketer</a:t>
            </a:r>
            <a:r>
              <a:rPr lang="es-419"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419"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dirty="0"/>
              <a:t>(Los datos precargados en la planilla corresponden a la industria “</a:t>
            </a:r>
            <a:r>
              <a:rPr lang="es-419" sz="1200" dirty="0" err="1"/>
              <a:t>Retail</a:t>
            </a:r>
            <a:r>
              <a:rPr lang="es-419" sz="1200" dirty="0"/>
              <a:t> &amp; </a:t>
            </a:r>
            <a:r>
              <a:rPr lang="es-419" sz="1200" dirty="0" err="1"/>
              <a:t>Ecommerce</a:t>
            </a:r>
            <a:r>
              <a:rPr lang="es-419" sz="1200" dirty="0"/>
              <a:t>’)</a:t>
            </a:r>
          </a:p>
          <a:p>
            <a:endParaRPr lang="es-419"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dirty="0"/>
              <a:t>OPINIÓN: El ‘</a:t>
            </a:r>
            <a:r>
              <a:rPr lang="es-419" dirty="0" err="1"/>
              <a:t>Clickthrough</a:t>
            </a:r>
            <a:r>
              <a:rPr lang="es-419" dirty="0"/>
              <a:t> </a:t>
            </a:r>
            <a:r>
              <a:rPr lang="es-419" dirty="0" err="1"/>
              <a:t>Rate</a:t>
            </a:r>
            <a:r>
              <a:rPr lang="es-419" dirty="0"/>
              <a:t>” puede ser la más representativa de todas. En general, el Email Marketing busca llevar al usuario a una página, o a un App… Y el </a:t>
            </a:r>
            <a:r>
              <a:rPr lang="es-419" dirty="0" err="1"/>
              <a:t>Clickthrough</a:t>
            </a:r>
            <a:r>
              <a:rPr lang="es-419" dirty="0"/>
              <a:t> </a:t>
            </a:r>
            <a:r>
              <a:rPr lang="es-419" dirty="0" err="1"/>
              <a:t>Rate</a:t>
            </a:r>
            <a:r>
              <a:rPr lang="es-419" dirty="0"/>
              <a:t> representa la cantidad de visitas generadas.</a:t>
            </a:r>
          </a:p>
          <a:p>
            <a:endParaRPr lang="es-419" dirty="0"/>
          </a:p>
        </p:txBody>
      </p:sp>
      <p:sp>
        <p:nvSpPr>
          <p:cNvPr id="4" name="Slide Number Placeholder 3"/>
          <p:cNvSpPr>
            <a:spLocks noGrp="1"/>
          </p:cNvSpPr>
          <p:nvPr>
            <p:ph type="sldNum" sz="quarter" idx="10"/>
          </p:nvPr>
        </p:nvSpPr>
        <p:spPr/>
        <p:txBody>
          <a:bodyPr/>
          <a:lstStyle/>
          <a:p>
            <a:fld id="{0EB108D6-9DB3-4260-A9B6-8B6FFBFFA506}" type="slidenum">
              <a:rPr lang="es-419" smtClean="0"/>
              <a:t>83</a:t>
            </a:fld>
            <a:endParaRPr lang="es-419" dirty="0"/>
          </a:p>
        </p:txBody>
      </p:sp>
    </p:spTree>
    <p:extLst>
      <p:ext uri="{BB962C8B-B14F-4D97-AF65-F5344CB8AC3E}">
        <p14:creationId xmlns:p14="http://schemas.microsoft.com/office/powerpoint/2010/main" val="345564909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¿Qué te pareció este Workshop?
https://www.polleverywhere.com/multiple_choice_polls/lwZAPgGXoDMnV4twLzLZo?state=opened&amp;flow=Default&amp;onscreen=persist</a:t>
            </a:r>
          </a:p>
        </p:txBody>
      </p:sp>
      <p:sp>
        <p:nvSpPr>
          <p:cNvPr id="4" name="Slide Number Placeholder 3"/>
          <p:cNvSpPr>
            <a:spLocks noGrp="1"/>
          </p:cNvSpPr>
          <p:nvPr>
            <p:ph type="sldNum" sz="quarter" idx="5"/>
          </p:nvPr>
        </p:nvSpPr>
        <p:spPr/>
        <p:txBody>
          <a:bodyPr/>
          <a:lstStyle/>
          <a:p>
            <a:fld id="{0EB108D6-9DB3-4260-A9B6-8B6FFBFFA506}" type="slidenum">
              <a:rPr lang="es-419" smtClean="0"/>
              <a:t>87</a:t>
            </a:fld>
            <a:endParaRPr lang="es-419" dirty="0"/>
          </a:p>
        </p:txBody>
      </p:sp>
      <p:sp>
        <p:nvSpPr>
          <p:cNvPr id="5" name="TextBox 4">
            <a:extLst>
              <a:ext uri="{FF2B5EF4-FFF2-40B4-BE49-F238E27FC236}">
                <a16:creationId xmlns:a16="http://schemas.microsoft.com/office/drawing/2014/main" id="{345BD8FD-BB5D-C744-BC2E-54E1097852AB}"/>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63201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En este </a:t>
            </a:r>
            <a:r>
              <a:rPr lang="es-419" dirty="0" err="1"/>
              <a:t>webinar</a:t>
            </a:r>
            <a:r>
              <a:rPr lang="es-419" dirty="0"/>
              <a:t> vamos a explicar los impactos que tendrá Apple Mail </a:t>
            </a:r>
            <a:r>
              <a:rPr lang="es-419" dirty="0" err="1"/>
              <a:t>Privacy</a:t>
            </a:r>
            <a:r>
              <a:rPr lang="es-419" dirty="0"/>
              <a:t> y cómo podemos actuar frente a estos cambios.</a:t>
            </a:r>
          </a:p>
        </p:txBody>
      </p:sp>
      <p:sp>
        <p:nvSpPr>
          <p:cNvPr id="4" name="Slide Number Placeholder 3"/>
          <p:cNvSpPr>
            <a:spLocks noGrp="1"/>
          </p:cNvSpPr>
          <p:nvPr>
            <p:ph type="sldNum" sz="quarter" idx="10"/>
          </p:nvPr>
        </p:nvSpPr>
        <p:spPr/>
        <p:txBody>
          <a:bodyPr/>
          <a:lstStyle/>
          <a:p>
            <a:fld id="{0EB108D6-9DB3-4260-A9B6-8B6FFBFFA506}" type="slidenum">
              <a:rPr lang="es-419" smtClean="0"/>
              <a:t>13</a:t>
            </a:fld>
            <a:endParaRPr lang="es-419" dirty="0"/>
          </a:p>
        </p:txBody>
      </p:sp>
    </p:spTree>
    <p:extLst>
      <p:ext uri="{BB962C8B-B14F-4D97-AF65-F5344CB8AC3E}">
        <p14:creationId xmlns:p14="http://schemas.microsoft.com/office/powerpoint/2010/main" val="2261472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Lo que </a:t>
            </a:r>
            <a:r>
              <a:rPr lang="en-US" dirty="0" err="1"/>
              <a:t>sabemos</a:t>
            </a:r>
            <a:r>
              <a:rPr lang="en-US" dirty="0"/>
              <a:t> es que </a:t>
            </a:r>
            <a:r>
              <a:rPr lang="en-US" dirty="0" err="1"/>
              <a:t>hacia</a:t>
            </a:r>
            <a:r>
              <a:rPr lang="en-US" dirty="0"/>
              <a:t> </a:t>
            </a:r>
            <a:r>
              <a:rPr lang="en-US" dirty="0" err="1"/>
              <a:t>el</a:t>
            </a:r>
            <a:r>
              <a:rPr lang="en-US" dirty="0"/>
              <a:t> </a:t>
            </a:r>
            <a:r>
              <a:rPr lang="en-US" dirty="0" err="1"/>
              <a:t>usuario</a:t>
            </a:r>
            <a:r>
              <a:rPr lang="en-US" dirty="0"/>
              <a:t>, </a:t>
            </a:r>
            <a:r>
              <a:rPr lang="en-US" dirty="0" err="1"/>
              <a:t>cuando</a:t>
            </a:r>
            <a:r>
              <a:rPr lang="en-US" dirty="0"/>
              <a:t> </a:t>
            </a:r>
            <a:r>
              <a:rPr lang="en-US" dirty="0" err="1"/>
              <a:t>actualice</a:t>
            </a:r>
            <a:r>
              <a:rPr lang="en-US" dirty="0"/>
              <a:t> a ios15 y </a:t>
            </a:r>
            <a:r>
              <a:rPr lang="en-US" dirty="0" err="1"/>
              <a:t>abra</a:t>
            </a:r>
            <a:r>
              <a:rPr lang="en-US" dirty="0"/>
              <a:t> </a:t>
            </a:r>
            <a:r>
              <a:rPr lang="en-US" dirty="0" err="1"/>
              <a:t>su</a:t>
            </a:r>
            <a:r>
              <a:rPr lang="en-US" dirty="0"/>
              <a:t> app de </a:t>
            </a:r>
            <a:r>
              <a:rPr lang="en-US" dirty="0" err="1"/>
              <a:t>correo</a:t>
            </a:r>
            <a:r>
              <a:rPr lang="en-US" dirty="0"/>
              <a:t>, </a:t>
            </a:r>
            <a:r>
              <a:rPr lang="en-US" dirty="0" err="1"/>
              <a:t>aparecerá</a:t>
            </a:r>
            <a:r>
              <a:rPr lang="en-US" dirty="0"/>
              <a:t> una simple </a:t>
            </a:r>
            <a:r>
              <a:rPr lang="en-US" dirty="0" err="1"/>
              <a:t>pregunta</a:t>
            </a:r>
            <a:r>
              <a:rPr lang="en-US" dirty="0"/>
              <a:t>, con la </a:t>
            </a:r>
            <a:r>
              <a:rPr lang="en-US" dirty="0" err="1"/>
              <a:t>opción</a:t>
            </a:r>
            <a:r>
              <a:rPr lang="en-US" dirty="0"/>
              <a:t>: </a:t>
            </a:r>
            <a:r>
              <a:rPr lang="en-US" dirty="0" err="1"/>
              <a:t>si</a:t>
            </a:r>
            <a:r>
              <a:rPr lang="en-US" dirty="0"/>
              <a:t> o no, </a:t>
            </a:r>
            <a:r>
              <a:rPr lang="en-US" dirty="0" err="1"/>
              <a:t>orientada</a:t>
            </a:r>
            <a:r>
              <a:rPr lang="en-US" dirty="0"/>
              <a:t> al “</a:t>
            </a:r>
            <a:r>
              <a:rPr lang="en-US" dirty="0" err="1"/>
              <a:t>sí</a:t>
            </a:r>
            <a:r>
              <a:rPr lang="en-US" dirty="0"/>
              <a:t>, </a:t>
            </a:r>
            <a:r>
              <a:rPr lang="en-US" dirty="0" err="1"/>
              <a:t>prótegeme</a:t>
            </a:r>
            <a:r>
              <a:rPr lang="en-US" dirty="0"/>
              <a:t>”. Y que </a:t>
            </a:r>
            <a:r>
              <a:rPr lang="en-US" dirty="0" err="1"/>
              <a:t>cuándo</a:t>
            </a:r>
            <a:r>
              <a:rPr lang="en-US" dirty="0"/>
              <a:t> </a:t>
            </a:r>
            <a:r>
              <a:rPr lang="en-US" dirty="0" err="1"/>
              <a:t>ocurrió</a:t>
            </a:r>
            <a:r>
              <a:rPr lang="en-US" dirty="0"/>
              <a:t> algo similar con Apple OIS 14, </a:t>
            </a:r>
            <a:r>
              <a:rPr lang="en-US" dirty="0" err="1"/>
              <a:t>el</a:t>
            </a:r>
            <a:r>
              <a:rPr lang="en-US" dirty="0"/>
              <a:t> 96% de los </a:t>
            </a:r>
            <a:r>
              <a:rPr lang="en-US" dirty="0" err="1"/>
              <a:t>usuarios</a:t>
            </a:r>
            <a:r>
              <a:rPr lang="en-US" dirty="0"/>
              <a:t> </a:t>
            </a:r>
            <a:r>
              <a:rPr lang="en-US" dirty="0" err="1"/>
              <a:t>dijo</a:t>
            </a:r>
            <a:r>
              <a:rPr lang="en-US" dirty="0"/>
              <a:t> “</a:t>
            </a:r>
            <a:r>
              <a:rPr lang="en-US" dirty="0" err="1"/>
              <a:t>Sí</a:t>
            </a:r>
            <a:r>
              <a:rPr lang="en-US" dirty="0"/>
              <a:t>” .</a:t>
            </a:r>
            <a:br>
              <a:rPr lang="en-US" dirty="0"/>
            </a:br>
            <a:br>
              <a:rPr lang="en-US" dirty="0"/>
            </a:br>
            <a:r>
              <a:rPr lang="en-US" dirty="0"/>
              <a:t>¿</a:t>
            </a:r>
            <a:r>
              <a:rPr lang="en-US" dirty="0" err="1"/>
              <a:t>Cómo</a:t>
            </a:r>
            <a:r>
              <a:rPr lang="en-US" dirty="0"/>
              <a:t> </a:t>
            </a:r>
            <a:r>
              <a:rPr lang="en-US" dirty="0" err="1"/>
              <a:t>funciona</a:t>
            </a:r>
            <a:r>
              <a:rPr lang="en-US" dirty="0"/>
              <a:t> </a:t>
            </a:r>
            <a:r>
              <a:rPr lang="en-US" dirty="0" err="1"/>
              <a:t>detrás</a:t>
            </a:r>
            <a:r>
              <a:rPr lang="en-US" dirty="0"/>
              <a:t> del </a:t>
            </a:r>
            <a:r>
              <a:rPr lang="en-US" dirty="0" err="1"/>
              <a:t>usuario</a:t>
            </a:r>
            <a:r>
              <a:rPr lang="en-US" dirty="0"/>
              <a:t>? Lo que </a:t>
            </a:r>
            <a:r>
              <a:rPr lang="en-US" dirty="0" err="1"/>
              <a:t>nos</a:t>
            </a:r>
            <a:r>
              <a:rPr lang="en-US" dirty="0"/>
              <a:t> dice Apple es:</a:t>
            </a:r>
            <a:br>
              <a:rPr lang="en-US" dirty="0"/>
            </a:br>
            <a:r>
              <a:rPr lang="en-US" dirty="0" err="1"/>
              <a:t>Número</a:t>
            </a:r>
            <a:r>
              <a:rPr lang="en-US" dirty="0"/>
              <a:t> 1, </a:t>
            </a:r>
            <a:r>
              <a:rPr lang="en-US" dirty="0" err="1"/>
              <a:t>oculta</a:t>
            </a:r>
            <a:r>
              <a:rPr lang="en-US" dirty="0"/>
              <a:t> la </a:t>
            </a:r>
            <a:r>
              <a:rPr lang="en-US" dirty="0" err="1"/>
              <a:t>ubicación</a:t>
            </a:r>
            <a:r>
              <a:rPr lang="en-US" dirty="0"/>
              <a:t> </a:t>
            </a:r>
            <a:r>
              <a:rPr lang="en-US" dirty="0" err="1"/>
              <a:t>geográfica</a:t>
            </a:r>
            <a:r>
              <a:rPr lang="en-US" dirty="0"/>
              <a:t> </a:t>
            </a:r>
            <a:r>
              <a:rPr lang="en-US" dirty="0" err="1"/>
              <a:t>aproximada</a:t>
            </a:r>
            <a:r>
              <a:rPr lang="en-US" dirty="0"/>
              <a:t> del </a:t>
            </a:r>
            <a:r>
              <a:rPr lang="en-US" dirty="0" err="1"/>
              <a:t>usuario</a:t>
            </a:r>
            <a:r>
              <a:rPr lang="en-US" dirty="0"/>
              <a:t> que </a:t>
            </a:r>
            <a:r>
              <a:rPr lang="en-US" dirty="0" err="1"/>
              <a:t>está</a:t>
            </a:r>
            <a:r>
              <a:rPr lang="en-US" dirty="0"/>
              <a:t> </a:t>
            </a:r>
            <a:r>
              <a:rPr lang="en-US" dirty="0" err="1"/>
              <a:t>abriendo</a:t>
            </a:r>
            <a:r>
              <a:rPr lang="en-US" dirty="0"/>
              <a:t> </a:t>
            </a:r>
            <a:r>
              <a:rPr lang="en-US" dirty="0" err="1"/>
              <a:t>el</a:t>
            </a:r>
            <a:r>
              <a:rPr lang="en-US" dirty="0"/>
              <a:t> email. </a:t>
            </a:r>
          </a:p>
          <a:p>
            <a:r>
              <a:rPr lang="en-US" dirty="0" err="1"/>
              <a:t>Número</a:t>
            </a:r>
            <a:r>
              <a:rPr lang="en-US" dirty="0"/>
              <a:t> 2, </a:t>
            </a:r>
            <a:r>
              <a:rPr lang="en-US" dirty="0" err="1"/>
              <a:t>oculta</a:t>
            </a:r>
            <a:r>
              <a:rPr lang="en-US" dirty="0"/>
              <a:t> </a:t>
            </a:r>
            <a:r>
              <a:rPr lang="en-US" dirty="0" err="1"/>
              <a:t>el</a:t>
            </a:r>
            <a:r>
              <a:rPr lang="en-US" dirty="0"/>
              <a:t> </a:t>
            </a:r>
            <a:r>
              <a:rPr lang="en-US" dirty="0" err="1"/>
              <a:t>tipo</a:t>
            </a:r>
            <a:r>
              <a:rPr lang="en-US" dirty="0"/>
              <a:t> de </a:t>
            </a:r>
            <a:r>
              <a:rPr lang="en-US" dirty="0" err="1"/>
              <a:t>dispositivo</a:t>
            </a:r>
            <a:r>
              <a:rPr lang="en-US" dirty="0"/>
              <a:t> y </a:t>
            </a:r>
            <a:r>
              <a:rPr lang="en-US" dirty="0" err="1"/>
              <a:t>el</a:t>
            </a:r>
            <a:r>
              <a:rPr lang="en-US" dirty="0"/>
              <a:t> </a:t>
            </a:r>
            <a:r>
              <a:rPr lang="en-US" dirty="0" err="1"/>
              <a:t>cliente</a:t>
            </a:r>
            <a:r>
              <a:rPr lang="en-US" dirty="0"/>
              <a:t> de email con </a:t>
            </a:r>
            <a:r>
              <a:rPr lang="en-US" dirty="0" err="1"/>
              <a:t>el</a:t>
            </a:r>
            <a:r>
              <a:rPr lang="en-US" dirty="0"/>
              <a:t> que </a:t>
            </a:r>
            <a:r>
              <a:rPr lang="en-US" dirty="0" err="1"/>
              <a:t>el</a:t>
            </a:r>
            <a:r>
              <a:rPr lang="en-US" dirty="0"/>
              <a:t> </a:t>
            </a:r>
            <a:r>
              <a:rPr lang="en-US" dirty="0" err="1"/>
              <a:t>usuario</a:t>
            </a:r>
            <a:r>
              <a:rPr lang="en-US" dirty="0"/>
              <a:t> </a:t>
            </a:r>
            <a:r>
              <a:rPr lang="en-US" dirty="0" err="1"/>
              <a:t>está</a:t>
            </a:r>
            <a:r>
              <a:rPr lang="en-US" dirty="0"/>
              <a:t> </a:t>
            </a:r>
            <a:r>
              <a:rPr lang="en-US" dirty="0" err="1"/>
              <a:t>leyendo</a:t>
            </a:r>
            <a:r>
              <a:rPr lang="en-US" dirty="0"/>
              <a:t> </a:t>
            </a:r>
            <a:r>
              <a:rPr lang="en-US" dirty="0" err="1"/>
              <a:t>el</a:t>
            </a:r>
            <a:r>
              <a:rPr lang="en-US" dirty="0"/>
              <a:t> </a:t>
            </a:r>
            <a:r>
              <a:rPr lang="en-US" dirty="0" err="1"/>
              <a:t>correo</a:t>
            </a:r>
            <a:r>
              <a:rPr lang="en-US" dirty="0"/>
              <a:t>.</a:t>
            </a:r>
          </a:p>
          <a:p>
            <a:r>
              <a:rPr lang="en-US" dirty="0" err="1"/>
              <a:t>Número</a:t>
            </a:r>
            <a:r>
              <a:rPr lang="en-US" dirty="0"/>
              <a:t> 3, altera </a:t>
            </a:r>
            <a:r>
              <a:rPr lang="en-US" dirty="0" err="1"/>
              <a:t>el</a:t>
            </a:r>
            <a:r>
              <a:rPr lang="en-US" dirty="0"/>
              <a:t> open time, </a:t>
            </a:r>
            <a:r>
              <a:rPr lang="en-US" dirty="0" err="1"/>
              <a:t>abriendo</a:t>
            </a:r>
            <a:r>
              <a:rPr lang="en-US" dirty="0"/>
              <a:t> los emails </a:t>
            </a:r>
            <a:r>
              <a:rPr lang="en-US" dirty="0" err="1"/>
              <a:t>en</a:t>
            </a:r>
            <a:r>
              <a:rPr lang="en-US" dirty="0"/>
              <a:t> un </a:t>
            </a:r>
            <a:r>
              <a:rPr lang="en-US" dirty="0" err="1"/>
              <a:t>momento</a:t>
            </a:r>
            <a:r>
              <a:rPr lang="en-US" dirty="0"/>
              <a:t> que no </a:t>
            </a:r>
            <a:r>
              <a:rPr lang="en-US" dirty="0" err="1"/>
              <a:t>tiene</a:t>
            </a:r>
            <a:r>
              <a:rPr lang="en-US" dirty="0"/>
              <a:t> que </a:t>
            </a:r>
            <a:r>
              <a:rPr lang="en-US" dirty="0" err="1"/>
              <a:t>ver</a:t>
            </a:r>
            <a:r>
              <a:rPr lang="en-US" dirty="0"/>
              <a:t> con </a:t>
            </a:r>
            <a:r>
              <a:rPr lang="en-US" dirty="0" err="1"/>
              <a:t>el</a:t>
            </a:r>
            <a:r>
              <a:rPr lang="en-US" dirty="0"/>
              <a:t> </a:t>
            </a:r>
            <a:r>
              <a:rPr lang="en-US" dirty="0" err="1"/>
              <a:t>momento</a:t>
            </a:r>
            <a:r>
              <a:rPr lang="en-US" dirty="0"/>
              <a:t> real </a:t>
            </a:r>
            <a:r>
              <a:rPr lang="en-US" dirty="0" err="1"/>
              <a:t>en</a:t>
            </a:r>
            <a:r>
              <a:rPr lang="en-US" dirty="0"/>
              <a:t> </a:t>
            </a:r>
            <a:r>
              <a:rPr lang="en-US" dirty="0" err="1"/>
              <a:t>el</a:t>
            </a:r>
            <a:r>
              <a:rPr lang="en-US" dirty="0"/>
              <a:t> que </a:t>
            </a:r>
            <a:r>
              <a:rPr lang="en-US" dirty="0" err="1"/>
              <a:t>el</a:t>
            </a:r>
            <a:r>
              <a:rPr lang="en-US" dirty="0"/>
              <a:t> </a:t>
            </a:r>
            <a:r>
              <a:rPr lang="en-US" dirty="0" err="1"/>
              <a:t>usuario</a:t>
            </a:r>
            <a:r>
              <a:rPr lang="en-US" dirty="0"/>
              <a:t> lo </a:t>
            </a:r>
            <a:r>
              <a:rPr lang="en-US" dirty="0" err="1"/>
              <a:t>está</a:t>
            </a:r>
            <a:r>
              <a:rPr lang="en-US" dirty="0"/>
              <a:t> </a:t>
            </a:r>
            <a:r>
              <a:rPr lang="en-US" dirty="0" err="1"/>
              <a:t>abriendo</a:t>
            </a:r>
            <a:r>
              <a:rPr lang="en-US" dirty="0"/>
              <a:t>. </a:t>
            </a:r>
          </a:p>
          <a:p>
            <a:r>
              <a:rPr lang="en-US" dirty="0"/>
              <a:t>Por ultimo y lo </a:t>
            </a:r>
            <a:r>
              <a:rPr lang="en-US" dirty="0" err="1"/>
              <a:t>más</a:t>
            </a:r>
            <a:r>
              <a:rPr lang="en-US" dirty="0"/>
              <a:t> “</a:t>
            </a:r>
            <a:r>
              <a:rPr lang="en-US" dirty="0" err="1"/>
              <a:t>ácido</a:t>
            </a:r>
            <a:r>
              <a:rPr lang="en-US" dirty="0"/>
              <a:t>” es que </a:t>
            </a:r>
            <a:r>
              <a:rPr lang="en-US" dirty="0" err="1"/>
              <a:t>crea</a:t>
            </a:r>
            <a:r>
              <a:rPr lang="en-US" dirty="0"/>
              <a:t> </a:t>
            </a:r>
            <a:r>
              <a:rPr lang="en-US" dirty="0" err="1"/>
              <a:t>Falsos</a:t>
            </a:r>
            <a:r>
              <a:rPr lang="en-US" dirty="0"/>
              <a:t> Opens. </a:t>
            </a:r>
            <a:r>
              <a:rPr lang="en-US" dirty="0" err="1"/>
              <a:t>Eso</a:t>
            </a:r>
            <a:r>
              <a:rPr lang="en-US" dirty="0"/>
              <a:t> </a:t>
            </a:r>
            <a:r>
              <a:rPr lang="en-US" dirty="0" err="1"/>
              <a:t>hace</a:t>
            </a:r>
            <a:r>
              <a:rPr lang="en-US" dirty="0"/>
              <a:t> </a:t>
            </a:r>
            <a:r>
              <a:rPr lang="en-US" dirty="0" err="1"/>
              <a:t>aparentar</a:t>
            </a:r>
            <a:r>
              <a:rPr lang="en-US" dirty="0"/>
              <a:t>, que </a:t>
            </a:r>
            <a:r>
              <a:rPr lang="en-US" dirty="0" err="1"/>
              <a:t>en</a:t>
            </a:r>
            <a:r>
              <a:rPr lang="en-US" dirty="0"/>
              <a:t> 100% de </a:t>
            </a:r>
            <a:r>
              <a:rPr lang="en-US" dirty="0" err="1"/>
              <a:t>tus</a:t>
            </a:r>
            <a:r>
              <a:rPr lang="en-US" dirty="0"/>
              <a:t> emails </a:t>
            </a:r>
            <a:r>
              <a:rPr lang="en-US" dirty="0" err="1"/>
              <a:t>en</a:t>
            </a:r>
            <a:r>
              <a:rPr lang="en-US" dirty="0"/>
              <a:t> </a:t>
            </a:r>
            <a:r>
              <a:rPr lang="en-US" dirty="0" err="1"/>
              <a:t>dispositivos</a:t>
            </a:r>
            <a:r>
              <a:rPr lang="en-US" dirty="0"/>
              <a:t> apple, </a:t>
            </a:r>
            <a:r>
              <a:rPr lang="en-US" dirty="0" err="1"/>
              <a:t>fueron</a:t>
            </a:r>
            <a:r>
              <a:rPr lang="en-US" dirty="0"/>
              <a:t> </a:t>
            </a:r>
            <a:r>
              <a:rPr lang="en-US" dirty="0" err="1"/>
              <a:t>abiertos</a:t>
            </a:r>
            <a:r>
              <a:rPr lang="en-US" dirty="0"/>
              <a:t>.</a:t>
            </a:r>
          </a:p>
        </p:txBody>
      </p:sp>
      <p:sp>
        <p:nvSpPr>
          <p:cNvPr id="4" name="Marcador de número de diapositiva 3"/>
          <p:cNvSpPr>
            <a:spLocks noGrp="1"/>
          </p:cNvSpPr>
          <p:nvPr>
            <p:ph type="sldNum" sz="quarter" idx="5"/>
          </p:nvPr>
        </p:nvSpPr>
        <p:spPr/>
        <p:txBody>
          <a:bodyPr/>
          <a:lstStyle/>
          <a:p>
            <a:fld id="{0EB108D6-9DB3-4260-A9B6-8B6FFBFFA506}" type="slidenum">
              <a:rPr lang="es-419" smtClean="0"/>
              <a:t>14</a:t>
            </a:fld>
            <a:endParaRPr lang="es-419" dirty="0"/>
          </a:p>
        </p:txBody>
      </p:sp>
    </p:spTree>
    <p:extLst>
      <p:ext uri="{BB962C8B-B14F-4D97-AF65-F5344CB8AC3E}">
        <p14:creationId xmlns:p14="http://schemas.microsoft.com/office/powerpoint/2010/main" val="971132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Apple Tambien </a:t>
            </a:r>
            <a:r>
              <a:rPr lang="en-US" dirty="0" err="1"/>
              <a:t>explica</a:t>
            </a:r>
            <a:r>
              <a:rPr lang="en-US" dirty="0"/>
              <a:t> que </a:t>
            </a:r>
            <a:r>
              <a:rPr lang="en-US" dirty="0" err="1"/>
              <a:t>funcionará</a:t>
            </a:r>
            <a:r>
              <a:rPr lang="en-US" dirty="0"/>
              <a:t> a </a:t>
            </a:r>
            <a:r>
              <a:rPr lang="en-US" dirty="0" err="1"/>
              <a:t>través</a:t>
            </a:r>
            <a:r>
              <a:rPr lang="en-US" dirty="0"/>
              <a:t> de </a:t>
            </a:r>
            <a:r>
              <a:rPr lang="en-US" dirty="0" err="1"/>
              <a:t>proxys</a:t>
            </a:r>
            <a:r>
              <a:rPr lang="en-US" dirty="0"/>
              <a:t>, </a:t>
            </a:r>
            <a:r>
              <a:rPr lang="en-US" dirty="0" err="1"/>
              <a:t>estos</a:t>
            </a:r>
            <a:r>
              <a:rPr lang="en-US" dirty="0"/>
              <a:t> </a:t>
            </a:r>
            <a:r>
              <a:rPr lang="en-US" dirty="0" err="1"/>
              <a:t>proxys</a:t>
            </a:r>
            <a:r>
              <a:rPr lang="en-US" dirty="0"/>
              <a:t> van a </a:t>
            </a:r>
            <a:r>
              <a:rPr lang="en-US" dirty="0" err="1"/>
              <a:t>descargar</a:t>
            </a:r>
            <a:r>
              <a:rPr lang="en-US" dirty="0"/>
              <a:t> los </a:t>
            </a:r>
            <a:r>
              <a:rPr lang="en-US" dirty="0" err="1"/>
              <a:t>contenidos</a:t>
            </a:r>
            <a:r>
              <a:rPr lang="en-US" dirty="0"/>
              <a:t> de los emails y lo </a:t>
            </a:r>
            <a:r>
              <a:rPr lang="en-US" dirty="0" err="1"/>
              <a:t>entregarán</a:t>
            </a:r>
            <a:r>
              <a:rPr lang="en-US" dirty="0"/>
              <a:t> </a:t>
            </a:r>
            <a:r>
              <a:rPr lang="en-US" dirty="0" err="1"/>
              <a:t>en</a:t>
            </a:r>
            <a:r>
              <a:rPr lang="en-US" dirty="0"/>
              <a:t> </a:t>
            </a:r>
            <a:r>
              <a:rPr lang="en-US" dirty="0" err="1"/>
              <a:t>el</a:t>
            </a:r>
            <a:r>
              <a:rPr lang="en-US" dirty="0"/>
              <a:t> </a:t>
            </a:r>
            <a:r>
              <a:rPr lang="en-US" dirty="0" err="1"/>
              <a:t>dispositivo</a:t>
            </a:r>
            <a:r>
              <a:rPr lang="en-US" dirty="0"/>
              <a:t> de forma </a:t>
            </a:r>
            <a:r>
              <a:rPr lang="en-US" dirty="0" err="1"/>
              <a:t>anónima</a:t>
            </a:r>
            <a:r>
              <a:rPr lang="en-US" dirty="0"/>
              <a:t> y </a:t>
            </a:r>
            <a:r>
              <a:rPr lang="en-US" dirty="0" err="1"/>
              <a:t>en</a:t>
            </a:r>
            <a:r>
              <a:rPr lang="en-US" dirty="0"/>
              <a:t> un </a:t>
            </a:r>
            <a:r>
              <a:rPr lang="en-US" dirty="0" err="1"/>
              <a:t>tiempo</a:t>
            </a:r>
            <a:r>
              <a:rPr lang="en-US" dirty="0"/>
              <a:t> </a:t>
            </a:r>
            <a:r>
              <a:rPr lang="en-US" dirty="0" err="1"/>
              <a:t>especifico</a:t>
            </a:r>
            <a:r>
              <a:rPr lang="en-US" dirty="0"/>
              <a:t>, </a:t>
            </a:r>
            <a:r>
              <a:rPr lang="en-US" dirty="0" err="1"/>
              <a:t>impidiendo</a:t>
            </a:r>
            <a:r>
              <a:rPr lang="en-US" dirty="0"/>
              <a:t> que las </a:t>
            </a:r>
            <a:r>
              <a:rPr lang="en-US" dirty="0" err="1"/>
              <a:t>marcas</a:t>
            </a:r>
            <a:r>
              <a:rPr lang="en-US" dirty="0"/>
              <a:t> </a:t>
            </a:r>
            <a:r>
              <a:rPr lang="en-US" dirty="0" err="1"/>
              <a:t>puedan</a:t>
            </a:r>
            <a:r>
              <a:rPr lang="en-US" dirty="0"/>
              <a:t> </a:t>
            </a:r>
            <a:r>
              <a:rPr lang="en-US" dirty="0" err="1"/>
              <a:t>conocer</a:t>
            </a:r>
            <a:r>
              <a:rPr lang="en-US" dirty="0"/>
              <a:t> </a:t>
            </a:r>
            <a:r>
              <a:rPr lang="en-US" dirty="0" err="1"/>
              <a:t>ni</a:t>
            </a:r>
            <a:r>
              <a:rPr lang="en-US" dirty="0"/>
              <a:t> </a:t>
            </a:r>
            <a:r>
              <a:rPr lang="en-US" dirty="0" err="1"/>
              <a:t>dónde</a:t>
            </a:r>
            <a:r>
              <a:rPr lang="en-US" dirty="0"/>
              <a:t> </a:t>
            </a:r>
            <a:r>
              <a:rPr lang="en-US" dirty="0" err="1"/>
              <a:t>ni</a:t>
            </a:r>
            <a:r>
              <a:rPr lang="en-US" dirty="0"/>
              <a:t> </a:t>
            </a:r>
            <a:r>
              <a:rPr lang="en-US" dirty="0" err="1"/>
              <a:t>cuando</a:t>
            </a:r>
            <a:r>
              <a:rPr lang="en-US" dirty="0"/>
              <a:t> se </a:t>
            </a:r>
            <a:r>
              <a:rPr lang="en-US" dirty="0" err="1"/>
              <a:t>está</a:t>
            </a:r>
            <a:r>
              <a:rPr lang="en-US" dirty="0"/>
              <a:t> </a:t>
            </a:r>
            <a:r>
              <a:rPr lang="en-US" dirty="0" err="1"/>
              <a:t>abriendo</a:t>
            </a:r>
            <a:r>
              <a:rPr lang="en-US" dirty="0"/>
              <a:t> </a:t>
            </a:r>
            <a:r>
              <a:rPr lang="en-US" dirty="0" err="1"/>
              <a:t>el</a:t>
            </a:r>
            <a:r>
              <a:rPr lang="en-US" dirty="0"/>
              <a:t> email.</a:t>
            </a:r>
          </a:p>
        </p:txBody>
      </p:sp>
      <p:sp>
        <p:nvSpPr>
          <p:cNvPr id="4" name="Marcador de número de diapositiva 3"/>
          <p:cNvSpPr>
            <a:spLocks noGrp="1"/>
          </p:cNvSpPr>
          <p:nvPr>
            <p:ph type="sldNum" sz="quarter" idx="5"/>
          </p:nvPr>
        </p:nvSpPr>
        <p:spPr/>
        <p:txBody>
          <a:bodyPr/>
          <a:lstStyle/>
          <a:p>
            <a:fld id="{0EB108D6-9DB3-4260-A9B6-8B6FFBFFA506}" type="slidenum">
              <a:rPr lang="es-419" smtClean="0"/>
              <a:t>15</a:t>
            </a:fld>
            <a:endParaRPr lang="es-419" dirty="0"/>
          </a:p>
        </p:txBody>
      </p:sp>
    </p:spTree>
    <p:extLst>
      <p:ext uri="{BB962C8B-B14F-4D97-AF65-F5344CB8AC3E}">
        <p14:creationId xmlns:p14="http://schemas.microsoft.com/office/powerpoint/2010/main" val="1919589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gradFill>
          <a:gsLst>
            <a:gs pos="30000">
              <a:srgbClr val="7030A0"/>
            </a:gs>
            <a:gs pos="100000">
              <a:srgbClr val="017978"/>
            </a:gs>
          </a:gsLst>
          <a:lin ang="1800000" scaled="0"/>
        </a:gra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8624330" y="2037600"/>
            <a:ext cx="3060803" cy="1297271"/>
          </a:xfrm>
          <a:effectLst/>
        </p:spPr>
        <p:txBody>
          <a:bodyPr anchor="t"/>
          <a:lstStyle>
            <a:lvl1pPr algn="l">
              <a:lnSpc>
                <a:spcPct val="100000"/>
              </a:lnSpc>
              <a:defRPr sz="2400">
                <a:solidFill>
                  <a:schemeClr val="bg1"/>
                </a:solidFill>
                <a:effectLst/>
              </a:defRPr>
            </a:lvl1pPr>
          </a:lstStyle>
          <a:p>
            <a:r>
              <a:rPr lang="en-US" dirty="0"/>
              <a:t>Click to edit Master title style</a:t>
            </a:r>
            <a:endParaRPr lang="es-419" dirty="0"/>
          </a:p>
        </p:txBody>
      </p:sp>
      <p:pic>
        <p:nvPicPr>
          <p:cNvPr id="11" name="Picture 10">
            <a:extLst>
              <a:ext uri="{FF2B5EF4-FFF2-40B4-BE49-F238E27FC236}">
                <a16:creationId xmlns:a16="http://schemas.microsoft.com/office/drawing/2014/main" id="{3C9CAFB4-4A4B-462B-A908-70455B049CEB}"/>
              </a:ext>
            </a:extLst>
          </p:cNvPr>
          <p:cNvPicPr>
            <a:picLocks noChangeAspect="1"/>
          </p:cNvPicPr>
          <p:nvPr userDrawn="1"/>
        </p:nvPicPr>
        <p:blipFill>
          <a:blip r:embed="rId2">
            <a:clrChange>
              <a:clrFrom>
                <a:srgbClr val="E6E6E6"/>
              </a:clrFrom>
              <a:clrTo>
                <a:srgbClr val="E6E6E6">
                  <a:alpha val="0"/>
                </a:srgbClr>
              </a:clrTo>
            </a:clrChange>
          </a:blip>
          <a:stretch>
            <a:fillRect/>
          </a:stretch>
        </p:blipFill>
        <p:spPr>
          <a:xfrm>
            <a:off x="9903512" y="539981"/>
            <a:ext cx="1659600" cy="221280"/>
          </a:xfrm>
          <a:prstGeom prst="rect">
            <a:avLst/>
          </a:prstGeom>
          <a:effectLst>
            <a:outerShdw blurRad="50800" dist="38100" dir="5400000" algn="t" rotWithShape="0">
              <a:prstClr val="black">
                <a:alpha val="40000"/>
              </a:prstClr>
            </a:outerShdw>
          </a:effectLst>
        </p:spPr>
      </p:pic>
      <p:sp>
        <p:nvSpPr>
          <p:cNvPr id="6" name="Freeform: Shape 5">
            <a:extLst>
              <a:ext uri="{FF2B5EF4-FFF2-40B4-BE49-F238E27FC236}">
                <a16:creationId xmlns:a16="http://schemas.microsoft.com/office/drawing/2014/main" id="{EAFA7375-F261-40C9-AF02-FF37CFCCF56A}"/>
              </a:ext>
            </a:extLst>
          </p:cNvPr>
          <p:cNvSpPr/>
          <p:nvPr userDrawn="1"/>
        </p:nvSpPr>
        <p:spPr>
          <a:xfrm>
            <a:off x="1135313" y="650621"/>
            <a:ext cx="7712013" cy="8449469"/>
          </a:xfrm>
          <a:custGeom>
            <a:avLst/>
            <a:gdLst>
              <a:gd name="connsiteX0" fmla="*/ 0 w 4063671"/>
              <a:gd name="connsiteY0" fmla="*/ 0 h 4452257"/>
              <a:gd name="connsiteX1" fmla="*/ 1180800 w 4063671"/>
              <a:gd name="connsiteY1" fmla="*/ 0 h 4452257"/>
              <a:gd name="connsiteX2" fmla="*/ 1180800 w 4063671"/>
              <a:gd name="connsiteY2" fmla="*/ 1790663 h 4452257"/>
              <a:gd name="connsiteX3" fmla="*/ 2545114 w 4063671"/>
              <a:gd name="connsiteY3" fmla="*/ 0 h 4452257"/>
              <a:gd name="connsiteX4" fmla="*/ 3960257 w 4063671"/>
              <a:gd name="connsiteY4" fmla="*/ 0 h 4452257"/>
              <a:gd name="connsiteX5" fmla="*/ 2144136 w 4063671"/>
              <a:gd name="connsiteY5" fmla="*/ 2027299 h 4452257"/>
              <a:gd name="connsiteX6" fmla="*/ 4063671 w 4063671"/>
              <a:gd name="connsiteY6" fmla="*/ 4452257 h 4452257"/>
              <a:gd name="connsiteX7" fmla="*/ 2659414 w 4063671"/>
              <a:gd name="connsiteY7" fmla="*/ 4452257 h 4452257"/>
              <a:gd name="connsiteX8" fmla="*/ 1459453 w 4063671"/>
              <a:gd name="connsiteY8" fmla="*/ 2791597 h 4452257"/>
              <a:gd name="connsiteX9" fmla="*/ 1180800 w 4063671"/>
              <a:gd name="connsiteY9" fmla="*/ 3102650 h 4452257"/>
              <a:gd name="connsiteX10" fmla="*/ 1180800 w 4063671"/>
              <a:gd name="connsiteY10" fmla="*/ 4452257 h 4452257"/>
              <a:gd name="connsiteX11" fmla="*/ 0 w 4063671"/>
              <a:gd name="connsiteY11" fmla="*/ 4452257 h 445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63671" h="4452257">
                <a:moveTo>
                  <a:pt x="0" y="0"/>
                </a:moveTo>
                <a:lnTo>
                  <a:pt x="1180800" y="0"/>
                </a:lnTo>
                <a:lnTo>
                  <a:pt x="1180800" y="1790663"/>
                </a:lnTo>
                <a:lnTo>
                  <a:pt x="2545114" y="0"/>
                </a:lnTo>
                <a:lnTo>
                  <a:pt x="3960257" y="0"/>
                </a:lnTo>
                <a:lnTo>
                  <a:pt x="2144136" y="2027299"/>
                </a:lnTo>
                <a:lnTo>
                  <a:pt x="4063671" y="4452257"/>
                </a:lnTo>
                <a:lnTo>
                  <a:pt x="2659414" y="4452257"/>
                </a:lnTo>
                <a:lnTo>
                  <a:pt x="1459453" y="2791597"/>
                </a:lnTo>
                <a:lnTo>
                  <a:pt x="1180800" y="3102650"/>
                </a:lnTo>
                <a:lnTo>
                  <a:pt x="1180800" y="4452257"/>
                </a:lnTo>
                <a:lnTo>
                  <a:pt x="0" y="4452257"/>
                </a:lnTo>
                <a:close/>
              </a:path>
            </a:pathLst>
          </a:custGeom>
          <a:gradFill flip="none" rotWithShape="1">
            <a:gsLst>
              <a:gs pos="55000">
                <a:srgbClr val="512373"/>
              </a:gs>
              <a:gs pos="100000">
                <a:srgbClr val="0070C0"/>
              </a:gs>
            </a:gsLst>
            <a:path path="circle">
              <a:fillToRect l="100000" t="100000"/>
            </a:path>
            <a:tileRect r="-100000" b="-100000"/>
          </a:gradFill>
          <a:ln w="0">
            <a:noFill/>
          </a:ln>
          <a:scene3d>
            <a:camera prst="isometricOffAxis1Right"/>
            <a:lightRig rig="threePt" dir="t"/>
          </a:scene3d>
          <a:sp3d extrusionH="2286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spTree>
    <p:extLst>
      <p:ext uri="{BB962C8B-B14F-4D97-AF65-F5344CB8AC3E}">
        <p14:creationId xmlns:p14="http://schemas.microsoft.com/office/powerpoint/2010/main" val="441871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Sid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s-419" dirty="0"/>
          </a:p>
        </p:txBody>
      </p:sp>
      <p:sp>
        <p:nvSpPr>
          <p:cNvPr id="3" name="Content Placeholder 2"/>
          <p:cNvSpPr>
            <a:spLocks noGrp="1"/>
          </p:cNvSpPr>
          <p:nvPr>
            <p:ph idx="1"/>
          </p:nvPr>
        </p:nvSpPr>
        <p:spPr>
          <a:xfrm>
            <a:off x="838200" y="1437124"/>
            <a:ext cx="3549555" cy="4739839"/>
          </a:xfrm>
        </p:spPr>
        <p:txBody>
          <a:bodyPr>
            <a:normAutofit/>
          </a:bodyPr>
          <a:lstStyle>
            <a:lvl1pPr marL="0" indent="0" algn="l">
              <a:buClr>
                <a:srgbClr val="017978"/>
              </a:buClr>
              <a:buNone/>
              <a:defRPr sz="1600" spc="0"/>
            </a:lvl1pPr>
            <a:lvl2pPr marL="358775" indent="0" algn="l">
              <a:buClr>
                <a:srgbClr val="017978"/>
              </a:buClr>
              <a:buNone/>
              <a:defRPr sz="1600" spc="0"/>
            </a:lvl2pPr>
            <a:lvl3pPr marL="719138" indent="0" algn="l">
              <a:buClr>
                <a:srgbClr val="017978"/>
              </a:buClr>
              <a:buNone/>
              <a:defRPr sz="1600" spc="0"/>
            </a:lvl3pPr>
            <a:lvl4pPr marL="1077913" indent="0" algn="l">
              <a:buClr>
                <a:srgbClr val="017978"/>
              </a:buClr>
              <a:buNone/>
              <a:defRPr sz="1600" spc="0"/>
            </a:lvl4pPr>
            <a:lvl5pPr marL="1436688" indent="0" algn="l">
              <a:buClr>
                <a:srgbClr val="017978"/>
              </a:buClr>
              <a:buNone/>
              <a:defRPr sz="1600" spc="0"/>
            </a:lvl5pPr>
          </a:lstStyle>
          <a:p>
            <a:pPr lvl="0"/>
            <a:r>
              <a:rPr lang="es-419" noProof="0" dirty="0" err="1"/>
              <a:t>Click</a:t>
            </a:r>
            <a:r>
              <a:rPr lang="es-419" noProof="0" dirty="0"/>
              <a:t> to </a:t>
            </a:r>
            <a:r>
              <a:rPr lang="es-419" noProof="0" dirty="0" err="1"/>
              <a:t>edit</a:t>
            </a:r>
            <a:r>
              <a:rPr lang="es-419" noProof="0" dirty="0"/>
              <a:t> Master </a:t>
            </a:r>
            <a:r>
              <a:rPr lang="es-419" noProof="0" dirty="0" err="1"/>
              <a:t>text</a:t>
            </a:r>
            <a:r>
              <a:rPr lang="es-419" noProof="0" dirty="0"/>
              <a:t> </a:t>
            </a:r>
            <a:r>
              <a:rPr lang="es-419" noProof="0" dirty="0" err="1"/>
              <a:t>styles</a:t>
            </a:r>
            <a:endParaRPr lang="es-419" noProof="0" dirty="0"/>
          </a:p>
          <a:p>
            <a:pPr lvl="1"/>
            <a:r>
              <a:rPr lang="es-419" noProof="0" dirty="0" err="1"/>
              <a:t>Second</a:t>
            </a:r>
            <a:r>
              <a:rPr lang="es-419" noProof="0" dirty="0"/>
              <a:t> </a:t>
            </a:r>
            <a:r>
              <a:rPr lang="es-419" noProof="0" dirty="0" err="1"/>
              <a:t>level</a:t>
            </a:r>
            <a:endParaRPr lang="es-419" noProof="0" dirty="0"/>
          </a:p>
          <a:p>
            <a:pPr lvl="2"/>
            <a:r>
              <a:rPr lang="es-419" noProof="0" dirty="0" err="1"/>
              <a:t>Third</a:t>
            </a:r>
            <a:r>
              <a:rPr lang="es-419" noProof="0" dirty="0"/>
              <a:t> </a:t>
            </a:r>
            <a:r>
              <a:rPr lang="es-419" noProof="0" dirty="0" err="1"/>
              <a:t>level</a:t>
            </a:r>
            <a:endParaRPr lang="es-419" noProof="0" dirty="0"/>
          </a:p>
          <a:p>
            <a:pPr lvl="3"/>
            <a:r>
              <a:rPr lang="es-419" noProof="0" dirty="0" err="1"/>
              <a:t>Fourth</a:t>
            </a:r>
            <a:r>
              <a:rPr lang="es-419" noProof="0" dirty="0"/>
              <a:t> </a:t>
            </a:r>
            <a:r>
              <a:rPr lang="es-419" noProof="0" dirty="0" err="1"/>
              <a:t>level</a:t>
            </a:r>
            <a:endParaRPr lang="es-419" noProof="0" dirty="0"/>
          </a:p>
          <a:p>
            <a:pPr lvl="4"/>
            <a:r>
              <a:rPr lang="es-419" noProof="0" dirty="0" err="1"/>
              <a:t>Fifth</a:t>
            </a:r>
            <a:r>
              <a:rPr lang="es-419" noProof="0" dirty="0"/>
              <a:t> </a:t>
            </a:r>
            <a:r>
              <a:rPr lang="es-419" noProof="0" dirty="0" err="1"/>
              <a:t>level</a:t>
            </a:r>
            <a:endParaRPr lang="es-419" noProof="0" dirty="0"/>
          </a:p>
        </p:txBody>
      </p:sp>
      <p:cxnSp>
        <p:nvCxnSpPr>
          <p:cNvPr id="6" name="Straight Connector 5"/>
          <p:cNvCxnSpPr/>
          <p:nvPr userDrawn="1"/>
        </p:nvCxnSpPr>
        <p:spPr>
          <a:xfrm>
            <a:off x="4518212" y="1437123"/>
            <a:ext cx="0" cy="4741200"/>
          </a:xfrm>
          <a:prstGeom prst="line">
            <a:avLst/>
          </a:prstGeom>
          <a:ln w="3175">
            <a:solidFill>
              <a:srgbClr val="1C1C1C"/>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1EF05FD-779B-4DBC-A2F7-0EC059C0FAEA}"/>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9903651" y="540000"/>
            <a:ext cx="1659461" cy="221261"/>
          </a:xfrm>
          <a:prstGeom prst="rect">
            <a:avLst/>
          </a:prstGeom>
        </p:spPr>
      </p:pic>
    </p:spTree>
    <p:extLst>
      <p:ext uri="{BB962C8B-B14F-4D97-AF65-F5344CB8AC3E}">
        <p14:creationId xmlns:p14="http://schemas.microsoft.com/office/powerpoint/2010/main" val="3656098539"/>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419"/>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5" name="Picture 4">
            <a:extLst>
              <a:ext uri="{FF2B5EF4-FFF2-40B4-BE49-F238E27FC236}">
                <a16:creationId xmlns:a16="http://schemas.microsoft.com/office/drawing/2014/main" id="{4034302D-F023-4AA8-AA7C-D6B3196ADC6D}"/>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9903651" y="540000"/>
            <a:ext cx="1659461" cy="221261"/>
          </a:xfrm>
          <a:prstGeom prst="rect">
            <a:avLst/>
          </a:prstGeom>
        </p:spPr>
      </p:pic>
    </p:spTree>
    <p:extLst>
      <p:ext uri="{BB962C8B-B14F-4D97-AF65-F5344CB8AC3E}">
        <p14:creationId xmlns:p14="http://schemas.microsoft.com/office/powerpoint/2010/main" val="3341575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419"/>
          </a:p>
        </p:txBody>
      </p:sp>
      <p:pic>
        <p:nvPicPr>
          <p:cNvPr id="3" name="Picture 2">
            <a:extLst>
              <a:ext uri="{FF2B5EF4-FFF2-40B4-BE49-F238E27FC236}">
                <a16:creationId xmlns:a16="http://schemas.microsoft.com/office/drawing/2014/main" id="{DFAD84D6-D4C5-4B60-80B8-90BD700269BE}"/>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9903651" y="540000"/>
            <a:ext cx="1659461" cy="221261"/>
          </a:xfrm>
          <a:prstGeom prst="rect">
            <a:avLst/>
          </a:prstGeom>
        </p:spPr>
      </p:pic>
    </p:spTree>
    <p:extLst>
      <p:ext uri="{BB962C8B-B14F-4D97-AF65-F5344CB8AC3E}">
        <p14:creationId xmlns:p14="http://schemas.microsoft.com/office/powerpoint/2010/main" val="115546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F2B1F8-99E1-4EBE-9C48-547320D96DEB}"/>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9903651" y="540000"/>
            <a:ext cx="1659461" cy="221261"/>
          </a:xfrm>
          <a:prstGeom prst="rect">
            <a:avLst/>
          </a:prstGeom>
        </p:spPr>
      </p:pic>
    </p:spTree>
    <p:extLst>
      <p:ext uri="{BB962C8B-B14F-4D97-AF65-F5344CB8AC3E}">
        <p14:creationId xmlns:p14="http://schemas.microsoft.com/office/powerpoint/2010/main" val="3086477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Subtitle Slide">
    <p:bg>
      <p:bgPr>
        <a:solidFill>
          <a:srgbClr val="2F353D"/>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93518" y="395194"/>
            <a:ext cx="1224000" cy="577192"/>
          </a:xfrm>
          <a:prstGeom prst="rect">
            <a:avLst/>
          </a:prstGeom>
          <a:effectLst/>
        </p:spPr>
      </p:pic>
      <p:sp>
        <p:nvSpPr>
          <p:cNvPr id="3" name="Subtitle 2"/>
          <p:cNvSpPr>
            <a:spLocks noGrp="1"/>
          </p:cNvSpPr>
          <p:nvPr>
            <p:ph type="subTitle" idx="1"/>
          </p:nvPr>
        </p:nvSpPr>
        <p:spPr>
          <a:xfrm>
            <a:off x="7875872" y="2353284"/>
            <a:ext cx="3474328" cy="2160000"/>
          </a:xfrm>
          <a:effectLst/>
        </p:spPr>
        <p:txBody>
          <a:bodyPr anchor="b">
            <a:normAutofit/>
          </a:bodyPr>
          <a:lstStyle>
            <a:lvl1pPr marL="0" indent="0" algn="l">
              <a:lnSpc>
                <a:spcPct val="100000"/>
              </a:lnSpc>
              <a:spcBef>
                <a:spcPts val="0"/>
              </a:spcBef>
              <a:buNone/>
              <a:defRPr sz="1600" spc="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x-none" dirty="0"/>
          </a:p>
        </p:txBody>
      </p:sp>
      <p:cxnSp>
        <p:nvCxnSpPr>
          <p:cNvPr id="11" name="Straight Connector 10"/>
          <p:cNvCxnSpPr/>
          <p:nvPr userDrawn="1"/>
        </p:nvCxnSpPr>
        <p:spPr>
          <a:xfrm flipV="1">
            <a:off x="7694091" y="2353286"/>
            <a:ext cx="0" cy="2160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6616F49D-189A-4B0E-872F-66C4E72F2FF9}"/>
              </a:ext>
            </a:extLst>
          </p:cNvPr>
          <p:cNvPicPr>
            <a:picLocks noChangeAspect="1"/>
          </p:cNvPicPr>
          <p:nvPr userDrawn="1"/>
        </p:nvPicPr>
        <p:blipFill>
          <a:blip r:embed="rId3">
            <a:clrChange>
              <a:clrFrom>
                <a:srgbClr val="D0D0D0"/>
              </a:clrFrom>
              <a:clrTo>
                <a:srgbClr val="D0D0D0">
                  <a:alpha val="0"/>
                </a:srgbClr>
              </a:clrTo>
            </a:clrChange>
          </a:blip>
          <a:stretch>
            <a:fillRect/>
          </a:stretch>
        </p:blipFill>
        <p:spPr>
          <a:xfrm>
            <a:off x="7919599" y="2353284"/>
            <a:ext cx="978656" cy="52049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121961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Excel Qu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x-none" dirty="0"/>
          </a:p>
        </p:txBody>
      </p:sp>
      <p:pic>
        <p:nvPicPr>
          <p:cNvPr id="5" name="Picture 4">
            <a:extLst>
              <a:ext uri="{FF2B5EF4-FFF2-40B4-BE49-F238E27FC236}">
                <a16:creationId xmlns:a16="http://schemas.microsoft.com/office/drawing/2014/main" id="{2DC409F7-2498-4D84-8913-336FAA11EAA1}"/>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9903651" y="540000"/>
            <a:ext cx="1659461" cy="221261"/>
          </a:xfrm>
          <a:prstGeom prst="rect">
            <a:avLst/>
          </a:prstGeom>
        </p:spPr>
      </p:pic>
      <p:sp>
        <p:nvSpPr>
          <p:cNvPr id="6" name="Rectangle 6">
            <a:extLst>
              <a:ext uri="{FF2B5EF4-FFF2-40B4-BE49-F238E27FC236}">
                <a16:creationId xmlns:a16="http://schemas.microsoft.com/office/drawing/2014/main" id="{0E33DA1E-53D6-4758-B1E8-C4C1E9F456C2}"/>
              </a:ext>
            </a:extLst>
          </p:cNvPr>
          <p:cNvSpPr/>
          <p:nvPr userDrawn="1"/>
        </p:nvSpPr>
        <p:spPr>
          <a:xfrm>
            <a:off x="0" y="6050816"/>
            <a:ext cx="12192000" cy="8071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7652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bg>
      <p:bgPr>
        <a:gradFill>
          <a:gsLst>
            <a:gs pos="30000">
              <a:srgbClr val="7030A0"/>
            </a:gs>
            <a:gs pos="100000">
              <a:srgbClr val="017978"/>
            </a:gs>
          </a:gsLst>
          <a:lin ang="1800000" scaled="0"/>
        </a:gra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8624330" y="2037600"/>
            <a:ext cx="3060803" cy="1297271"/>
          </a:xfrm>
          <a:effectLst/>
        </p:spPr>
        <p:txBody>
          <a:bodyPr anchor="t"/>
          <a:lstStyle>
            <a:lvl1pPr algn="l">
              <a:lnSpc>
                <a:spcPct val="100000"/>
              </a:lnSpc>
              <a:defRPr sz="2400">
                <a:solidFill>
                  <a:schemeClr val="bg1"/>
                </a:solidFill>
                <a:effectLst/>
              </a:defRPr>
            </a:lvl1pPr>
          </a:lstStyle>
          <a:p>
            <a:r>
              <a:rPr lang="en-US" dirty="0"/>
              <a:t>Click to edit Master title style</a:t>
            </a:r>
            <a:endParaRPr lang="es-419" dirty="0"/>
          </a:p>
        </p:txBody>
      </p:sp>
      <p:pic>
        <p:nvPicPr>
          <p:cNvPr id="11" name="Picture 10">
            <a:extLst>
              <a:ext uri="{FF2B5EF4-FFF2-40B4-BE49-F238E27FC236}">
                <a16:creationId xmlns:a16="http://schemas.microsoft.com/office/drawing/2014/main" id="{3C9CAFB4-4A4B-462B-A908-70455B049CEB}"/>
              </a:ext>
            </a:extLst>
          </p:cNvPr>
          <p:cNvPicPr>
            <a:picLocks noChangeAspect="1"/>
          </p:cNvPicPr>
          <p:nvPr userDrawn="1"/>
        </p:nvPicPr>
        <p:blipFill>
          <a:blip r:embed="rId2">
            <a:clrChange>
              <a:clrFrom>
                <a:srgbClr val="E6E6E6"/>
              </a:clrFrom>
              <a:clrTo>
                <a:srgbClr val="E6E6E6">
                  <a:alpha val="0"/>
                </a:srgbClr>
              </a:clrTo>
            </a:clrChange>
          </a:blip>
          <a:stretch>
            <a:fillRect/>
          </a:stretch>
        </p:blipFill>
        <p:spPr>
          <a:xfrm>
            <a:off x="9903512" y="539981"/>
            <a:ext cx="1659600" cy="221280"/>
          </a:xfrm>
          <a:prstGeom prst="rect">
            <a:avLst/>
          </a:prstGeom>
          <a:effectLst>
            <a:outerShdw blurRad="50800" dist="38100" dir="5400000" algn="t" rotWithShape="0">
              <a:prstClr val="black">
                <a:alpha val="40000"/>
              </a:prstClr>
            </a:outerShdw>
          </a:effectLst>
        </p:spPr>
      </p:pic>
      <p:sp>
        <p:nvSpPr>
          <p:cNvPr id="15" name="TextBox 14"/>
          <p:cNvSpPr txBox="1"/>
          <p:nvPr userDrawn="1"/>
        </p:nvSpPr>
        <p:spPr>
          <a:xfrm>
            <a:off x="8624330" y="3712146"/>
            <a:ext cx="1609543" cy="276999"/>
          </a:xfrm>
          <a:prstGeom prst="rect">
            <a:avLst/>
          </a:prstGeom>
          <a:noFill/>
          <a:effectLst/>
        </p:spPr>
        <p:txBody>
          <a:bodyPr wrap="none" rtlCol="0">
            <a:spAutoFit/>
          </a:bodyPr>
          <a:lstStyle/>
          <a:p>
            <a:r>
              <a:rPr lang="en-US" sz="1200" b="0" baseline="0" dirty="0">
                <a:solidFill>
                  <a:schemeClr val="bg1"/>
                </a:solidFill>
                <a:effectLst/>
              </a:rPr>
              <a:t>PRESENTADO POR</a:t>
            </a:r>
            <a:endParaRPr lang="es-419" sz="1200" b="1" dirty="0">
              <a:solidFill>
                <a:schemeClr val="bg1"/>
              </a:solidFill>
              <a:effectLst/>
            </a:endParaRPr>
          </a:p>
        </p:txBody>
      </p:sp>
      <p:sp>
        <p:nvSpPr>
          <p:cNvPr id="6" name="Freeform: Shape 5">
            <a:extLst>
              <a:ext uri="{FF2B5EF4-FFF2-40B4-BE49-F238E27FC236}">
                <a16:creationId xmlns:a16="http://schemas.microsoft.com/office/drawing/2014/main" id="{EAFA7375-F261-40C9-AF02-FF37CFCCF56A}"/>
              </a:ext>
            </a:extLst>
          </p:cNvPr>
          <p:cNvSpPr/>
          <p:nvPr userDrawn="1"/>
        </p:nvSpPr>
        <p:spPr>
          <a:xfrm>
            <a:off x="1135313" y="650621"/>
            <a:ext cx="7712013" cy="8449469"/>
          </a:xfrm>
          <a:custGeom>
            <a:avLst/>
            <a:gdLst>
              <a:gd name="connsiteX0" fmla="*/ 0 w 4063671"/>
              <a:gd name="connsiteY0" fmla="*/ 0 h 4452257"/>
              <a:gd name="connsiteX1" fmla="*/ 1180800 w 4063671"/>
              <a:gd name="connsiteY1" fmla="*/ 0 h 4452257"/>
              <a:gd name="connsiteX2" fmla="*/ 1180800 w 4063671"/>
              <a:gd name="connsiteY2" fmla="*/ 1790663 h 4452257"/>
              <a:gd name="connsiteX3" fmla="*/ 2545114 w 4063671"/>
              <a:gd name="connsiteY3" fmla="*/ 0 h 4452257"/>
              <a:gd name="connsiteX4" fmla="*/ 3960257 w 4063671"/>
              <a:gd name="connsiteY4" fmla="*/ 0 h 4452257"/>
              <a:gd name="connsiteX5" fmla="*/ 2144136 w 4063671"/>
              <a:gd name="connsiteY5" fmla="*/ 2027299 h 4452257"/>
              <a:gd name="connsiteX6" fmla="*/ 4063671 w 4063671"/>
              <a:gd name="connsiteY6" fmla="*/ 4452257 h 4452257"/>
              <a:gd name="connsiteX7" fmla="*/ 2659414 w 4063671"/>
              <a:gd name="connsiteY7" fmla="*/ 4452257 h 4452257"/>
              <a:gd name="connsiteX8" fmla="*/ 1459453 w 4063671"/>
              <a:gd name="connsiteY8" fmla="*/ 2791597 h 4452257"/>
              <a:gd name="connsiteX9" fmla="*/ 1180800 w 4063671"/>
              <a:gd name="connsiteY9" fmla="*/ 3102650 h 4452257"/>
              <a:gd name="connsiteX10" fmla="*/ 1180800 w 4063671"/>
              <a:gd name="connsiteY10" fmla="*/ 4452257 h 4452257"/>
              <a:gd name="connsiteX11" fmla="*/ 0 w 4063671"/>
              <a:gd name="connsiteY11" fmla="*/ 4452257 h 445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63671" h="4452257">
                <a:moveTo>
                  <a:pt x="0" y="0"/>
                </a:moveTo>
                <a:lnTo>
                  <a:pt x="1180800" y="0"/>
                </a:lnTo>
                <a:lnTo>
                  <a:pt x="1180800" y="1790663"/>
                </a:lnTo>
                <a:lnTo>
                  <a:pt x="2545114" y="0"/>
                </a:lnTo>
                <a:lnTo>
                  <a:pt x="3960257" y="0"/>
                </a:lnTo>
                <a:lnTo>
                  <a:pt x="2144136" y="2027299"/>
                </a:lnTo>
                <a:lnTo>
                  <a:pt x="4063671" y="4452257"/>
                </a:lnTo>
                <a:lnTo>
                  <a:pt x="2659414" y="4452257"/>
                </a:lnTo>
                <a:lnTo>
                  <a:pt x="1459453" y="2791597"/>
                </a:lnTo>
                <a:lnTo>
                  <a:pt x="1180800" y="3102650"/>
                </a:lnTo>
                <a:lnTo>
                  <a:pt x="1180800" y="4452257"/>
                </a:lnTo>
                <a:lnTo>
                  <a:pt x="0" y="4452257"/>
                </a:lnTo>
                <a:close/>
              </a:path>
            </a:pathLst>
          </a:custGeom>
          <a:gradFill flip="none" rotWithShape="1">
            <a:gsLst>
              <a:gs pos="55000">
                <a:srgbClr val="512373"/>
              </a:gs>
              <a:gs pos="100000">
                <a:srgbClr val="0070C0"/>
              </a:gs>
            </a:gsLst>
            <a:path path="circle">
              <a:fillToRect l="100000" t="100000"/>
            </a:path>
            <a:tileRect r="-100000" b="-100000"/>
          </a:gradFill>
          <a:ln w="0">
            <a:noFill/>
          </a:ln>
          <a:scene3d>
            <a:camera prst="isometricOffAxis1Right"/>
            <a:lightRig rig="threePt" dir="t"/>
          </a:scene3d>
          <a:sp3d extrusionH="2286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pic>
        <p:nvPicPr>
          <p:cNvPr id="3" name="Imagen 2">
            <a:extLst>
              <a:ext uri="{FF2B5EF4-FFF2-40B4-BE49-F238E27FC236}">
                <a16:creationId xmlns:a16="http://schemas.microsoft.com/office/drawing/2014/main" id="{2C8577EF-1AA5-4AF7-BBCC-D1D92907052F}"/>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7000"/>
                    </a14:imgEffect>
                  </a14:imgLayer>
                </a14:imgProps>
              </a:ext>
              <a:ext uri="{28A0092B-C50C-407E-A947-70E740481C1C}">
                <a14:useLocalDpi xmlns:a14="http://schemas.microsoft.com/office/drawing/2010/main" val="0"/>
              </a:ext>
            </a:extLst>
          </a:blip>
          <a:stretch>
            <a:fillRect/>
          </a:stretch>
        </p:blipFill>
        <p:spPr>
          <a:xfrm>
            <a:off x="10233873" y="3480036"/>
            <a:ext cx="1400926" cy="741217"/>
          </a:xfrm>
          <a:prstGeom prst="rect">
            <a:avLst/>
          </a:prstGeom>
        </p:spPr>
      </p:pic>
    </p:spTree>
    <p:extLst>
      <p:ext uri="{BB962C8B-B14F-4D97-AF65-F5344CB8AC3E}">
        <p14:creationId xmlns:p14="http://schemas.microsoft.com/office/powerpoint/2010/main" val="1602825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nal Slide">
    <p:bg>
      <p:bgPr>
        <a:gradFill>
          <a:gsLst>
            <a:gs pos="30000">
              <a:srgbClr val="7030A0"/>
            </a:gs>
            <a:gs pos="100000">
              <a:srgbClr val="017978"/>
            </a:gs>
          </a:gsLst>
          <a:lin ang="1800000" scaled="0"/>
        </a:gra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15EE137E-743D-4B2A-B8ED-2D2789EA9433}"/>
              </a:ext>
            </a:extLst>
          </p:cNvPr>
          <p:cNvSpPr/>
          <p:nvPr userDrawn="1"/>
        </p:nvSpPr>
        <p:spPr>
          <a:xfrm>
            <a:off x="5152253" y="2396593"/>
            <a:ext cx="1886400" cy="2066400"/>
          </a:xfrm>
          <a:custGeom>
            <a:avLst/>
            <a:gdLst>
              <a:gd name="connsiteX0" fmla="*/ 0 w 4063671"/>
              <a:gd name="connsiteY0" fmla="*/ 0 h 4452257"/>
              <a:gd name="connsiteX1" fmla="*/ 1180800 w 4063671"/>
              <a:gd name="connsiteY1" fmla="*/ 0 h 4452257"/>
              <a:gd name="connsiteX2" fmla="*/ 1180800 w 4063671"/>
              <a:gd name="connsiteY2" fmla="*/ 1790663 h 4452257"/>
              <a:gd name="connsiteX3" fmla="*/ 2545114 w 4063671"/>
              <a:gd name="connsiteY3" fmla="*/ 0 h 4452257"/>
              <a:gd name="connsiteX4" fmla="*/ 3960257 w 4063671"/>
              <a:gd name="connsiteY4" fmla="*/ 0 h 4452257"/>
              <a:gd name="connsiteX5" fmla="*/ 2144136 w 4063671"/>
              <a:gd name="connsiteY5" fmla="*/ 2027299 h 4452257"/>
              <a:gd name="connsiteX6" fmla="*/ 4063671 w 4063671"/>
              <a:gd name="connsiteY6" fmla="*/ 4452257 h 4452257"/>
              <a:gd name="connsiteX7" fmla="*/ 2659414 w 4063671"/>
              <a:gd name="connsiteY7" fmla="*/ 4452257 h 4452257"/>
              <a:gd name="connsiteX8" fmla="*/ 1459453 w 4063671"/>
              <a:gd name="connsiteY8" fmla="*/ 2791597 h 4452257"/>
              <a:gd name="connsiteX9" fmla="*/ 1180800 w 4063671"/>
              <a:gd name="connsiteY9" fmla="*/ 3102650 h 4452257"/>
              <a:gd name="connsiteX10" fmla="*/ 1180800 w 4063671"/>
              <a:gd name="connsiteY10" fmla="*/ 4452257 h 4452257"/>
              <a:gd name="connsiteX11" fmla="*/ 0 w 4063671"/>
              <a:gd name="connsiteY11" fmla="*/ 4452257 h 445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63671" h="4452257">
                <a:moveTo>
                  <a:pt x="0" y="0"/>
                </a:moveTo>
                <a:lnTo>
                  <a:pt x="1180800" y="0"/>
                </a:lnTo>
                <a:lnTo>
                  <a:pt x="1180800" y="1790663"/>
                </a:lnTo>
                <a:lnTo>
                  <a:pt x="2545114" y="0"/>
                </a:lnTo>
                <a:lnTo>
                  <a:pt x="3960257" y="0"/>
                </a:lnTo>
                <a:lnTo>
                  <a:pt x="2144136" y="2027299"/>
                </a:lnTo>
                <a:lnTo>
                  <a:pt x="4063671" y="4452257"/>
                </a:lnTo>
                <a:lnTo>
                  <a:pt x="2659414" y="4452257"/>
                </a:lnTo>
                <a:lnTo>
                  <a:pt x="1459453" y="2791597"/>
                </a:lnTo>
                <a:lnTo>
                  <a:pt x="1180800" y="3102650"/>
                </a:lnTo>
                <a:lnTo>
                  <a:pt x="1180800" y="4452257"/>
                </a:lnTo>
                <a:lnTo>
                  <a:pt x="0" y="4452257"/>
                </a:lnTo>
                <a:close/>
              </a:path>
            </a:pathLst>
          </a:custGeom>
          <a:gradFill flip="none" rotWithShape="1">
            <a:gsLst>
              <a:gs pos="55000">
                <a:srgbClr val="512373"/>
              </a:gs>
              <a:gs pos="100000">
                <a:srgbClr val="0070C0"/>
              </a:gs>
            </a:gsLst>
            <a:path path="circle">
              <a:fillToRect l="100000" t="100000"/>
            </a:path>
            <a:tileRect r="-100000" b="-100000"/>
          </a:gradFill>
          <a:ln w="0">
            <a:noFill/>
          </a:ln>
          <a:scene3d>
            <a:camera prst="isometricOffAxis1Right"/>
            <a:lightRig rig="threePt" dir="t"/>
          </a:scene3d>
          <a:sp3d extrusionH="762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spTree>
    <p:extLst>
      <p:ext uri="{BB962C8B-B14F-4D97-AF65-F5344CB8AC3E}">
        <p14:creationId xmlns:p14="http://schemas.microsoft.com/office/powerpoint/2010/main" val="531103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ubtitle Slide">
    <p:bg>
      <p:bgPr>
        <a:solidFill>
          <a:srgbClr val="2F353D"/>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F425A5A6-18E5-475E-9FF9-FB05338B24E0}"/>
              </a:ext>
            </a:extLst>
          </p:cNvPr>
          <p:cNvSpPr>
            <a:spLocks noGrp="1"/>
          </p:cNvSpPr>
          <p:nvPr>
            <p:ph type="ctrTitle"/>
          </p:nvPr>
        </p:nvSpPr>
        <p:spPr>
          <a:xfrm>
            <a:off x="8624330" y="2037600"/>
            <a:ext cx="3060803" cy="1297271"/>
          </a:xfrm>
          <a:effectLst/>
        </p:spPr>
        <p:txBody>
          <a:bodyPr anchor="t"/>
          <a:lstStyle>
            <a:lvl1pPr algn="l">
              <a:lnSpc>
                <a:spcPct val="100000"/>
              </a:lnSpc>
              <a:defRPr sz="2400">
                <a:solidFill>
                  <a:schemeClr val="bg1"/>
                </a:solidFill>
                <a:effectLst/>
              </a:defRPr>
            </a:lvl1pPr>
          </a:lstStyle>
          <a:p>
            <a:r>
              <a:rPr lang="en-US" dirty="0"/>
              <a:t>Click to edit Master title style</a:t>
            </a:r>
            <a:endParaRPr lang="es-419" dirty="0"/>
          </a:p>
        </p:txBody>
      </p:sp>
      <p:pic>
        <p:nvPicPr>
          <p:cNvPr id="11" name="Picture 10">
            <a:extLst>
              <a:ext uri="{FF2B5EF4-FFF2-40B4-BE49-F238E27FC236}">
                <a16:creationId xmlns:a16="http://schemas.microsoft.com/office/drawing/2014/main" id="{B7F84B3D-DBA8-4716-920A-8F69B6A1ADEC}"/>
              </a:ext>
            </a:extLst>
          </p:cNvPr>
          <p:cNvPicPr>
            <a:picLocks noChangeAspect="1"/>
          </p:cNvPicPr>
          <p:nvPr userDrawn="1"/>
        </p:nvPicPr>
        <p:blipFill>
          <a:blip r:embed="rId2">
            <a:clrChange>
              <a:clrFrom>
                <a:srgbClr val="E6E6E6"/>
              </a:clrFrom>
              <a:clrTo>
                <a:srgbClr val="E6E6E6">
                  <a:alpha val="0"/>
                </a:srgbClr>
              </a:clrTo>
            </a:clrChange>
          </a:blip>
          <a:stretch>
            <a:fillRect/>
          </a:stretch>
        </p:blipFill>
        <p:spPr>
          <a:xfrm>
            <a:off x="9903512" y="539981"/>
            <a:ext cx="1659600" cy="221280"/>
          </a:xfrm>
          <a:prstGeom prst="rect">
            <a:avLst/>
          </a:prstGeom>
          <a:effectLst>
            <a:outerShdw blurRad="50800" dist="38100" dir="5400000" algn="t" rotWithShape="0">
              <a:prstClr val="black">
                <a:alpha val="40000"/>
              </a:prstClr>
            </a:outerShdw>
          </a:effectLst>
        </p:spPr>
      </p:pic>
      <p:sp>
        <p:nvSpPr>
          <p:cNvPr id="20" name="Freeform: Shape 19">
            <a:extLst>
              <a:ext uri="{FF2B5EF4-FFF2-40B4-BE49-F238E27FC236}">
                <a16:creationId xmlns:a16="http://schemas.microsoft.com/office/drawing/2014/main" id="{7CC1CA45-2478-47D3-A6F2-FF51671DA431}"/>
              </a:ext>
            </a:extLst>
          </p:cNvPr>
          <p:cNvSpPr/>
          <p:nvPr userDrawn="1"/>
        </p:nvSpPr>
        <p:spPr>
          <a:xfrm>
            <a:off x="1135313" y="650621"/>
            <a:ext cx="7712013" cy="8449469"/>
          </a:xfrm>
          <a:custGeom>
            <a:avLst/>
            <a:gdLst>
              <a:gd name="connsiteX0" fmla="*/ 0 w 4063671"/>
              <a:gd name="connsiteY0" fmla="*/ 0 h 4452257"/>
              <a:gd name="connsiteX1" fmla="*/ 1180800 w 4063671"/>
              <a:gd name="connsiteY1" fmla="*/ 0 h 4452257"/>
              <a:gd name="connsiteX2" fmla="*/ 1180800 w 4063671"/>
              <a:gd name="connsiteY2" fmla="*/ 1790663 h 4452257"/>
              <a:gd name="connsiteX3" fmla="*/ 2545114 w 4063671"/>
              <a:gd name="connsiteY3" fmla="*/ 0 h 4452257"/>
              <a:gd name="connsiteX4" fmla="*/ 3960257 w 4063671"/>
              <a:gd name="connsiteY4" fmla="*/ 0 h 4452257"/>
              <a:gd name="connsiteX5" fmla="*/ 2144136 w 4063671"/>
              <a:gd name="connsiteY5" fmla="*/ 2027299 h 4452257"/>
              <a:gd name="connsiteX6" fmla="*/ 4063671 w 4063671"/>
              <a:gd name="connsiteY6" fmla="*/ 4452257 h 4452257"/>
              <a:gd name="connsiteX7" fmla="*/ 2659414 w 4063671"/>
              <a:gd name="connsiteY7" fmla="*/ 4452257 h 4452257"/>
              <a:gd name="connsiteX8" fmla="*/ 1459453 w 4063671"/>
              <a:gd name="connsiteY8" fmla="*/ 2791597 h 4452257"/>
              <a:gd name="connsiteX9" fmla="*/ 1180800 w 4063671"/>
              <a:gd name="connsiteY9" fmla="*/ 3102650 h 4452257"/>
              <a:gd name="connsiteX10" fmla="*/ 1180800 w 4063671"/>
              <a:gd name="connsiteY10" fmla="*/ 4452257 h 4452257"/>
              <a:gd name="connsiteX11" fmla="*/ 0 w 4063671"/>
              <a:gd name="connsiteY11" fmla="*/ 4452257 h 445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63671" h="4452257">
                <a:moveTo>
                  <a:pt x="0" y="0"/>
                </a:moveTo>
                <a:lnTo>
                  <a:pt x="1180800" y="0"/>
                </a:lnTo>
                <a:lnTo>
                  <a:pt x="1180800" y="1790663"/>
                </a:lnTo>
                <a:lnTo>
                  <a:pt x="2545114" y="0"/>
                </a:lnTo>
                <a:lnTo>
                  <a:pt x="3960257" y="0"/>
                </a:lnTo>
                <a:lnTo>
                  <a:pt x="2144136" y="2027299"/>
                </a:lnTo>
                <a:lnTo>
                  <a:pt x="4063671" y="4452257"/>
                </a:lnTo>
                <a:lnTo>
                  <a:pt x="2659414" y="4452257"/>
                </a:lnTo>
                <a:lnTo>
                  <a:pt x="1459453" y="2791597"/>
                </a:lnTo>
                <a:lnTo>
                  <a:pt x="1180800" y="3102650"/>
                </a:lnTo>
                <a:lnTo>
                  <a:pt x="1180800" y="4452257"/>
                </a:lnTo>
                <a:lnTo>
                  <a:pt x="0" y="4452257"/>
                </a:lnTo>
                <a:close/>
              </a:path>
            </a:pathLst>
          </a:custGeom>
          <a:gradFill flip="none" rotWithShape="1">
            <a:gsLst>
              <a:gs pos="0">
                <a:srgbClr val="191C21"/>
              </a:gs>
              <a:gs pos="94000">
                <a:srgbClr val="2B3039"/>
              </a:gs>
            </a:gsLst>
            <a:lin ang="13200000" scaled="0"/>
            <a:tileRect/>
          </a:gradFill>
          <a:ln w="0">
            <a:noFill/>
          </a:ln>
          <a:scene3d>
            <a:camera prst="isometricOffAxis1Right"/>
            <a:lightRig rig="threePt" dir="t"/>
          </a:scene3d>
          <a:sp3d extrusionH="2286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9" name="TextBox 8">
            <a:extLst>
              <a:ext uri="{FF2B5EF4-FFF2-40B4-BE49-F238E27FC236}">
                <a16:creationId xmlns:a16="http://schemas.microsoft.com/office/drawing/2014/main" id="{4B9B90F5-30BC-4D92-9465-F1C5997ACBF0}"/>
              </a:ext>
            </a:extLst>
          </p:cNvPr>
          <p:cNvSpPr txBox="1"/>
          <p:nvPr userDrawn="1"/>
        </p:nvSpPr>
        <p:spPr>
          <a:xfrm>
            <a:off x="8624330" y="3712146"/>
            <a:ext cx="2516843" cy="276999"/>
          </a:xfrm>
          <a:prstGeom prst="rect">
            <a:avLst/>
          </a:prstGeom>
          <a:noFill/>
          <a:effectLst/>
        </p:spPr>
        <p:txBody>
          <a:bodyPr wrap="none" rtlCol="0">
            <a:spAutoFit/>
          </a:bodyPr>
          <a:lstStyle/>
          <a:p>
            <a:r>
              <a:rPr lang="en-US" sz="1200" b="0" baseline="0" dirty="0">
                <a:solidFill>
                  <a:schemeClr val="bg1"/>
                </a:solidFill>
                <a:effectLst/>
              </a:rPr>
              <a:t>PRESENTADO POR </a:t>
            </a:r>
            <a:r>
              <a:rPr lang="en-US" sz="1200" b="1" baseline="0" dirty="0">
                <a:solidFill>
                  <a:schemeClr val="bg1"/>
                </a:solidFill>
                <a:effectLst/>
              </a:rPr>
              <a:t>3M MÉXICO</a:t>
            </a:r>
            <a:endParaRPr lang="es-419" sz="1200" b="1" dirty="0">
              <a:solidFill>
                <a:schemeClr val="bg1"/>
              </a:solidFill>
              <a:effectLst/>
            </a:endParaRPr>
          </a:p>
        </p:txBody>
      </p:sp>
      <p:sp>
        <p:nvSpPr>
          <p:cNvPr id="7" name="Freeform: Shape 6">
            <a:extLst>
              <a:ext uri="{FF2B5EF4-FFF2-40B4-BE49-F238E27FC236}">
                <a16:creationId xmlns:a16="http://schemas.microsoft.com/office/drawing/2014/main" id="{34E28C1C-78B6-4D52-8615-CC22123510AC}"/>
              </a:ext>
            </a:extLst>
          </p:cNvPr>
          <p:cNvSpPr/>
          <p:nvPr userDrawn="1"/>
        </p:nvSpPr>
        <p:spPr>
          <a:xfrm>
            <a:off x="1135313" y="650620"/>
            <a:ext cx="7712013" cy="8449469"/>
          </a:xfrm>
          <a:custGeom>
            <a:avLst/>
            <a:gdLst>
              <a:gd name="connsiteX0" fmla="*/ 0 w 4063671"/>
              <a:gd name="connsiteY0" fmla="*/ 0 h 4452257"/>
              <a:gd name="connsiteX1" fmla="*/ 1180800 w 4063671"/>
              <a:gd name="connsiteY1" fmla="*/ 0 h 4452257"/>
              <a:gd name="connsiteX2" fmla="*/ 1180800 w 4063671"/>
              <a:gd name="connsiteY2" fmla="*/ 1790663 h 4452257"/>
              <a:gd name="connsiteX3" fmla="*/ 2545114 w 4063671"/>
              <a:gd name="connsiteY3" fmla="*/ 0 h 4452257"/>
              <a:gd name="connsiteX4" fmla="*/ 3960257 w 4063671"/>
              <a:gd name="connsiteY4" fmla="*/ 0 h 4452257"/>
              <a:gd name="connsiteX5" fmla="*/ 2144136 w 4063671"/>
              <a:gd name="connsiteY5" fmla="*/ 2027299 h 4452257"/>
              <a:gd name="connsiteX6" fmla="*/ 4063671 w 4063671"/>
              <a:gd name="connsiteY6" fmla="*/ 4452257 h 4452257"/>
              <a:gd name="connsiteX7" fmla="*/ 2659414 w 4063671"/>
              <a:gd name="connsiteY7" fmla="*/ 4452257 h 4452257"/>
              <a:gd name="connsiteX8" fmla="*/ 1459453 w 4063671"/>
              <a:gd name="connsiteY8" fmla="*/ 2791597 h 4452257"/>
              <a:gd name="connsiteX9" fmla="*/ 1180800 w 4063671"/>
              <a:gd name="connsiteY9" fmla="*/ 3102650 h 4452257"/>
              <a:gd name="connsiteX10" fmla="*/ 1180800 w 4063671"/>
              <a:gd name="connsiteY10" fmla="*/ 4452257 h 4452257"/>
              <a:gd name="connsiteX11" fmla="*/ 0 w 4063671"/>
              <a:gd name="connsiteY11" fmla="*/ 4452257 h 445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63671" h="4452257">
                <a:moveTo>
                  <a:pt x="0" y="0"/>
                </a:moveTo>
                <a:lnTo>
                  <a:pt x="1180800" y="0"/>
                </a:lnTo>
                <a:lnTo>
                  <a:pt x="1180800" y="1790663"/>
                </a:lnTo>
                <a:lnTo>
                  <a:pt x="2545114" y="0"/>
                </a:lnTo>
                <a:lnTo>
                  <a:pt x="3960257" y="0"/>
                </a:lnTo>
                <a:lnTo>
                  <a:pt x="2144136" y="2027299"/>
                </a:lnTo>
                <a:lnTo>
                  <a:pt x="4063671" y="4452257"/>
                </a:lnTo>
                <a:lnTo>
                  <a:pt x="2659414" y="4452257"/>
                </a:lnTo>
                <a:lnTo>
                  <a:pt x="1459453" y="2791597"/>
                </a:lnTo>
                <a:lnTo>
                  <a:pt x="1180800" y="3102650"/>
                </a:lnTo>
                <a:lnTo>
                  <a:pt x="1180800" y="4452257"/>
                </a:lnTo>
                <a:lnTo>
                  <a:pt x="0" y="4452257"/>
                </a:lnTo>
                <a:close/>
              </a:path>
            </a:pathLst>
          </a:custGeom>
          <a:solidFill>
            <a:srgbClr val="2F353D"/>
          </a:solidFill>
          <a:ln w="0">
            <a:noFill/>
          </a:ln>
          <a:scene3d>
            <a:camera prst="isometricOffAxis1Right"/>
            <a:lightRig rig="threePt" dir="t"/>
          </a:scene3d>
          <a:sp3d extrusionH="2286000">
            <a:extrusionClr>
              <a:srgbClr val="2F353D"/>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spTree>
    <p:extLst>
      <p:ext uri="{BB962C8B-B14F-4D97-AF65-F5344CB8AC3E}">
        <p14:creationId xmlns:p14="http://schemas.microsoft.com/office/powerpoint/2010/main" val="1478598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ackground Blank">
    <p:bg>
      <p:bgPr>
        <a:solidFill>
          <a:srgbClr val="2F353D"/>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369351-372C-4471-BE88-A2047E42B53D}"/>
              </a:ext>
            </a:extLst>
          </p:cNvPr>
          <p:cNvPicPr>
            <a:picLocks noChangeAspect="1"/>
          </p:cNvPicPr>
          <p:nvPr userDrawn="1"/>
        </p:nvPicPr>
        <p:blipFill>
          <a:blip r:embed="rId2">
            <a:clrChange>
              <a:clrFrom>
                <a:srgbClr val="E6E6E6"/>
              </a:clrFrom>
              <a:clrTo>
                <a:srgbClr val="E6E6E6">
                  <a:alpha val="0"/>
                </a:srgbClr>
              </a:clrTo>
            </a:clrChange>
          </a:blip>
          <a:stretch>
            <a:fillRect/>
          </a:stretch>
        </p:blipFill>
        <p:spPr>
          <a:xfrm>
            <a:off x="9903512" y="539981"/>
            <a:ext cx="1659600" cy="22128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322629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inal Slide">
    <p:bg>
      <p:bgPr>
        <a:gradFill>
          <a:gsLst>
            <a:gs pos="30000">
              <a:srgbClr val="7030A0"/>
            </a:gs>
            <a:gs pos="100000">
              <a:srgbClr val="017978"/>
            </a:gs>
          </a:gsLst>
          <a:lin ang="1800000" scaled="0"/>
        </a:gra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15EE137E-743D-4B2A-B8ED-2D2789EA9433}"/>
              </a:ext>
            </a:extLst>
          </p:cNvPr>
          <p:cNvSpPr/>
          <p:nvPr userDrawn="1"/>
        </p:nvSpPr>
        <p:spPr>
          <a:xfrm>
            <a:off x="5152253" y="2396593"/>
            <a:ext cx="1886400" cy="2066400"/>
          </a:xfrm>
          <a:custGeom>
            <a:avLst/>
            <a:gdLst>
              <a:gd name="connsiteX0" fmla="*/ 0 w 4063671"/>
              <a:gd name="connsiteY0" fmla="*/ 0 h 4452257"/>
              <a:gd name="connsiteX1" fmla="*/ 1180800 w 4063671"/>
              <a:gd name="connsiteY1" fmla="*/ 0 h 4452257"/>
              <a:gd name="connsiteX2" fmla="*/ 1180800 w 4063671"/>
              <a:gd name="connsiteY2" fmla="*/ 1790663 h 4452257"/>
              <a:gd name="connsiteX3" fmla="*/ 2545114 w 4063671"/>
              <a:gd name="connsiteY3" fmla="*/ 0 h 4452257"/>
              <a:gd name="connsiteX4" fmla="*/ 3960257 w 4063671"/>
              <a:gd name="connsiteY4" fmla="*/ 0 h 4452257"/>
              <a:gd name="connsiteX5" fmla="*/ 2144136 w 4063671"/>
              <a:gd name="connsiteY5" fmla="*/ 2027299 h 4452257"/>
              <a:gd name="connsiteX6" fmla="*/ 4063671 w 4063671"/>
              <a:gd name="connsiteY6" fmla="*/ 4452257 h 4452257"/>
              <a:gd name="connsiteX7" fmla="*/ 2659414 w 4063671"/>
              <a:gd name="connsiteY7" fmla="*/ 4452257 h 4452257"/>
              <a:gd name="connsiteX8" fmla="*/ 1459453 w 4063671"/>
              <a:gd name="connsiteY8" fmla="*/ 2791597 h 4452257"/>
              <a:gd name="connsiteX9" fmla="*/ 1180800 w 4063671"/>
              <a:gd name="connsiteY9" fmla="*/ 3102650 h 4452257"/>
              <a:gd name="connsiteX10" fmla="*/ 1180800 w 4063671"/>
              <a:gd name="connsiteY10" fmla="*/ 4452257 h 4452257"/>
              <a:gd name="connsiteX11" fmla="*/ 0 w 4063671"/>
              <a:gd name="connsiteY11" fmla="*/ 4452257 h 445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63671" h="4452257">
                <a:moveTo>
                  <a:pt x="0" y="0"/>
                </a:moveTo>
                <a:lnTo>
                  <a:pt x="1180800" y="0"/>
                </a:lnTo>
                <a:lnTo>
                  <a:pt x="1180800" y="1790663"/>
                </a:lnTo>
                <a:lnTo>
                  <a:pt x="2545114" y="0"/>
                </a:lnTo>
                <a:lnTo>
                  <a:pt x="3960257" y="0"/>
                </a:lnTo>
                <a:lnTo>
                  <a:pt x="2144136" y="2027299"/>
                </a:lnTo>
                <a:lnTo>
                  <a:pt x="4063671" y="4452257"/>
                </a:lnTo>
                <a:lnTo>
                  <a:pt x="2659414" y="4452257"/>
                </a:lnTo>
                <a:lnTo>
                  <a:pt x="1459453" y="2791597"/>
                </a:lnTo>
                <a:lnTo>
                  <a:pt x="1180800" y="3102650"/>
                </a:lnTo>
                <a:lnTo>
                  <a:pt x="1180800" y="4452257"/>
                </a:lnTo>
                <a:lnTo>
                  <a:pt x="0" y="4452257"/>
                </a:lnTo>
                <a:close/>
              </a:path>
            </a:pathLst>
          </a:custGeom>
          <a:gradFill flip="none" rotWithShape="1">
            <a:gsLst>
              <a:gs pos="55000">
                <a:srgbClr val="512373"/>
              </a:gs>
              <a:gs pos="100000">
                <a:srgbClr val="0070C0"/>
              </a:gs>
            </a:gsLst>
            <a:path path="circle">
              <a:fillToRect l="100000" t="100000"/>
            </a:path>
            <a:tileRect r="-100000" b="-100000"/>
          </a:gradFill>
          <a:ln w="0">
            <a:noFill/>
          </a:ln>
          <a:scene3d>
            <a:camera prst="isometricOffAxis1Right"/>
            <a:lightRig rig="threePt" dir="t"/>
          </a:scene3d>
          <a:sp3d extrusionH="762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spTree>
    <p:extLst>
      <p:ext uri="{BB962C8B-B14F-4D97-AF65-F5344CB8AC3E}">
        <p14:creationId xmlns:p14="http://schemas.microsoft.com/office/powerpoint/2010/main" val="2180722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419"/>
          </a:p>
        </p:txBody>
      </p:sp>
      <p:sp>
        <p:nvSpPr>
          <p:cNvPr id="3" name="Content Placeholder 2"/>
          <p:cNvSpPr>
            <a:spLocks noGrp="1"/>
          </p:cNvSpPr>
          <p:nvPr>
            <p:ph idx="1"/>
          </p:nvPr>
        </p:nvSpPr>
        <p:spPr/>
        <p:txBody>
          <a:bodyPr/>
          <a:lstStyle>
            <a:lvl1pPr marL="358775" indent="-358775">
              <a:defRPr spc="0"/>
            </a:lvl1pPr>
            <a:lvl2pPr marL="719138" indent="-360363">
              <a:defRPr spc="0"/>
            </a:lvl2pPr>
            <a:lvl3pPr marL="1077913" indent="-358775">
              <a:defRPr spc="0"/>
            </a:lvl3pPr>
            <a:lvl4pPr marL="1436688" indent="-358775">
              <a:defRPr spc="0"/>
            </a:lvl4pPr>
            <a:lvl5pPr marL="1795463" indent="-358775">
              <a:defRPr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pic>
        <p:nvPicPr>
          <p:cNvPr id="4" name="Picture 3">
            <a:extLst>
              <a:ext uri="{FF2B5EF4-FFF2-40B4-BE49-F238E27FC236}">
                <a16:creationId xmlns:a16="http://schemas.microsoft.com/office/drawing/2014/main" id="{124C4A64-33DC-452F-96F6-51F8AB926CF9}"/>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9903651" y="551430"/>
            <a:ext cx="1659461" cy="221261"/>
          </a:xfrm>
          <a:prstGeom prst="rect">
            <a:avLst/>
          </a:prstGeom>
        </p:spPr>
      </p:pic>
    </p:spTree>
    <p:extLst>
      <p:ext uri="{BB962C8B-B14F-4D97-AF65-F5344CB8AC3E}">
        <p14:creationId xmlns:p14="http://schemas.microsoft.com/office/powerpoint/2010/main" val="2566400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Workshop">
    <p:bg>
      <p:bgPr>
        <a:solidFill>
          <a:srgbClr val="2F353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s-419"/>
          </a:p>
        </p:txBody>
      </p:sp>
      <p:sp>
        <p:nvSpPr>
          <p:cNvPr id="3" name="Content Placeholder 2"/>
          <p:cNvSpPr>
            <a:spLocks noGrp="1"/>
          </p:cNvSpPr>
          <p:nvPr>
            <p:ph idx="1"/>
          </p:nvPr>
        </p:nvSpPr>
        <p:spPr>
          <a:xfrm>
            <a:off x="838200" y="1437124"/>
            <a:ext cx="10512000" cy="4739839"/>
          </a:xfrm>
        </p:spPr>
        <p:txBody>
          <a:bodyPr/>
          <a:lstStyle>
            <a:lvl1pPr marL="0" indent="0">
              <a:buNone/>
              <a:defRPr spc="0">
                <a:solidFill>
                  <a:schemeClr val="bg1"/>
                </a:solidFill>
              </a:defRPr>
            </a:lvl1pPr>
            <a:lvl2pPr marL="358775" indent="0">
              <a:buNone/>
              <a:defRPr spc="0">
                <a:solidFill>
                  <a:schemeClr val="bg1"/>
                </a:solidFill>
              </a:defRPr>
            </a:lvl2pPr>
            <a:lvl3pPr marL="719138" indent="0">
              <a:buNone/>
              <a:defRPr spc="0">
                <a:solidFill>
                  <a:schemeClr val="bg1"/>
                </a:solidFill>
              </a:defRPr>
            </a:lvl3pPr>
            <a:lvl4pPr marL="1077913" indent="0">
              <a:buNone/>
              <a:defRPr spc="0">
                <a:solidFill>
                  <a:schemeClr val="bg1"/>
                </a:solidFill>
              </a:defRPr>
            </a:lvl4pPr>
            <a:lvl5pPr marL="1436688" indent="0">
              <a:buNone/>
              <a:defRPr spc="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pic>
        <p:nvPicPr>
          <p:cNvPr id="5" name="Picture 4">
            <a:extLst>
              <a:ext uri="{FF2B5EF4-FFF2-40B4-BE49-F238E27FC236}">
                <a16:creationId xmlns:a16="http://schemas.microsoft.com/office/drawing/2014/main" id="{5A7E4B46-B60D-46DD-824B-892F9EE7D1D7}"/>
              </a:ext>
            </a:extLst>
          </p:cNvPr>
          <p:cNvPicPr>
            <a:picLocks noChangeAspect="1"/>
          </p:cNvPicPr>
          <p:nvPr userDrawn="1"/>
        </p:nvPicPr>
        <p:blipFill>
          <a:blip r:embed="rId2">
            <a:clrChange>
              <a:clrFrom>
                <a:srgbClr val="E6E6E6"/>
              </a:clrFrom>
              <a:clrTo>
                <a:srgbClr val="E6E6E6">
                  <a:alpha val="0"/>
                </a:srgbClr>
              </a:clrTo>
            </a:clrChange>
          </a:blip>
          <a:stretch>
            <a:fillRect/>
          </a:stretch>
        </p:blipFill>
        <p:spPr>
          <a:xfrm>
            <a:off x="9903512" y="539981"/>
            <a:ext cx="1659600" cy="22128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31559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Quote">
    <p:spTree>
      <p:nvGrpSpPr>
        <p:cNvPr id="1" name=""/>
        <p:cNvGrpSpPr/>
        <p:nvPr/>
      </p:nvGrpSpPr>
      <p:grpSpPr>
        <a:xfrm>
          <a:off x="0" y="0"/>
          <a:ext cx="0" cy="0"/>
          <a:chOff x="0" y="0"/>
          <a:chExt cx="0" cy="0"/>
        </a:xfrm>
      </p:grpSpPr>
      <p:sp>
        <p:nvSpPr>
          <p:cNvPr id="7" name="Rectangle 6"/>
          <p:cNvSpPr/>
          <p:nvPr userDrawn="1"/>
        </p:nvSpPr>
        <p:spPr>
          <a:xfrm>
            <a:off x="0" y="5589240"/>
            <a:ext cx="12192000" cy="1268760"/>
          </a:xfrm>
          <a:prstGeom prst="rect">
            <a:avLst/>
          </a:prstGeom>
          <a:solidFill>
            <a:srgbClr val="2F3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2" name="Title 1"/>
          <p:cNvSpPr>
            <a:spLocks noGrp="1"/>
          </p:cNvSpPr>
          <p:nvPr>
            <p:ph type="title"/>
          </p:nvPr>
        </p:nvSpPr>
        <p:spPr/>
        <p:txBody>
          <a:bodyPr/>
          <a:lstStyle/>
          <a:p>
            <a:r>
              <a:rPr lang="en-US" dirty="0"/>
              <a:t>Click to edit Master title style</a:t>
            </a:r>
            <a:endParaRPr lang="x-none" dirty="0"/>
          </a:p>
        </p:txBody>
      </p:sp>
      <p:sp>
        <p:nvSpPr>
          <p:cNvPr id="3" name="Content Placeholder 2"/>
          <p:cNvSpPr>
            <a:spLocks noGrp="1"/>
          </p:cNvSpPr>
          <p:nvPr>
            <p:ph idx="1" hasCustomPrompt="1"/>
          </p:nvPr>
        </p:nvSpPr>
        <p:spPr>
          <a:ln>
            <a:noFill/>
          </a:ln>
        </p:spPr>
        <p:txBody>
          <a:bodyPr>
            <a:normAutofit/>
          </a:bodyPr>
          <a:lstStyle>
            <a:lvl1pPr marL="358775" marR="0" indent="-358775"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sz="2000" spc="0"/>
            </a:lvl1pPr>
            <a:lvl2pPr marL="719138" indent="-360363">
              <a:lnSpc>
                <a:spcPct val="100000"/>
              </a:lnSpc>
              <a:defRPr sz="1600" spc="0"/>
            </a:lvl2pPr>
            <a:lvl3pPr marL="1077913" indent="-358775">
              <a:lnSpc>
                <a:spcPct val="100000"/>
              </a:lnSpc>
              <a:defRPr sz="1600" spc="0"/>
            </a:lvl3pPr>
            <a:lvl4pPr marL="1436688" indent="-358775">
              <a:lnSpc>
                <a:spcPct val="100000"/>
              </a:lnSpc>
              <a:defRPr sz="1600" spc="0"/>
            </a:lvl4pPr>
            <a:lvl5pPr marL="1795463" indent="-358775">
              <a:lnSpc>
                <a:spcPct val="100000"/>
              </a:lnSpc>
              <a:defRPr sz="1600" spc="0"/>
            </a:lvl5pPr>
          </a:lstStyle>
          <a:p>
            <a:pPr marL="358775" marR="0" lvl="0" indent="-358775"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lang="es-419" sz="2400" b="1" dirty="0"/>
              <a:t>IBM MARKETING CLOUD / </a:t>
            </a:r>
            <a:r>
              <a:rPr lang="es-419" sz="2400" dirty="0"/>
              <a:t>STANDARD EDITION	US$	89,193.00 	 </a:t>
            </a:r>
            <a:r>
              <a:rPr lang="es-419" sz="2000" dirty="0" err="1">
                <a:solidFill>
                  <a:schemeClr val="bg1">
                    <a:lumMod val="50000"/>
                  </a:schemeClr>
                </a:solidFill>
              </a:rPr>
              <a:t>xAño</a:t>
            </a:r>
            <a:endParaRPr lang="es-419" sz="2400" dirty="0">
              <a:solidFill>
                <a:schemeClr val="bg1">
                  <a:lumMod val="50000"/>
                </a:schemeClr>
              </a:solidFill>
            </a:endParaRPr>
          </a:p>
          <a:p>
            <a:pPr lvl="1"/>
            <a:r>
              <a:rPr lang="en-US" dirty="0"/>
              <a:t>Second level</a:t>
            </a:r>
          </a:p>
          <a:p>
            <a:pPr lvl="2"/>
            <a:r>
              <a:rPr lang="en-US" dirty="0"/>
              <a:t>Third level</a:t>
            </a:r>
          </a:p>
          <a:p>
            <a:pPr lvl="3"/>
            <a:r>
              <a:rPr lang="en-US" dirty="0"/>
              <a:t>Fourth level</a:t>
            </a:r>
          </a:p>
          <a:p>
            <a:pPr lvl="4"/>
            <a:r>
              <a:rPr lang="en-US" dirty="0"/>
              <a:t>Fifth level</a:t>
            </a:r>
            <a:endParaRPr lang="x-none" dirty="0"/>
          </a:p>
        </p:txBody>
      </p:sp>
      <p:pic>
        <p:nvPicPr>
          <p:cNvPr id="5" name="Picture 4">
            <a:extLst>
              <a:ext uri="{FF2B5EF4-FFF2-40B4-BE49-F238E27FC236}">
                <a16:creationId xmlns:a16="http://schemas.microsoft.com/office/drawing/2014/main" id="{2DC409F7-2498-4D84-8913-336FAA11EAA1}"/>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9903651" y="540000"/>
            <a:ext cx="1659461" cy="221261"/>
          </a:xfrm>
          <a:prstGeom prst="rect">
            <a:avLst/>
          </a:prstGeom>
        </p:spPr>
      </p:pic>
    </p:spTree>
    <p:extLst>
      <p:ext uri="{BB962C8B-B14F-4D97-AF65-F5344CB8AC3E}">
        <p14:creationId xmlns:p14="http://schemas.microsoft.com/office/powerpoint/2010/main" val="3666729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de Box">
    <p:spTree>
      <p:nvGrpSpPr>
        <p:cNvPr id="1" name=""/>
        <p:cNvGrpSpPr/>
        <p:nvPr/>
      </p:nvGrpSpPr>
      <p:grpSpPr>
        <a:xfrm>
          <a:off x="0" y="0"/>
          <a:ext cx="0" cy="0"/>
          <a:chOff x="0" y="0"/>
          <a:chExt cx="0" cy="0"/>
        </a:xfrm>
      </p:grpSpPr>
      <p:sp>
        <p:nvSpPr>
          <p:cNvPr id="6" name="Rectangle 5"/>
          <p:cNvSpPr/>
          <p:nvPr userDrawn="1"/>
        </p:nvSpPr>
        <p:spPr>
          <a:xfrm>
            <a:off x="1" y="0"/>
            <a:ext cx="4518212" cy="6858000"/>
          </a:xfrm>
          <a:prstGeom prst="rect">
            <a:avLst/>
          </a:prstGeom>
          <a:solidFill>
            <a:srgbClr val="2F3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3" name="Content Placeholder 2"/>
          <p:cNvSpPr>
            <a:spLocks noGrp="1"/>
          </p:cNvSpPr>
          <p:nvPr>
            <p:ph idx="1"/>
          </p:nvPr>
        </p:nvSpPr>
        <p:spPr>
          <a:xfrm>
            <a:off x="838200" y="1437124"/>
            <a:ext cx="3636645" cy="4739839"/>
          </a:xfrm>
        </p:spPr>
        <p:txBody>
          <a:bodyPr>
            <a:normAutofit/>
          </a:bodyPr>
          <a:lstStyle>
            <a:lvl1pPr marL="358775" indent="-358775">
              <a:defRPr sz="1600" spc="0">
                <a:solidFill>
                  <a:schemeClr val="bg1"/>
                </a:solidFill>
              </a:defRPr>
            </a:lvl1pPr>
            <a:lvl2pPr marL="719138" indent="-360363">
              <a:defRPr sz="1600" spc="0">
                <a:solidFill>
                  <a:schemeClr val="bg1"/>
                </a:solidFill>
              </a:defRPr>
            </a:lvl2pPr>
            <a:lvl3pPr marL="1077913" indent="-358775">
              <a:defRPr sz="1600" spc="0">
                <a:solidFill>
                  <a:schemeClr val="bg1"/>
                </a:solidFill>
              </a:defRPr>
            </a:lvl3pPr>
            <a:lvl4pPr marL="1436688" indent="-358775">
              <a:defRPr sz="1600" spc="0">
                <a:solidFill>
                  <a:schemeClr val="bg1"/>
                </a:solidFill>
              </a:defRPr>
            </a:lvl4pPr>
            <a:lvl5pPr marL="1795463" indent="-358775">
              <a:defRPr sz="1600" spc="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x-none" dirty="0"/>
          </a:p>
        </p:txBody>
      </p:sp>
      <p:pic>
        <p:nvPicPr>
          <p:cNvPr id="4" name="Picture 3">
            <a:extLst>
              <a:ext uri="{FF2B5EF4-FFF2-40B4-BE49-F238E27FC236}">
                <a16:creationId xmlns:a16="http://schemas.microsoft.com/office/drawing/2014/main" id="{E58CAAFB-9B5A-4FA1-A003-2881C1823E52}"/>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9903651" y="540000"/>
            <a:ext cx="1659461" cy="221261"/>
          </a:xfrm>
          <a:prstGeom prst="rect">
            <a:avLst/>
          </a:prstGeom>
        </p:spPr>
      </p:pic>
    </p:spTree>
    <p:extLst>
      <p:ext uri="{BB962C8B-B14F-4D97-AF65-F5344CB8AC3E}">
        <p14:creationId xmlns:p14="http://schemas.microsoft.com/office/powerpoint/2010/main" val="1867644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de Box Background">
    <p:bg>
      <p:bgPr>
        <a:solidFill>
          <a:srgbClr val="2F353D"/>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F069A67-D4A6-48AA-85E9-9AB1CFEB433F}"/>
              </a:ext>
            </a:extLst>
          </p:cNvPr>
          <p:cNvSpPr/>
          <p:nvPr userDrawn="1"/>
        </p:nvSpPr>
        <p:spPr>
          <a:xfrm>
            <a:off x="1" y="0"/>
            <a:ext cx="4518212"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3" name="Content Placeholder 2"/>
          <p:cNvSpPr>
            <a:spLocks noGrp="1"/>
          </p:cNvSpPr>
          <p:nvPr>
            <p:ph idx="1"/>
          </p:nvPr>
        </p:nvSpPr>
        <p:spPr>
          <a:xfrm>
            <a:off x="838200" y="1437124"/>
            <a:ext cx="3636645" cy="4739839"/>
          </a:xfrm>
        </p:spPr>
        <p:txBody>
          <a:bodyPr>
            <a:normAutofit/>
          </a:bodyPr>
          <a:lstStyle>
            <a:lvl1pPr marL="358775" indent="-358775">
              <a:defRPr sz="1600" spc="0">
                <a:solidFill>
                  <a:schemeClr val="bg1"/>
                </a:solidFill>
              </a:defRPr>
            </a:lvl1pPr>
            <a:lvl2pPr marL="719138" indent="-360363">
              <a:defRPr sz="1600" spc="0">
                <a:solidFill>
                  <a:schemeClr val="bg1"/>
                </a:solidFill>
              </a:defRPr>
            </a:lvl2pPr>
            <a:lvl3pPr marL="1077913" indent="-358775">
              <a:defRPr sz="1600" spc="0">
                <a:solidFill>
                  <a:schemeClr val="bg1"/>
                </a:solidFill>
              </a:defRPr>
            </a:lvl3pPr>
            <a:lvl4pPr marL="1436688" indent="-358775">
              <a:defRPr sz="1600" spc="0">
                <a:solidFill>
                  <a:schemeClr val="bg1"/>
                </a:solidFill>
              </a:defRPr>
            </a:lvl4pPr>
            <a:lvl5pPr marL="1795463" indent="-358775">
              <a:defRPr sz="1600" spc="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x-none" dirty="0"/>
          </a:p>
        </p:txBody>
      </p:sp>
      <p:pic>
        <p:nvPicPr>
          <p:cNvPr id="5" name="Picture 4">
            <a:extLst>
              <a:ext uri="{FF2B5EF4-FFF2-40B4-BE49-F238E27FC236}">
                <a16:creationId xmlns:a16="http://schemas.microsoft.com/office/drawing/2014/main" id="{E7D412DE-195E-456B-A0D7-358C8D7FA840}"/>
              </a:ext>
            </a:extLst>
          </p:cNvPr>
          <p:cNvPicPr>
            <a:picLocks noChangeAspect="1"/>
          </p:cNvPicPr>
          <p:nvPr userDrawn="1"/>
        </p:nvPicPr>
        <p:blipFill>
          <a:blip r:embed="rId2">
            <a:clrChange>
              <a:clrFrom>
                <a:srgbClr val="E6E6E6"/>
              </a:clrFrom>
              <a:clrTo>
                <a:srgbClr val="E6E6E6">
                  <a:alpha val="0"/>
                </a:srgbClr>
              </a:clrTo>
            </a:clrChange>
          </a:blip>
          <a:stretch>
            <a:fillRect/>
          </a:stretch>
        </p:blipFill>
        <p:spPr>
          <a:xfrm>
            <a:off x="9903512" y="539981"/>
            <a:ext cx="1659600" cy="22128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5506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Sid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s-419" dirty="0"/>
          </a:p>
        </p:txBody>
      </p:sp>
      <p:sp>
        <p:nvSpPr>
          <p:cNvPr id="3" name="Content Placeholder 2"/>
          <p:cNvSpPr>
            <a:spLocks noGrp="1"/>
          </p:cNvSpPr>
          <p:nvPr>
            <p:ph idx="1"/>
          </p:nvPr>
        </p:nvSpPr>
        <p:spPr>
          <a:xfrm>
            <a:off x="838200" y="1437124"/>
            <a:ext cx="3549555" cy="4739839"/>
          </a:xfrm>
        </p:spPr>
        <p:txBody>
          <a:bodyPr>
            <a:normAutofit/>
          </a:bodyPr>
          <a:lstStyle>
            <a:lvl1pPr marL="0" indent="0" algn="l">
              <a:buClr>
                <a:srgbClr val="017978"/>
              </a:buClr>
              <a:buNone/>
              <a:defRPr sz="1600" spc="0"/>
            </a:lvl1pPr>
            <a:lvl2pPr marL="358775" indent="0" algn="l">
              <a:buClr>
                <a:srgbClr val="017978"/>
              </a:buClr>
              <a:buNone/>
              <a:defRPr sz="1600" spc="0"/>
            </a:lvl2pPr>
            <a:lvl3pPr marL="719138" indent="0" algn="l">
              <a:buClr>
                <a:srgbClr val="017978"/>
              </a:buClr>
              <a:buNone/>
              <a:defRPr sz="1600" spc="0"/>
            </a:lvl3pPr>
            <a:lvl4pPr marL="1077913" indent="0" algn="l">
              <a:buClr>
                <a:srgbClr val="017978"/>
              </a:buClr>
              <a:buNone/>
              <a:defRPr sz="1600" spc="0"/>
            </a:lvl4pPr>
            <a:lvl5pPr marL="1436688" indent="0" algn="l">
              <a:buClr>
                <a:srgbClr val="017978"/>
              </a:buClr>
              <a:buNone/>
              <a:defRPr sz="1600" spc="0"/>
            </a:lvl5pPr>
          </a:lstStyle>
          <a:p>
            <a:pPr lvl="0"/>
            <a:r>
              <a:rPr lang="es-419" noProof="0" dirty="0" err="1"/>
              <a:t>Click</a:t>
            </a:r>
            <a:r>
              <a:rPr lang="es-419" noProof="0" dirty="0"/>
              <a:t> to </a:t>
            </a:r>
            <a:r>
              <a:rPr lang="es-419" noProof="0" dirty="0" err="1"/>
              <a:t>edit</a:t>
            </a:r>
            <a:r>
              <a:rPr lang="es-419" noProof="0" dirty="0"/>
              <a:t> Master </a:t>
            </a:r>
            <a:r>
              <a:rPr lang="es-419" noProof="0" dirty="0" err="1"/>
              <a:t>text</a:t>
            </a:r>
            <a:r>
              <a:rPr lang="es-419" noProof="0" dirty="0"/>
              <a:t> </a:t>
            </a:r>
            <a:r>
              <a:rPr lang="es-419" noProof="0" dirty="0" err="1"/>
              <a:t>styles</a:t>
            </a:r>
            <a:endParaRPr lang="es-419" noProof="0" dirty="0"/>
          </a:p>
          <a:p>
            <a:pPr lvl="1"/>
            <a:r>
              <a:rPr lang="es-419" noProof="0" dirty="0" err="1"/>
              <a:t>Second</a:t>
            </a:r>
            <a:r>
              <a:rPr lang="es-419" noProof="0" dirty="0"/>
              <a:t> </a:t>
            </a:r>
            <a:r>
              <a:rPr lang="es-419" noProof="0" dirty="0" err="1"/>
              <a:t>level</a:t>
            </a:r>
            <a:endParaRPr lang="es-419" noProof="0" dirty="0"/>
          </a:p>
          <a:p>
            <a:pPr lvl="2"/>
            <a:r>
              <a:rPr lang="es-419" noProof="0" dirty="0" err="1"/>
              <a:t>Third</a:t>
            </a:r>
            <a:r>
              <a:rPr lang="es-419" noProof="0" dirty="0"/>
              <a:t> </a:t>
            </a:r>
            <a:r>
              <a:rPr lang="es-419" noProof="0" dirty="0" err="1"/>
              <a:t>level</a:t>
            </a:r>
            <a:endParaRPr lang="es-419" noProof="0" dirty="0"/>
          </a:p>
          <a:p>
            <a:pPr lvl="3"/>
            <a:r>
              <a:rPr lang="es-419" noProof="0" dirty="0" err="1"/>
              <a:t>Fourth</a:t>
            </a:r>
            <a:r>
              <a:rPr lang="es-419" noProof="0" dirty="0"/>
              <a:t> </a:t>
            </a:r>
            <a:r>
              <a:rPr lang="es-419" noProof="0" dirty="0" err="1"/>
              <a:t>level</a:t>
            </a:r>
            <a:endParaRPr lang="es-419" noProof="0" dirty="0"/>
          </a:p>
          <a:p>
            <a:pPr lvl="4"/>
            <a:r>
              <a:rPr lang="es-419" noProof="0" dirty="0" err="1"/>
              <a:t>Fifth</a:t>
            </a:r>
            <a:r>
              <a:rPr lang="es-419" noProof="0" dirty="0"/>
              <a:t> </a:t>
            </a:r>
            <a:r>
              <a:rPr lang="es-419" noProof="0" dirty="0" err="1"/>
              <a:t>level</a:t>
            </a:r>
            <a:endParaRPr lang="es-419" noProof="0" dirty="0"/>
          </a:p>
        </p:txBody>
      </p:sp>
      <p:cxnSp>
        <p:nvCxnSpPr>
          <p:cNvPr id="6" name="Straight Connector 5"/>
          <p:cNvCxnSpPr/>
          <p:nvPr userDrawn="1"/>
        </p:nvCxnSpPr>
        <p:spPr>
          <a:xfrm>
            <a:off x="4518212" y="1437123"/>
            <a:ext cx="0" cy="4741200"/>
          </a:xfrm>
          <a:prstGeom prst="line">
            <a:avLst/>
          </a:prstGeom>
          <a:ln w="3175">
            <a:solidFill>
              <a:srgbClr val="1C1C1C"/>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1EF05FD-779B-4DBC-A2F7-0EC059C0FAEA}"/>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9903651" y="540000"/>
            <a:ext cx="1659461" cy="221261"/>
          </a:xfrm>
          <a:prstGeom prst="rect">
            <a:avLst/>
          </a:prstGeom>
        </p:spPr>
      </p:pic>
    </p:spTree>
    <p:extLst>
      <p:ext uri="{BB962C8B-B14F-4D97-AF65-F5344CB8AC3E}">
        <p14:creationId xmlns:p14="http://schemas.microsoft.com/office/powerpoint/2010/main" val="768448843"/>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419"/>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5" name="Picture 4">
            <a:extLst>
              <a:ext uri="{FF2B5EF4-FFF2-40B4-BE49-F238E27FC236}">
                <a16:creationId xmlns:a16="http://schemas.microsoft.com/office/drawing/2014/main" id="{4034302D-F023-4AA8-AA7C-D6B3196ADC6D}"/>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9903651" y="540000"/>
            <a:ext cx="1659461" cy="221261"/>
          </a:xfrm>
          <a:prstGeom prst="rect">
            <a:avLst/>
          </a:prstGeom>
        </p:spPr>
      </p:pic>
    </p:spTree>
    <p:extLst>
      <p:ext uri="{BB962C8B-B14F-4D97-AF65-F5344CB8AC3E}">
        <p14:creationId xmlns:p14="http://schemas.microsoft.com/office/powerpoint/2010/main" val="518443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419"/>
          </a:p>
        </p:txBody>
      </p:sp>
      <p:pic>
        <p:nvPicPr>
          <p:cNvPr id="3" name="Picture 2">
            <a:extLst>
              <a:ext uri="{FF2B5EF4-FFF2-40B4-BE49-F238E27FC236}">
                <a16:creationId xmlns:a16="http://schemas.microsoft.com/office/drawing/2014/main" id="{DFAD84D6-D4C5-4B60-80B8-90BD700269BE}"/>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9903651" y="540000"/>
            <a:ext cx="1659461" cy="221261"/>
          </a:xfrm>
          <a:prstGeom prst="rect">
            <a:avLst/>
          </a:prstGeom>
        </p:spPr>
      </p:pic>
    </p:spTree>
    <p:extLst>
      <p:ext uri="{BB962C8B-B14F-4D97-AF65-F5344CB8AC3E}">
        <p14:creationId xmlns:p14="http://schemas.microsoft.com/office/powerpoint/2010/main" val="502614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F2B1F8-99E1-4EBE-9C48-547320D96DEB}"/>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9903651" y="540000"/>
            <a:ext cx="1659461" cy="221261"/>
          </a:xfrm>
          <a:prstGeom prst="rect">
            <a:avLst/>
          </a:prstGeom>
        </p:spPr>
      </p:pic>
    </p:spTree>
    <p:extLst>
      <p:ext uri="{BB962C8B-B14F-4D97-AF65-F5344CB8AC3E}">
        <p14:creationId xmlns:p14="http://schemas.microsoft.com/office/powerpoint/2010/main" val="1812381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title Slide">
    <p:bg>
      <p:bgPr>
        <a:solidFill>
          <a:srgbClr val="2F353D"/>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F425A5A6-18E5-475E-9FF9-FB05338B24E0}"/>
              </a:ext>
            </a:extLst>
          </p:cNvPr>
          <p:cNvSpPr>
            <a:spLocks noGrp="1"/>
          </p:cNvSpPr>
          <p:nvPr>
            <p:ph type="ctrTitle"/>
          </p:nvPr>
        </p:nvSpPr>
        <p:spPr>
          <a:xfrm>
            <a:off x="8624330" y="2037600"/>
            <a:ext cx="3060803" cy="1297271"/>
          </a:xfrm>
          <a:effectLst/>
        </p:spPr>
        <p:txBody>
          <a:bodyPr anchor="t"/>
          <a:lstStyle>
            <a:lvl1pPr algn="l">
              <a:lnSpc>
                <a:spcPct val="100000"/>
              </a:lnSpc>
              <a:defRPr sz="2400">
                <a:solidFill>
                  <a:schemeClr val="bg1"/>
                </a:solidFill>
                <a:effectLst/>
              </a:defRPr>
            </a:lvl1pPr>
          </a:lstStyle>
          <a:p>
            <a:r>
              <a:rPr lang="en-US" dirty="0"/>
              <a:t>Click to edit Master title style</a:t>
            </a:r>
            <a:endParaRPr lang="es-419" dirty="0"/>
          </a:p>
        </p:txBody>
      </p:sp>
      <p:pic>
        <p:nvPicPr>
          <p:cNvPr id="11" name="Picture 10">
            <a:extLst>
              <a:ext uri="{FF2B5EF4-FFF2-40B4-BE49-F238E27FC236}">
                <a16:creationId xmlns:a16="http://schemas.microsoft.com/office/drawing/2014/main" id="{B7F84B3D-DBA8-4716-920A-8F69B6A1ADEC}"/>
              </a:ext>
            </a:extLst>
          </p:cNvPr>
          <p:cNvPicPr>
            <a:picLocks noChangeAspect="1"/>
          </p:cNvPicPr>
          <p:nvPr userDrawn="1"/>
        </p:nvPicPr>
        <p:blipFill>
          <a:blip r:embed="rId2">
            <a:clrChange>
              <a:clrFrom>
                <a:srgbClr val="E6E6E6"/>
              </a:clrFrom>
              <a:clrTo>
                <a:srgbClr val="E6E6E6">
                  <a:alpha val="0"/>
                </a:srgbClr>
              </a:clrTo>
            </a:clrChange>
          </a:blip>
          <a:stretch>
            <a:fillRect/>
          </a:stretch>
        </p:blipFill>
        <p:spPr>
          <a:xfrm>
            <a:off x="9903512" y="539981"/>
            <a:ext cx="1659600" cy="221280"/>
          </a:xfrm>
          <a:prstGeom prst="rect">
            <a:avLst/>
          </a:prstGeom>
          <a:effectLst>
            <a:outerShdw blurRad="50800" dist="38100" dir="5400000" algn="t" rotWithShape="0">
              <a:prstClr val="black">
                <a:alpha val="40000"/>
              </a:prstClr>
            </a:outerShdw>
          </a:effectLst>
        </p:spPr>
      </p:pic>
      <p:sp>
        <p:nvSpPr>
          <p:cNvPr id="20" name="Freeform: Shape 19">
            <a:extLst>
              <a:ext uri="{FF2B5EF4-FFF2-40B4-BE49-F238E27FC236}">
                <a16:creationId xmlns:a16="http://schemas.microsoft.com/office/drawing/2014/main" id="{7CC1CA45-2478-47D3-A6F2-FF51671DA431}"/>
              </a:ext>
            </a:extLst>
          </p:cNvPr>
          <p:cNvSpPr/>
          <p:nvPr userDrawn="1"/>
        </p:nvSpPr>
        <p:spPr>
          <a:xfrm>
            <a:off x="1135313" y="650621"/>
            <a:ext cx="7712013" cy="8449469"/>
          </a:xfrm>
          <a:custGeom>
            <a:avLst/>
            <a:gdLst>
              <a:gd name="connsiteX0" fmla="*/ 0 w 4063671"/>
              <a:gd name="connsiteY0" fmla="*/ 0 h 4452257"/>
              <a:gd name="connsiteX1" fmla="*/ 1180800 w 4063671"/>
              <a:gd name="connsiteY1" fmla="*/ 0 h 4452257"/>
              <a:gd name="connsiteX2" fmla="*/ 1180800 w 4063671"/>
              <a:gd name="connsiteY2" fmla="*/ 1790663 h 4452257"/>
              <a:gd name="connsiteX3" fmla="*/ 2545114 w 4063671"/>
              <a:gd name="connsiteY3" fmla="*/ 0 h 4452257"/>
              <a:gd name="connsiteX4" fmla="*/ 3960257 w 4063671"/>
              <a:gd name="connsiteY4" fmla="*/ 0 h 4452257"/>
              <a:gd name="connsiteX5" fmla="*/ 2144136 w 4063671"/>
              <a:gd name="connsiteY5" fmla="*/ 2027299 h 4452257"/>
              <a:gd name="connsiteX6" fmla="*/ 4063671 w 4063671"/>
              <a:gd name="connsiteY6" fmla="*/ 4452257 h 4452257"/>
              <a:gd name="connsiteX7" fmla="*/ 2659414 w 4063671"/>
              <a:gd name="connsiteY7" fmla="*/ 4452257 h 4452257"/>
              <a:gd name="connsiteX8" fmla="*/ 1459453 w 4063671"/>
              <a:gd name="connsiteY8" fmla="*/ 2791597 h 4452257"/>
              <a:gd name="connsiteX9" fmla="*/ 1180800 w 4063671"/>
              <a:gd name="connsiteY9" fmla="*/ 3102650 h 4452257"/>
              <a:gd name="connsiteX10" fmla="*/ 1180800 w 4063671"/>
              <a:gd name="connsiteY10" fmla="*/ 4452257 h 4452257"/>
              <a:gd name="connsiteX11" fmla="*/ 0 w 4063671"/>
              <a:gd name="connsiteY11" fmla="*/ 4452257 h 445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63671" h="4452257">
                <a:moveTo>
                  <a:pt x="0" y="0"/>
                </a:moveTo>
                <a:lnTo>
                  <a:pt x="1180800" y="0"/>
                </a:lnTo>
                <a:lnTo>
                  <a:pt x="1180800" y="1790663"/>
                </a:lnTo>
                <a:lnTo>
                  <a:pt x="2545114" y="0"/>
                </a:lnTo>
                <a:lnTo>
                  <a:pt x="3960257" y="0"/>
                </a:lnTo>
                <a:lnTo>
                  <a:pt x="2144136" y="2027299"/>
                </a:lnTo>
                <a:lnTo>
                  <a:pt x="4063671" y="4452257"/>
                </a:lnTo>
                <a:lnTo>
                  <a:pt x="2659414" y="4452257"/>
                </a:lnTo>
                <a:lnTo>
                  <a:pt x="1459453" y="2791597"/>
                </a:lnTo>
                <a:lnTo>
                  <a:pt x="1180800" y="3102650"/>
                </a:lnTo>
                <a:lnTo>
                  <a:pt x="1180800" y="4452257"/>
                </a:lnTo>
                <a:lnTo>
                  <a:pt x="0" y="4452257"/>
                </a:lnTo>
                <a:close/>
              </a:path>
            </a:pathLst>
          </a:custGeom>
          <a:gradFill flip="none" rotWithShape="1">
            <a:gsLst>
              <a:gs pos="0">
                <a:srgbClr val="191C21"/>
              </a:gs>
              <a:gs pos="94000">
                <a:srgbClr val="2B3039"/>
              </a:gs>
            </a:gsLst>
            <a:lin ang="13200000" scaled="0"/>
            <a:tileRect/>
          </a:gradFill>
          <a:ln w="0">
            <a:noFill/>
          </a:ln>
          <a:scene3d>
            <a:camera prst="isometricOffAxis1Right"/>
            <a:lightRig rig="threePt" dir="t"/>
          </a:scene3d>
          <a:sp3d extrusionH="2286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7" name="Freeform: Shape 6">
            <a:extLst>
              <a:ext uri="{FF2B5EF4-FFF2-40B4-BE49-F238E27FC236}">
                <a16:creationId xmlns:a16="http://schemas.microsoft.com/office/drawing/2014/main" id="{34E28C1C-78B6-4D52-8615-CC22123510AC}"/>
              </a:ext>
            </a:extLst>
          </p:cNvPr>
          <p:cNvSpPr/>
          <p:nvPr userDrawn="1"/>
        </p:nvSpPr>
        <p:spPr>
          <a:xfrm>
            <a:off x="1135313" y="650620"/>
            <a:ext cx="7712013" cy="8449469"/>
          </a:xfrm>
          <a:custGeom>
            <a:avLst/>
            <a:gdLst>
              <a:gd name="connsiteX0" fmla="*/ 0 w 4063671"/>
              <a:gd name="connsiteY0" fmla="*/ 0 h 4452257"/>
              <a:gd name="connsiteX1" fmla="*/ 1180800 w 4063671"/>
              <a:gd name="connsiteY1" fmla="*/ 0 h 4452257"/>
              <a:gd name="connsiteX2" fmla="*/ 1180800 w 4063671"/>
              <a:gd name="connsiteY2" fmla="*/ 1790663 h 4452257"/>
              <a:gd name="connsiteX3" fmla="*/ 2545114 w 4063671"/>
              <a:gd name="connsiteY3" fmla="*/ 0 h 4452257"/>
              <a:gd name="connsiteX4" fmla="*/ 3960257 w 4063671"/>
              <a:gd name="connsiteY4" fmla="*/ 0 h 4452257"/>
              <a:gd name="connsiteX5" fmla="*/ 2144136 w 4063671"/>
              <a:gd name="connsiteY5" fmla="*/ 2027299 h 4452257"/>
              <a:gd name="connsiteX6" fmla="*/ 4063671 w 4063671"/>
              <a:gd name="connsiteY6" fmla="*/ 4452257 h 4452257"/>
              <a:gd name="connsiteX7" fmla="*/ 2659414 w 4063671"/>
              <a:gd name="connsiteY7" fmla="*/ 4452257 h 4452257"/>
              <a:gd name="connsiteX8" fmla="*/ 1459453 w 4063671"/>
              <a:gd name="connsiteY8" fmla="*/ 2791597 h 4452257"/>
              <a:gd name="connsiteX9" fmla="*/ 1180800 w 4063671"/>
              <a:gd name="connsiteY9" fmla="*/ 3102650 h 4452257"/>
              <a:gd name="connsiteX10" fmla="*/ 1180800 w 4063671"/>
              <a:gd name="connsiteY10" fmla="*/ 4452257 h 4452257"/>
              <a:gd name="connsiteX11" fmla="*/ 0 w 4063671"/>
              <a:gd name="connsiteY11" fmla="*/ 4452257 h 445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63671" h="4452257">
                <a:moveTo>
                  <a:pt x="0" y="0"/>
                </a:moveTo>
                <a:lnTo>
                  <a:pt x="1180800" y="0"/>
                </a:lnTo>
                <a:lnTo>
                  <a:pt x="1180800" y="1790663"/>
                </a:lnTo>
                <a:lnTo>
                  <a:pt x="2545114" y="0"/>
                </a:lnTo>
                <a:lnTo>
                  <a:pt x="3960257" y="0"/>
                </a:lnTo>
                <a:lnTo>
                  <a:pt x="2144136" y="2027299"/>
                </a:lnTo>
                <a:lnTo>
                  <a:pt x="4063671" y="4452257"/>
                </a:lnTo>
                <a:lnTo>
                  <a:pt x="2659414" y="4452257"/>
                </a:lnTo>
                <a:lnTo>
                  <a:pt x="1459453" y="2791597"/>
                </a:lnTo>
                <a:lnTo>
                  <a:pt x="1180800" y="3102650"/>
                </a:lnTo>
                <a:lnTo>
                  <a:pt x="1180800" y="4452257"/>
                </a:lnTo>
                <a:lnTo>
                  <a:pt x="0" y="4452257"/>
                </a:lnTo>
                <a:close/>
              </a:path>
            </a:pathLst>
          </a:custGeom>
          <a:solidFill>
            <a:srgbClr val="2F353D"/>
          </a:solidFill>
          <a:ln w="0">
            <a:noFill/>
          </a:ln>
          <a:scene3d>
            <a:camera prst="isometricOffAxis1Right"/>
            <a:lightRig rig="threePt" dir="t"/>
          </a:scene3d>
          <a:sp3d extrusionH="2286000">
            <a:extrusionClr>
              <a:srgbClr val="2F353D"/>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spTree>
    <p:extLst>
      <p:ext uri="{BB962C8B-B14F-4D97-AF65-F5344CB8AC3E}">
        <p14:creationId xmlns:p14="http://schemas.microsoft.com/office/powerpoint/2010/main" val="3632492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ackground Blank">
    <p:bg>
      <p:bgPr>
        <a:solidFill>
          <a:srgbClr val="2F353D"/>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369351-372C-4471-BE88-A2047E42B53D}"/>
              </a:ext>
            </a:extLst>
          </p:cNvPr>
          <p:cNvPicPr>
            <a:picLocks noChangeAspect="1"/>
          </p:cNvPicPr>
          <p:nvPr userDrawn="1"/>
        </p:nvPicPr>
        <p:blipFill>
          <a:blip r:embed="rId2">
            <a:clrChange>
              <a:clrFrom>
                <a:srgbClr val="E6E6E6"/>
              </a:clrFrom>
              <a:clrTo>
                <a:srgbClr val="E6E6E6">
                  <a:alpha val="0"/>
                </a:srgbClr>
              </a:clrTo>
            </a:clrChange>
          </a:blip>
          <a:stretch>
            <a:fillRect/>
          </a:stretch>
        </p:blipFill>
        <p:spPr>
          <a:xfrm>
            <a:off x="9903512" y="539981"/>
            <a:ext cx="1659600" cy="22128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83845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419"/>
          </a:p>
        </p:txBody>
      </p:sp>
      <p:sp>
        <p:nvSpPr>
          <p:cNvPr id="3" name="Content Placeholder 2"/>
          <p:cNvSpPr>
            <a:spLocks noGrp="1"/>
          </p:cNvSpPr>
          <p:nvPr>
            <p:ph idx="1"/>
          </p:nvPr>
        </p:nvSpPr>
        <p:spPr/>
        <p:txBody>
          <a:bodyPr/>
          <a:lstStyle>
            <a:lvl1pPr marL="358775" indent="-358775">
              <a:defRPr spc="0"/>
            </a:lvl1pPr>
            <a:lvl2pPr marL="719138" indent="-360363">
              <a:defRPr spc="0"/>
            </a:lvl2pPr>
            <a:lvl3pPr marL="1077913" indent="-358775">
              <a:defRPr spc="0"/>
            </a:lvl3pPr>
            <a:lvl4pPr marL="1436688" indent="-358775">
              <a:defRPr spc="0"/>
            </a:lvl4pPr>
            <a:lvl5pPr marL="1795463" indent="-358775">
              <a:defRPr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pic>
        <p:nvPicPr>
          <p:cNvPr id="4" name="Picture 3">
            <a:extLst>
              <a:ext uri="{FF2B5EF4-FFF2-40B4-BE49-F238E27FC236}">
                <a16:creationId xmlns:a16="http://schemas.microsoft.com/office/drawing/2014/main" id="{124C4A64-33DC-452F-96F6-51F8AB926CF9}"/>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9903651" y="551430"/>
            <a:ext cx="1659461" cy="221261"/>
          </a:xfrm>
          <a:prstGeom prst="rect">
            <a:avLst/>
          </a:prstGeom>
        </p:spPr>
      </p:pic>
    </p:spTree>
    <p:extLst>
      <p:ext uri="{BB962C8B-B14F-4D97-AF65-F5344CB8AC3E}">
        <p14:creationId xmlns:p14="http://schemas.microsoft.com/office/powerpoint/2010/main" val="25270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Workshop">
    <p:bg>
      <p:bgPr>
        <a:solidFill>
          <a:srgbClr val="2F353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s-419"/>
          </a:p>
        </p:txBody>
      </p:sp>
      <p:sp>
        <p:nvSpPr>
          <p:cNvPr id="3" name="Content Placeholder 2"/>
          <p:cNvSpPr>
            <a:spLocks noGrp="1"/>
          </p:cNvSpPr>
          <p:nvPr>
            <p:ph idx="1"/>
          </p:nvPr>
        </p:nvSpPr>
        <p:spPr>
          <a:xfrm>
            <a:off x="838200" y="1437124"/>
            <a:ext cx="10512000" cy="4739839"/>
          </a:xfrm>
        </p:spPr>
        <p:txBody>
          <a:bodyPr/>
          <a:lstStyle>
            <a:lvl1pPr marL="0" indent="0">
              <a:buNone/>
              <a:defRPr spc="0">
                <a:solidFill>
                  <a:schemeClr val="bg1"/>
                </a:solidFill>
              </a:defRPr>
            </a:lvl1pPr>
            <a:lvl2pPr marL="358775" indent="0">
              <a:buNone/>
              <a:defRPr spc="0">
                <a:solidFill>
                  <a:schemeClr val="bg1"/>
                </a:solidFill>
              </a:defRPr>
            </a:lvl2pPr>
            <a:lvl3pPr marL="719138" indent="0">
              <a:buNone/>
              <a:defRPr spc="0">
                <a:solidFill>
                  <a:schemeClr val="bg1"/>
                </a:solidFill>
              </a:defRPr>
            </a:lvl3pPr>
            <a:lvl4pPr marL="1077913" indent="0">
              <a:buNone/>
              <a:defRPr spc="0">
                <a:solidFill>
                  <a:schemeClr val="bg1"/>
                </a:solidFill>
              </a:defRPr>
            </a:lvl4pPr>
            <a:lvl5pPr marL="1436688" indent="0">
              <a:buNone/>
              <a:defRPr spc="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pic>
        <p:nvPicPr>
          <p:cNvPr id="5" name="Picture 4">
            <a:extLst>
              <a:ext uri="{FF2B5EF4-FFF2-40B4-BE49-F238E27FC236}">
                <a16:creationId xmlns:a16="http://schemas.microsoft.com/office/drawing/2014/main" id="{5A7E4B46-B60D-46DD-824B-892F9EE7D1D7}"/>
              </a:ext>
            </a:extLst>
          </p:cNvPr>
          <p:cNvPicPr>
            <a:picLocks noChangeAspect="1"/>
          </p:cNvPicPr>
          <p:nvPr userDrawn="1"/>
        </p:nvPicPr>
        <p:blipFill>
          <a:blip r:embed="rId2">
            <a:clrChange>
              <a:clrFrom>
                <a:srgbClr val="E6E6E6"/>
              </a:clrFrom>
              <a:clrTo>
                <a:srgbClr val="E6E6E6">
                  <a:alpha val="0"/>
                </a:srgbClr>
              </a:clrTo>
            </a:clrChange>
          </a:blip>
          <a:stretch>
            <a:fillRect/>
          </a:stretch>
        </p:blipFill>
        <p:spPr>
          <a:xfrm>
            <a:off x="9903512" y="539981"/>
            <a:ext cx="1659600" cy="22128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36912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Quote">
    <p:spTree>
      <p:nvGrpSpPr>
        <p:cNvPr id="1" name=""/>
        <p:cNvGrpSpPr/>
        <p:nvPr/>
      </p:nvGrpSpPr>
      <p:grpSpPr>
        <a:xfrm>
          <a:off x="0" y="0"/>
          <a:ext cx="0" cy="0"/>
          <a:chOff x="0" y="0"/>
          <a:chExt cx="0" cy="0"/>
        </a:xfrm>
      </p:grpSpPr>
      <p:sp>
        <p:nvSpPr>
          <p:cNvPr id="7" name="Rectangle 6"/>
          <p:cNvSpPr/>
          <p:nvPr userDrawn="1"/>
        </p:nvSpPr>
        <p:spPr>
          <a:xfrm>
            <a:off x="0" y="5589240"/>
            <a:ext cx="12192000" cy="1268760"/>
          </a:xfrm>
          <a:prstGeom prst="rect">
            <a:avLst/>
          </a:prstGeom>
          <a:solidFill>
            <a:srgbClr val="2F3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2" name="Title 1"/>
          <p:cNvSpPr>
            <a:spLocks noGrp="1"/>
          </p:cNvSpPr>
          <p:nvPr>
            <p:ph type="title"/>
          </p:nvPr>
        </p:nvSpPr>
        <p:spPr/>
        <p:txBody>
          <a:bodyPr/>
          <a:lstStyle/>
          <a:p>
            <a:r>
              <a:rPr lang="en-US" dirty="0"/>
              <a:t>Click to edit Master title style</a:t>
            </a:r>
            <a:endParaRPr lang="x-none" dirty="0"/>
          </a:p>
        </p:txBody>
      </p:sp>
      <p:sp>
        <p:nvSpPr>
          <p:cNvPr id="3" name="Content Placeholder 2"/>
          <p:cNvSpPr>
            <a:spLocks noGrp="1"/>
          </p:cNvSpPr>
          <p:nvPr>
            <p:ph idx="1" hasCustomPrompt="1"/>
          </p:nvPr>
        </p:nvSpPr>
        <p:spPr>
          <a:ln>
            <a:noFill/>
          </a:ln>
        </p:spPr>
        <p:txBody>
          <a:bodyPr>
            <a:normAutofit/>
          </a:bodyPr>
          <a:lstStyle>
            <a:lvl1pPr marL="358775" marR="0" indent="-358775"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sz="2000" spc="0"/>
            </a:lvl1pPr>
            <a:lvl2pPr marL="719138" indent="-360363">
              <a:lnSpc>
                <a:spcPct val="100000"/>
              </a:lnSpc>
              <a:defRPr sz="1600" spc="0"/>
            </a:lvl2pPr>
            <a:lvl3pPr marL="1077913" indent="-358775">
              <a:lnSpc>
                <a:spcPct val="100000"/>
              </a:lnSpc>
              <a:defRPr sz="1600" spc="0"/>
            </a:lvl3pPr>
            <a:lvl4pPr marL="1436688" indent="-358775">
              <a:lnSpc>
                <a:spcPct val="100000"/>
              </a:lnSpc>
              <a:defRPr sz="1600" spc="0"/>
            </a:lvl4pPr>
            <a:lvl5pPr marL="1795463" indent="-358775">
              <a:lnSpc>
                <a:spcPct val="100000"/>
              </a:lnSpc>
              <a:defRPr sz="1600" spc="0"/>
            </a:lvl5pPr>
          </a:lstStyle>
          <a:p>
            <a:pPr marL="358775" marR="0" lvl="0" indent="-358775"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lang="es-419" sz="2400" b="1" dirty="0"/>
              <a:t>IBM MARKETING CLOUD / </a:t>
            </a:r>
            <a:r>
              <a:rPr lang="es-419" sz="2400" dirty="0"/>
              <a:t>STANDARD EDITION	US$	89,193.00 	 </a:t>
            </a:r>
            <a:r>
              <a:rPr lang="es-419" sz="2000" dirty="0" err="1">
                <a:solidFill>
                  <a:schemeClr val="bg1">
                    <a:lumMod val="50000"/>
                  </a:schemeClr>
                </a:solidFill>
              </a:rPr>
              <a:t>xAño</a:t>
            </a:r>
            <a:endParaRPr lang="es-419" sz="2400" dirty="0">
              <a:solidFill>
                <a:schemeClr val="bg1">
                  <a:lumMod val="50000"/>
                </a:schemeClr>
              </a:solidFill>
            </a:endParaRPr>
          </a:p>
          <a:p>
            <a:pPr lvl="1"/>
            <a:r>
              <a:rPr lang="en-US" dirty="0"/>
              <a:t>Second level</a:t>
            </a:r>
          </a:p>
          <a:p>
            <a:pPr lvl="2"/>
            <a:r>
              <a:rPr lang="en-US" dirty="0"/>
              <a:t>Third level</a:t>
            </a:r>
          </a:p>
          <a:p>
            <a:pPr lvl="3"/>
            <a:r>
              <a:rPr lang="en-US" dirty="0"/>
              <a:t>Fourth level</a:t>
            </a:r>
          </a:p>
          <a:p>
            <a:pPr lvl="4"/>
            <a:r>
              <a:rPr lang="en-US" dirty="0"/>
              <a:t>Fifth level</a:t>
            </a:r>
            <a:endParaRPr lang="x-none" dirty="0"/>
          </a:p>
        </p:txBody>
      </p:sp>
      <p:pic>
        <p:nvPicPr>
          <p:cNvPr id="5" name="Picture 4">
            <a:extLst>
              <a:ext uri="{FF2B5EF4-FFF2-40B4-BE49-F238E27FC236}">
                <a16:creationId xmlns:a16="http://schemas.microsoft.com/office/drawing/2014/main" id="{2DC409F7-2498-4D84-8913-336FAA11EAA1}"/>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9903651" y="540000"/>
            <a:ext cx="1659461" cy="221261"/>
          </a:xfrm>
          <a:prstGeom prst="rect">
            <a:avLst/>
          </a:prstGeom>
        </p:spPr>
      </p:pic>
    </p:spTree>
    <p:extLst>
      <p:ext uri="{BB962C8B-B14F-4D97-AF65-F5344CB8AC3E}">
        <p14:creationId xmlns:p14="http://schemas.microsoft.com/office/powerpoint/2010/main" val="3770041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de Box">
    <p:spTree>
      <p:nvGrpSpPr>
        <p:cNvPr id="1" name=""/>
        <p:cNvGrpSpPr/>
        <p:nvPr/>
      </p:nvGrpSpPr>
      <p:grpSpPr>
        <a:xfrm>
          <a:off x="0" y="0"/>
          <a:ext cx="0" cy="0"/>
          <a:chOff x="0" y="0"/>
          <a:chExt cx="0" cy="0"/>
        </a:xfrm>
      </p:grpSpPr>
      <p:sp>
        <p:nvSpPr>
          <p:cNvPr id="6" name="Rectangle 5"/>
          <p:cNvSpPr/>
          <p:nvPr userDrawn="1"/>
        </p:nvSpPr>
        <p:spPr>
          <a:xfrm>
            <a:off x="1" y="0"/>
            <a:ext cx="4518212" cy="6858000"/>
          </a:xfrm>
          <a:prstGeom prst="rect">
            <a:avLst/>
          </a:prstGeom>
          <a:solidFill>
            <a:srgbClr val="2F3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3" name="Content Placeholder 2"/>
          <p:cNvSpPr>
            <a:spLocks noGrp="1"/>
          </p:cNvSpPr>
          <p:nvPr>
            <p:ph idx="1"/>
          </p:nvPr>
        </p:nvSpPr>
        <p:spPr>
          <a:xfrm>
            <a:off x="838200" y="1437124"/>
            <a:ext cx="3636645" cy="4739839"/>
          </a:xfrm>
        </p:spPr>
        <p:txBody>
          <a:bodyPr>
            <a:normAutofit/>
          </a:bodyPr>
          <a:lstStyle>
            <a:lvl1pPr marL="358775" indent="-358775">
              <a:defRPr sz="1600" spc="0">
                <a:solidFill>
                  <a:schemeClr val="bg1"/>
                </a:solidFill>
              </a:defRPr>
            </a:lvl1pPr>
            <a:lvl2pPr marL="719138" indent="-360363">
              <a:defRPr sz="1600" spc="0">
                <a:solidFill>
                  <a:schemeClr val="bg1"/>
                </a:solidFill>
              </a:defRPr>
            </a:lvl2pPr>
            <a:lvl3pPr marL="1077913" indent="-358775">
              <a:defRPr sz="1600" spc="0">
                <a:solidFill>
                  <a:schemeClr val="bg1"/>
                </a:solidFill>
              </a:defRPr>
            </a:lvl3pPr>
            <a:lvl4pPr marL="1436688" indent="-358775">
              <a:defRPr sz="1600" spc="0">
                <a:solidFill>
                  <a:schemeClr val="bg1"/>
                </a:solidFill>
              </a:defRPr>
            </a:lvl4pPr>
            <a:lvl5pPr marL="1795463" indent="-358775">
              <a:defRPr sz="1600" spc="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x-none" dirty="0"/>
          </a:p>
        </p:txBody>
      </p:sp>
      <p:pic>
        <p:nvPicPr>
          <p:cNvPr id="4" name="Picture 3">
            <a:extLst>
              <a:ext uri="{FF2B5EF4-FFF2-40B4-BE49-F238E27FC236}">
                <a16:creationId xmlns:a16="http://schemas.microsoft.com/office/drawing/2014/main" id="{E58CAAFB-9B5A-4FA1-A003-2881C1823E52}"/>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9903651" y="540000"/>
            <a:ext cx="1659461" cy="221261"/>
          </a:xfrm>
          <a:prstGeom prst="rect">
            <a:avLst/>
          </a:prstGeom>
        </p:spPr>
      </p:pic>
    </p:spTree>
    <p:extLst>
      <p:ext uri="{BB962C8B-B14F-4D97-AF65-F5344CB8AC3E}">
        <p14:creationId xmlns:p14="http://schemas.microsoft.com/office/powerpoint/2010/main" val="1795543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de Box Background">
    <p:bg>
      <p:bgPr>
        <a:solidFill>
          <a:srgbClr val="2F353D"/>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F069A67-D4A6-48AA-85E9-9AB1CFEB433F}"/>
              </a:ext>
            </a:extLst>
          </p:cNvPr>
          <p:cNvSpPr/>
          <p:nvPr userDrawn="1"/>
        </p:nvSpPr>
        <p:spPr>
          <a:xfrm>
            <a:off x="1" y="0"/>
            <a:ext cx="4518212"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3" name="Content Placeholder 2"/>
          <p:cNvSpPr>
            <a:spLocks noGrp="1"/>
          </p:cNvSpPr>
          <p:nvPr>
            <p:ph idx="1"/>
          </p:nvPr>
        </p:nvSpPr>
        <p:spPr>
          <a:xfrm>
            <a:off x="838200" y="1437124"/>
            <a:ext cx="3636645" cy="4739839"/>
          </a:xfrm>
        </p:spPr>
        <p:txBody>
          <a:bodyPr>
            <a:normAutofit/>
          </a:bodyPr>
          <a:lstStyle>
            <a:lvl1pPr marL="358775" indent="-358775">
              <a:defRPr sz="1600" spc="0">
                <a:solidFill>
                  <a:schemeClr val="bg1"/>
                </a:solidFill>
              </a:defRPr>
            </a:lvl1pPr>
            <a:lvl2pPr marL="719138" indent="-360363">
              <a:defRPr sz="1600" spc="0">
                <a:solidFill>
                  <a:schemeClr val="bg1"/>
                </a:solidFill>
              </a:defRPr>
            </a:lvl2pPr>
            <a:lvl3pPr marL="1077913" indent="-358775">
              <a:defRPr sz="1600" spc="0">
                <a:solidFill>
                  <a:schemeClr val="bg1"/>
                </a:solidFill>
              </a:defRPr>
            </a:lvl3pPr>
            <a:lvl4pPr marL="1436688" indent="-358775">
              <a:defRPr sz="1600" spc="0">
                <a:solidFill>
                  <a:schemeClr val="bg1"/>
                </a:solidFill>
              </a:defRPr>
            </a:lvl4pPr>
            <a:lvl5pPr marL="1795463" indent="-358775">
              <a:defRPr sz="1600" spc="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x-none" dirty="0"/>
          </a:p>
        </p:txBody>
      </p:sp>
      <p:pic>
        <p:nvPicPr>
          <p:cNvPr id="5" name="Picture 4">
            <a:extLst>
              <a:ext uri="{FF2B5EF4-FFF2-40B4-BE49-F238E27FC236}">
                <a16:creationId xmlns:a16="http://schemas.microsoft.com/office/drawing/2014/main" id="{E7D412DE-195E-456B-A0D7-358C8D7FA840}"/>
              </a:ext>
            </a:extLst>
          </p:cNvPr>
          <p:cNvPicPr>
            <a:picLocks noChangeAspect="1"/>
          </p:cNvPicPr>
          <p:nvPr userDrawn="1"/>
        </p:nvPicPr>
        <p:blipFill>
          <a:blip r:embed="rId2">
            <a:clrChange>
              <a:clrFrom>
                <a:srgbClr val="E6E6E6"/>
              </a:clrFrom>
              <a:clrTo>
                <a:srgbClr val="E6E6E6">
                  <a:alpha val="0"/>
                </a:srgbClr>
              </a:clrTo>
            </a:clrChange>
          </a:blip>
          <a:stretch>
            <a:fillRect/>
          </a:stretch>
        </p:blipFill>
        <p:spPr>
          <a:xfrm>
            <a:off x="9903512" y="539981"/>
            <a:ext cx="1659600" cy="22128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12636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53048"/>
            <a:ext cx="10512000" cy="807183"/>
          </a:xfrm>
          <a:prstGeom prst="rect">
            <a:avLst/>
          </a:prstGeom>
        </p:spPr>
        <p:txBody>
          <a:bodyPr vert="horz" lIns="91440" tIns="45720" rIns="91440" bIns="45720" rtlCol="0" anchor="t">
            <a:normAutofit/>
          </a:bodyPr>
          <a:lstStyle/>
          <a:p>
            <a:r>
              <a:rPr lang="en-US" dirty="0"/>
              <a:t>Click to edit Master title style</a:t>
            </a:r>
            <a:endParaRPr lang="es-419" dirty="0"/>
          </a:p>
        </p:txBody>
      </p:sp>
      <p:sp>
        <p:nvSpPr>
          <p:cNvPr id="3" name="Text Placeholder 2"/>
          <p:cNvSpPr>
            <a:spLocks noGrp="1"/>
          </p:cNvSpPr>
          <p:nvPr>
            <p:ph type="body" idx="1"/>
          </p:nvPr>
        </p:nvSpPr>
        <p:spPr>
          <a:xfrm>
            <a:off x="838200" y="1437124"/>
            <a:ext cx="10512000" cy="473983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Tree>
    <p:extLst>
      <p:ext uri="{BB962C8B-B14F-4D97-AF65-F5344CB8AC3E}">
        <p14:creationId xmlns:p14="http://schemas.microsoft.com/office/powerpoint/2010/main" val="253375173"/>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61" r:id="rId3"/>
    <p:sldLayoutId id="2147483662" r:id="rId4"/>
    <p:sldLayoutId id="2147483650" r:id="rId5"/>
    <p:sldLayoutId id="2147483668" r:id="rId6"/>
    <p:sldLayoutId id="2147483671" r:id="rId7"/>
    <p:sldLayoutId id="2147483669" r:id="rId8"/>
    <p:sldLayoutId id="2147483672" r:id="rId9"/>
    <p:sldLayoutId id="2147483666" r:id="rId10"/>
    <p:sldLayoutId id="2147483652" r:id="rId11"/>
    <p:sldLayoutId id="2147483654" r:id="rId12"/>
    <p:sldLayoutId id="2147483655" r:id="rId13"/>
    <p:sldLayoutId id="2147483673" r:id="rId14"/>
    <p:sldLayoutId id="2147483674"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400" b="1" kern="1200" spc="-15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400" kern="1200" spc="-15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53048"/>
            <a:ext cx="10512000" cy="807183"/>
          </a:xfrm>
          <a:prstGeom prst="rect">
            <a:avLst/>
          </a:prstGeom>
        </p:spPr>
        <p:txBody>
          <a:bodyPr vert="horz" lIns="91440" tIns="45720" rIns="91440" bIns="45720" rtlCol="0" anchor="t">
            <a:normAutofit/>
          </a:bodyPr>
          <a:lstStyle/>
          <a:p>
            <a:r>
              <a:rPr lang="en-US" dirty="0"/>
              <a:t>Click to edit Master title style</a:t>
            </a:r>
            <a:endParaRPr lang="es-419" dirty="0"/>
          </a:p>
        </p:txBody>
      </p:sp>
      <p:sp>
        <p:nvSpPr>
          <p:cNvPr id="3" name="Text Placeholder 2"/>
          <p:cNvSpPr>
            <a:spLocks noGrp="1"/>
          </p:cNvSpPr>
          <p:nvPr>
            <p:ph type="body" idx="1"/>
          </p:nvPr>
        </p:nvSpPr>
        <p:spPr>
          <a:xfrm>
            <a:off x="838200" y="1437124"/>
            <a:ext cx="10512000" cy="473983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Tree>
    <p:extLst>
      <p:ext uri="{BB962C8B-B14F-4D97-AF65-F5344CB8AC3E}">
        <p14:creationId xmlns:p14="http://schemas.microsoft.com/office/powerpoint/2010/main" val="307470284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400" b="1" kern="1200" spc="-15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400" kern="1200" spc="-15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20.wdp"/></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3.xml"/><Relationship Id="rId5" Type="http://schemas.openxmlformats.org/officeDocument/2006/relationships/image" Target="../media/image29.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4.xml"/><Relationship Id="rId5" Type="http://schemas.openxmlformats.org/officeDocument/2006/relationships/image" Target="../media/image29.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microsoft.com/office/2007/relationships/hdphoto" Target="../media/hdphoto21.wdp"/></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hyperlink" Target="https://kunmap.com/workshops/adobe/" TargetMode="Externa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2.xml"/><Relationship Id="rId1" Type="http://schemas.openxmlformats.org/officeDocument/2006/relationships/tags" Target="../tags/tag5.xml"/><Relationship Id="rId5" Type="http://schemas.openxmlformats.org/officeDocument/2006/relationships/image" Target="../media/image29.png"/><Relationship Id="rId4" Type="http://schemas.openxmlformats.org/officeDocument/2006/relationships/image" Target="../media/image65.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3" Type="http://schemas.microsoft.com/office/2007/relationships/hdphoto" Target="../media/hdphoto7.wdp"/><Relationship Id="rId18" Type="http://schemas.openxmlformats.org/officeDocument/2006/relationships/image" Target="../media/image16.png"/><Relationship Id="rId26" Type="http://schemas.microsoft.com/office/2007/relationships/hdphoto" Target="../media/hdphoto13.wdp"/><Relationship Id="rId39" Type="http://schemas.openxmlformats.org/officeDocument/2006/relationships/image" Target="../media/image27.png"/><Relationship Id="rId21" Type="http://schemas.microsoft.com/office/2007/relationships/hdphoto" Target="../media/hdphoto11.wdp"/><Relationship Id="rId34" Type="http://schemas.microsoft.com/office/2007/relationships/hdphoto" Target="../media/hdphoto17.wdp"/><Relationship Id="rId7" Type="http://schemas.microsoft.com/office/2007/relationships/hdphoto" Target="../media/hdphoto4.wdp"/><Relationship Id="rId12" Type="http://schemas.openxmlformats.org/officeDocument/2006/relationships/image" Target="../media/image13.png"/><Relationship Id="rId17" Type="http://schemas.microsoft.com/office/2007/relationships/hdphoto" Target="../media/hdphoto9.wdp"/><Relationship Id="rId25" Type="http://schemas.openxmlformats.org/officeDocument/2006/relationships/image" Target="../media/image20.png"/><Relationship Id="rId33" Type="http://schemas.openxmlformats.org/officeDocument/2006/relationships/image" Target="../media/image24.png"/><Relationship Id="rId38" Type="http://schemas.microsoft.com/office/2007/relationships/hdphoto" Target="../media/hdphoto19.wdp"/><Relationship Id="rId2" Type="http://schemas.openxmlformats.org/officeDocument/2006/relationships/image" Target="../media/image8.png"/><Relationship Id="rId16" Type="http://schemas.openxmlformats.org/officeDocument/2006/relationships/image" Target="../media/image15.png"/><Relationship Id="rId20" Type="http://schemas.openxmlformats.org/officeDocument/2006/relationships/image" Target="../media/image17.png"/><Relationship Id="rId29"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10.png"/><Relationship Id="rId11" Type="http://schemas.microsoft.com/office/2007/relationships/hdphoto" Target="../media/hdphoto6.wdp"/><Relationship Id="rId24" Type="http://schemas.openxmlformats.org/officeDocument/2006/relationships/image" Target="../media/image19.png"/><Relationship Id="rId32" Type="http://schemas.microsoft.com/office/2007/relationships/hdphoto" Target="../media/hdphoto16.wdp"/><Relationship Id="rId37" Type="http://schemas.openxmlformats.org/officeDocument/2006/relationships/image" Target="../media/image26.png"/><Relationship Id="rId5" Type="http://schemas.microsoft.com/office/2007/relationships/hdphoto" Target="../media/hdphoto3.wdp"/><Relationship Id="rId15" Type="http://schemas.microsoft.com/office/2007/relationships/hdphoto" Target="../media/hdphoto8.wdp"/><Relationship Id="rId23" Type="http://schemas.microsoft.com/office/2007/relationships/hdphoto" Target="../media/hdphoto12.wdp"/><Relationship Id="rId28" Type="http://schemas.microsoft.com/office/2007/relationships/hdphoto" Target="../media/hdphoto14.wdp"/><Relationship Id="rId36" Type="http://schemas.microsoft.com/office/2007/relationships/hdphoto" Target="../media/hdphoto18.wdp"/><Relationship Id="rId10" Type="http://schemas.openxmlformats.org/officeDocument/2006/relationships/image" Target="../media/image12.png"/><Relationship Id="rId19" Type="http://schemas.microsoft.com/office/2007/relationships/hdphoto" Target="../media/hdphoto10.wdp"/><Relationship Id="rId31" Type="http://schemas.openxmlformats.org/officeDocument/2006/relationships/image" Target="../media/image23.png"/><Relationship Id="rId4" Type="http://schemas.openxmlformats.org/officeDocument/2006/relationships/image" Target="../media/image9.png"/><Relationship Id="rId9" Type="http://schemas.microsoft.com/office/2007/relationships/hdphoto" Target="../media/hdphoto5.wdp"/><Relationship Id="rId14" Type="http://schemas.openxmlformats.org/officeDocument/2006/relationships/image" Target="../media/image14.png"/><Relationship Id="rId22" Type="http://schemas.openxmlformats.org/officeDocument/2006/relationships/image" Target="../media/image18.png"/><Relationship Id="rId27" Type="http://schemas.openxmlformats.org/officeDocument/2006/relationships/image" Target="../media/image21.png"/><Relationship Id="rId30" Type="http://schemas.microsoft.com/office/2007/relationships/hdphoto" Target="../media/hdphoto15.wdp"/><Relationship Id="rId35" Type="http://schemas.openxmlformats.org/officeDocument/2006/relationships/image" Target="../media/image25.png"/><Relationship Id="rId8" Type="http://schemas.openxmlformats.org/officeDocument/2006/relationships/image" Target="../media/image11.png"/><Relationship Id="rId3" Type="http://schemas.microsoft.com/office/2007/relationships/hdphoto" Target="../media/hdphoto2.wdp"/></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29.png"/><Relationship Id="rId4" Type="http://schemas.openxmlformats.org/officeDocument/2006/relationships/image" Target="../media/image28.png"/></Relationships>
</file>

<file path=ppt/slides/_rels/slide8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5.xml"/><Relationship Id="rId1" Type="http://schemas.openxmlformats.org/officeDocument/2006/relationships/tags" Target="../tags/tag6.xml"/><Relationship Id="rId5" Type="http://schemas.openxmlformats.org/officeDocument/2006/relationships/image" Target="../media/image29.png"/><Relationship Id="rId4" Type="http://schemas.openxmlformats.org/officeDocument/2006/relationships/image" Target="../media/image66.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29.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24329" y="2037600"/>
            <a:ext cx="3358563" cy="1297271"/>
          </a:xfrm>
        </p:spPr>
        <p:txBody>
          <a:bodyPr>
            <a:normAutofit/>
          </a:bodyPr>
          <a:lstStyle/>
          <a:p>
            <a:r>
              <a:rPr lang="es-ES" dirty="0"/>
              <a:t>ADOBE MARKETO EXPERIENCE DAY</a:t>
            </a:r>
            <a:endParaRPr lang="es-419" b="0" dirty="0"/>
          </a:p>
        </p:txBody>
      </p:sp>
    </p:spTree>
    <p:extLst>
      <p:ext uri="{BB962C8B-B14F-4D97-AF65-F5344CB8AC3E}">
        <p14:creationId xmlns:p14="http://schemas.microsoft.com/office/powerpoint/2010/main" val="4164821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546A7219-EBCC-4426-A437-E394FCA1AAF1}"/>
              </a:ext>
            </a:extLst>
          </p:cNvPr>
          <p:cNvGrpSpPr/>
          <p:nvPr/>
        </p:nvGrpSpPr>
        <p:grpSpPr>
          <a:xfrm>
            <a:off x="6416018" y="901552"/>
            <a:ext cx="3861456" cy="1169551"/>
            <a:chOff x="6852951" y="2364310"/>
            <a:chExt cx="3861456" cy="1169551"/>
          </a:xfrm>
        </p:grpSpPr>
        <p:pic>
          <p:nvPicPr>
            <p:cNvPr id="1030" name="Picture 6" descr="Página de inicio - Střední odborná škola pro administrativu v EU">
              <a:extLst>
                <a:ext uri="{FF2B5EF4-FFF2-40B4-BE49-F238E27FC236}">
                  <a16:creationId xmlns:a16="http://schemas.microsoft.com/office/drawing/2014/main" id="{8018889F-C4B5-4384-99C6-FE9B3770F5DC}"/>
                </a:ext>
              </a:extLst>
            </p:cNvPr>
            <p:cNvPicPr>
              <a:picLocks noChangeAspect="1" noChangeArrowheads="1"/>
            </p:cNvPicPr>
            <p:nvPr/>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6852951" y="2394790"/>
              <a:ext cx="349449" cy="34944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70">
              <a:extLst>
                <a:ext uri="{FF2B5EF4-FFF2-40B4-BE49-F238E27FC236}">
                  <a16:creationId xmlns:a16="http://schemas.microsoft.com/office/drawing/2014/main" id="{E47FEE4F-C186-47E0-8486-3C846E696B9B}"/>
                </a:ext>
              </a:extLst>
            </p:cNvPr>
            <p:cNvSpPr txBox="1"/>
            <p:nvPr/>
          </p:nvSpPr>
          <p:spPr>
            <a:xfrm>
              <a:off x="7335389" y="2364310"/>
              <a:ext cx="3379018" cy="1169551"/>
            </a:xfrm>
            <a:prstGeom prst="rect">
              <a:avLst/>
            </a:prstGeom>
            <a:noFill/>
          </p:spPr>
          <p:txBody>
            <a:bodyPr wrap="square" lIns="0" tIns="0" rIns="0" bIns="0" rtlCol="0">
              <a:spAutoFit/>
            </a:bodyPr>
            <a:lstStyle/>
            <a:p>
              <a:r>
                <a:rPr lang="es-419" sz="1200" b="1" dirty="0"/>
                <a:t>2016</a:t>
              </a:r>
            </a:p>
            <a:p>
              <a:r>
                <a:rPr lang="es-419" sz="1600" b="1" dirty="0">
                  <a:solidFill>
                    <a:schemeClr val="accent2"/>
                  </a:solidFill>
                </a:rPr>
                <a:t>GDPR</a:t>
              </a:r>
            </a:p>
            <a:p>
              <a:r>
                <a:rPr lang="es-419" sz="1600" dirty="0"/>
                <a:t>Se establece la </a:t>
              </a:r>
              <a:r>
                <a:rPr lang="es-419" sz="1600" b="1" dirty="0"/>
                <a:t>GDPR General Data </a:t>
              </a:r>
              <a:r>
                <a:rPr lang="es-419" sz="1600" b="1" dirty="0" err="1"/>
                <a:t>Protection</a:t>
              </a:r>
              <a:r>
                <a:rPr lang="es-419" sz="1600" b="1" dirty="0"/>
                <a:t> </a:t>
              </a:r>
              <a:r>
                <a:rPr lang="es-419" sz="1600" b="1" dirty="0" err="1"/>
                <a:t>Regulation</a:t>
              </a:r>
              <a:r>
                <a:rPr lang="es-419" sz="1600" b="1" dirty="0"/>
                <a:t>, </a:t>
              </a:r>
              <a:r>
                <a:rPr lang="es-419" sz="1600" dirty="0"/>
                <a:t>regulando el uso de datos personales.</a:t>
              </a:r>
            </a:p>
          </p:txBody>
        </p:sp>
      </p:grpSp>
      <p:grpSp>
        <p:nvGrpSpPr>
          <p:cNvPr id="19" name="Grupo 18">
            <a:extLst>
              <a:ext uri="{FF2B5EF4-FFF2-40B4-BE49-F238E27FC236}">
                <a16:creationId xmlns:a16="http://schemas.microsoft.com/office/drawing/2014/main" id="{6A52540E-E792-42A0-8610-BBA7B7C71351}"/>
              </a:ext>
            </a:extLst>
          </p:cNvPr>
          <p:cNvGrpSpPr/>
          <p:nvPr/>
        </p:nvGrpSpPr>
        <p:grpSpPr>
          <a:xfrm>
            <a:off x="1171574" y="2004075"/>
            <a:ext cx="4493825" cy="1169551"/>
            <a:chOff x="4852397" y="3589352"/>
            <a:chExt cx="4493825" cy="1169551"/>
          </a:xfrm>
        </p:grpSpPr>
        <p:sp>
          <p:nvSpPr>
            <p:cNvPr id="20" name="TextBox 70">
              <a:extLst>
                <a:ext uri="{FF2B5EF4-FFF2-40B4-BE49-F238E27FC236}">
                  <a16:creationId xmlns:a16="http://schemas.microsoft.com/office/drawing/2014/main" id="{1DCC9072-38E1-453D-88E5-D47BA0CD7E72}"/>
                </a:ext>
              </a:extLst>
            </p:cNvPr>
            <p:cNvSpPr txBox="1"/>
            <p:nvPr/>
          </p:nvSpPr>
          <p:spPr>
            <a:xfrm>
              <a:off x="4852397" y="3589352"/>
              <a:ext cx="4050971" cy="1169551"/>
            </a:xfrm>
            <a:prstGeom prst="rect">
              <a:avLst/>
            </a:prstGeom>
            <a:noFill/>
          </p:spPr>
          <p:txBody>
            <a:bodyPr wrap="square" lIns="0" tIns="0" rIns="0" bIns="0" rtlCol="0">
              <a:spAutoFit/>
            </a:bodyPr>
            <a:lstStyle/>
            <a:p>
              <a:pPr algn="r"/>
              <a:r>
                <a:rPr lang="es-419" sz="1200" b="1" dirty="0"/>
                <a:t>2018</a:t>
              </a:r>
            </a:p>
            <a:p>
              <a:pPr algn="r"/>
              <a:r>
                <a:rPr lang="es-419" sz="1600" b="1" dirty="0">
                  <a:solidFill>
                    <a:schemeClr val="accent2"/>
                  </a:solidFill>
                </a:rPr>
                <a:t>CALIFORNIA CONSUMER PRIVACY ACT</a:t>
              </a:r>
            </a:p>
            <a:p>
              <a:pPr algn="r"/>
              <a:r>
                <a:rPr lang="es-419" sz="1600" dirty="0"/>
                <a:t>Entra en vigor la legislación de </a:t>
              </a:r>
              <a:r>
                <a:rPr lang="es-419" sz="1600" b="1" dirty="0"/>
                <a:t>California CCPA </a:t>
              </a:r>
              <a:r>
                <a:rPr lang="es-419" sz="1600" dirty="0"/>
                <a:t>para negocios que recolectan datos de consumidores.</a:t>
              </a:r>
            </a:p>
          </p:txBody>
        </p:sp>
        <p:pic>
          <p:nvPicPr>
            <p:cNvPr id="21" name="Picture 8" descr="Icono de California estilo iOS">
              <a:extLst>
                <a:ext uri="{FF2B5EF4-FFF2-40B4-BE49-F238E27FC236}">
                  <a16:creationId xmlns:a16="http://schemas.microsoft.com/office/drawing/2014/main" id="{971751F6-117A-41AB-A0BF-CCC23D5639F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33838" y="3619832"/>
              <a:ext cx="312384" cy="3123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upo 23">
            <a:extLst>
              <a:ext uri="{FF2B5EF4-FFF2-40B4-BE49-F238E27FC236}">
                <a16:creationId xmlns:a16="http://schemas.microsoft.com/office/drawing/2014/main" id="{2BBA136B-46BC-4E10-80FD-D3C38B64B2C2}"/>
              </a:ext>
            </a:extLst>
          </p:cNvPr>
          <p:cNvGrpSpPr/>
          <p:nvPr/>
        </p:nvGrpSpPr>
        <p:grpSpPr>
          <a:xfrm>
            <a:off x="6472253" y="3429000"/>
            <a:ext cx="4454248" cy="923330"/>
            <a:chOff x="1792716" y="2632516"/>
            <a:chExt cx="4454248" cy="923330"/>
          </a:xfrm>
        </p:grpSpPr>
        <p:sp>
          <p:nvSpPr>
            <p:cNvPr id="25" name="TextBox 70">
              <a:extLst>
                <a:ext uri="{FF2B5EF4-FFF2-40B4-BE49-F238E27FC236}">
                  <a16:creationId xmlns:a16="http://schemas.microsoft.com/office/drawing/2014/main" id="{B4582550-3EA2-41E8-AC71-1F70EDDF34FD}"/>
                </a:ext>
              </a:extLst>
            </p:cNvPr>
            <p:cNvSpPr txBox="1"/>
            <p:nvPr/>
          </p:nvSpPr>
          <p:spPr>
            <a:xfrm>
              <a:off x="2216382" y="2632516"/>
              <a:ext cx="4030582" cy="923330"/>
            </a:xfrm>
            <a:prstGeom prst="rect">
              <a:avLst/>
            </a:prstGeom>
            <a:noFill/>
          </p:spPr>
          <p:txBody>
            <a:bodyPr wrap="square" lIns="0" tIns="0" rIns="0" bIns="0" rtlCol="0">
              <a:spAutoFit/>
            </a:bodyPr>
            <a:lstStyle/>
            <a:p>
              <a:r>
                <a:rPr lang="es-419" sz="1200" b="1" dirty="0"/>
                <a:t>2020 - 2021</a:t>
              </a:r>
            </a:p>
            <a:p>
              <a:r>
                <a:rPr lang="es-419" sz="1600" b="1" dirty="0">
                  <a:solidFill>
                    <a:schemeClr val="accent2"/>
                  </a:solidFill>
                </a:rPr>
                <a:t>APPLE PRIVACY UPDATES</a:t>
              </a:r>
            </a:p>
            <a:p>
              <a:r>
                <a:rPr lang="es-419" sz="1600" dirty="0"/>
                <a:t>Novedades como </a:t>
              </a:r>
              <a:r>
                <a:rPr lang="es-419" sz="1600" b="1" dirty="0"/>
                <a:t>“Ask App </a:t>
              </a:r>
              <a:r>
                <a:rPr lang="es-419" sz="1600" b="1" dirty="0" err="1"/>
                <a:t>not</a:t>
              </a:r>
              <a:r>
                <a:rPr lang="es-419" sz="1600" b="1" dirty="0"/>
                <a:t> </a:t>
              </a:r>
              <a:r>
                <a:rPr lang="es-419" sz="1600" b="1" dirty="0" err="1"/>
                <a:t>to</a:t>
              </a:r>
              <a:r>
                <a:rPr lang="es-419" sz="1600" b="1" dirty="0"/>
                <a:t> </a:t>
              </a:r>
              <a:r>
                <a:rPr lang="es-419" sz="1600" b="1" dirty="0" err="1"/>
                <a:t>Track</a:t>
              </a:r>
              <a:r>
                <a:rPr lang="es-419" sz="1600" b="1" dirty="0"/>
                <a:t>”, Mail </a:t>
              </a:r>
              <a:r>
                <a:rPr lang="es-419" sz="1600" b="1" dirty="0" err="1"/>
                <a:t>Privacy</a:t>
              </a:r>
              <a:r>
                <a:rPr lang="es-419" sz="1600" b="1" dirty="0"/>
                <a:t> </a:t>
              </a:r>
              <a:r>
                <a:rPr lang="es-419" sz="1600" b="1" dirty="0" err="1"/>
                <a:t>Protection</a:t>
              </a:r>
              <a:r>
                <a:rPr lang="es-419" sz="1600" b="1" dirty="0"/>
                <a:t> y </a:t>
              </a:r>
              <a:r>
                <a:rPr lang="es-419" sz="1600" b="1" dirty="0" err="1"/>
                <a:t>Private</a:t>
              </a:r>
              <a:r>
                <a:rPr lang="es-419" sz="1600" b="1" dirty="0"/>
                <a:t> </a:t>
              </a:r>
              <a:r>
                <a:rPr lang="es-419" sz="1600" b="1" dirty="0" err="1"/>
                <a:t>Relay</a:t>
              </a:r>
              <a:r>
                <a:rPr lang="es-419" sz="1600" b="1" dirty="0"/>
                <a:t>.</a:t>
              </a:r>
            </a:p>
          </p:txBody>
        </p:sp>
        <p:pic>
          <p:nvPicPr>
            <p:cNvPr id="26" name="Picture 2">
              <a:extLst>
                <a:ext uri="{FF2B5EF4-FFF2-40B4-BE49-F238E27FC236}">
                  <a16:creationId xmlns:a16="http://schemas.microsoft.com/office/drawing/2014/main" id="{668CFF85-1ACF-4DE0-85E0-5E9435B9DAB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2716" y="2657370"/>
              <a:ext cx="294362" cy="3494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upo 7">
            <a:extLst>
              <a:ext uri="{FF2B5EF4-FFF2-40B4-BE49-F238E27FC236}">
                <a16:creationId xmlns:a16="http://schemas.microsoft.com/office/drawing/2014/main" id="{5DF02ADD-CB91-42B8-93B6-08E61E00415A}"/>
              </a:ext>
            </a:extLst>
          </p:cNvPr>
          <p:cNvGrpSpPr/>
          <p:nvPr/>
        </p:nvGrpSpPr>
        <p:grpSpPr>
          <a:xfrm>
            <a:off x="1081669" y="4105759"/>
            <a:ext cx="4583730" cy="923330"/>
            <a:chOff x="4951996" y="3384743"/>
            <a:chExt cx="4583730" cy="923330"/>
          </a:xfrm>
        </p:grpSpPr>
        <p:sp>
          <p:nvSpPr>
            <p:cNvPr id="15" name="TextBox 70">
              <a:extLst>
                <a:ext uri="{FF2B5EF4-FFF2-40B4-BE49-F238E27FC236}">
                  <a16:creationId xmlns:a16="http://schemas.microsoft.com/office/drawing/2014/main" id="{399E6ECA-10C8-4283-B924-333AE718DFDE}"/>
                </a:ext>
              </a:extLst>
            </p:cNvPr>
            <p:cNvSpPr txBox="1"/>
            <p:nvPr/>
          </p:nvSpPr>
          <p:spPr>
            <a:xfrm>
              <a:off x="4951996" y="3384743"/>
              <a:ext cx="4132044" cy="923330"/>
            </a:xfrm>
            <a:prstGeom prst="rect">
              <a:avLst/>
            </a:prstGeom>
            <a:noFill/>
          </p:spPr>
          <p:txBody>
            <a:bodyPr wrap="square" lIns="0" tIns="0" rIns="0" bIns="0" rtlCol="0">
              <a:spAutoFit/>
            </a:bodyPr>
            <a:lstStyle/>
            <a:p>
              <a:pPr algn="r"/>
              <a:r>
                <a:rPr lang="es-419" sz="1200" b="1" dirty="0"/>
                <a:t>2021</a:t>
              </a:r>
            </a:p>
            <a:p>
              <a:pPr algn="r"/>
              <a:r>
                <a:rPr lang="es-419" sz="1600" b="1" dirty="0">
                  <a:solidFill>
                    <a:schemeClr val="accent2"/>
                  </a:solidFill>
                </a:rPr>
                <a:t>GOOGLE Y THIRD PARTY COOKIES</a:t>
              </a:r>
            </a:p>
            <a:p>
              <a:pPr algn="r"/>
              <a:r>
                <a:rPr lang="es-419" sz="1600" dirty="0"/>
                <a:t>Google posterga hacia fines de 2023 el </a:t>
              </a:r>
              <a:r>
                <a:rPr lang="es-419" sz="1600" b="1" dirty="0"/>
                <a:t>bloqueo de </a:t>
              </a:r>
              <a:r>
                <a:rPr lang="es-419" sz="1600" b="1" dirty="0" err="1"/>
                <a:t>third-party</a:t>
              </a:r>
              <a:r>
                <a:rPr lang="es-419" sz="1600" b="1" dirty="0"/>
                <a:t> cookies </a:t>
              </a:r>
              <a:r>
                <a:rPr lang="es-419" sz="1600" dirty="0"/>
                <a:t>en Chrome.</a:t>
              </a:r>
            </a:p>
          </p:txBody>
        </p:sp>
        <p:pic>
          <p:nvPicPr>
            <p:cNvPr id="27" name="Picture 4" descr="Digite - Transformacion Digital para todos.">
              <a:extLst>
                <a:ext uri="{FF2B5EF4-FFF2-40B4-BE49-F238E27FC236}">
                  <a16:creationId xmlns:a16="http://schemas.microsoft.com/office/drawing/2014/main" id="{2F617492-DD85-4C16-8F06-86F66368A607}"/>
                </a:ext>
              </a:extLst>
            </p:cNvPr>
            <p:cNvPicPr>
              <a:picLocks noChangeAspect="1" noChangeArrowheads="1"/>
            </p:cNvPicPr>
            <p:nvPr/>
          </p:nvPicPr>
          <p:blipFill rotWithShape="1">
            <a:blip r:embed="rId7" cstate="print">
              <a:duotone>
                <a:prstClr val="black"/>
                <a:schemeClr val="tx2">
                  <a:tint val="45000"/>
                  <a:satMod val="400000"/>
                </a:schemeClr>
              </a:duotone>
              <a:extLst>
                <a:ext uri="{28A0092B-C50C-407E-A947-70E740481C1C}">
                  <a14:useLocalDpi xmlns:a14="http://schemas.microsoft.com/office/drawing/2010/main" val="0"/>
                </a:ext>
              </a:extLst>
            </a:blip>
            <a:srcRect l="15625" t="14783" r="15750" b="15402"/>
            <a:stretch/>
          </p:blipFill>
          <p:spPr bwMode="auto">
            <a:xfrm>
              <a:off x="9227280" y="3433293"/>
              <a:ext cx="308446" cy="3137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upo 22">
            <a:extLst>
              <a:ext uri="{FF2B5EF4-FFF2-40B4-BE49-F238E27FC236}">
                <a16:creationId xmlns:a16="http://schemas.microsoft.com/office/drawing/2014/main" id="{1C73327F-42D7-4DF9-83D4-F925EC8DD1A7}"/>
              </a:ext>
            </a:extLst>
          </p:cNvPr>
          <p:cNvGrpSpPr/>
          <p:nvPr/>
        </p:nvGrpSpPr>
        <p:grpSpPr>
          <a:xfrm>
            <a:off x="6373208" y="5043982"/>
            <a:ext cx="4085242" cy="1169551"/>
            <a:chOff x="5072587" y="4809114"/>
            <a:chExt cx="4085242" cy="1169551"/>
          </a:xfrm>
        </p:grpSpPr>
        <p:sp>
          <p:nvSpPr>
            <p:cNvPr id="33" name="TextBox 70">
              <a:extLst>
                <a:ext uri="{FF2B5EF4-FFF2-40B4-BE49-F238E27FC236}">
                  <a16:creationId xmlns:a16="http://schemas.microsoft.com/office/drawing/2014/main" id="{76330227-2D2C-4517-9BAA-33CE2EFBBBEB}"/>
                </a:ext>
              </a:extLst>
            </p:cNvPr>
            <p:cNvSpPr txBox="1"/>
            <p:nvPr/>
          </p:nvSpPr>
          <p:spPr>
            <a:xfrm>
              <a:off x="5592472" y="4809114"/>
              <a:ext cx="3565357" cy="1169551"/>
            </a:xfrm>
            <a:prstGeom prst="rect">
              <a:avLst/>
            </a:prstGeom>
            <a:noFill/>
          </p:spPr>
          <p:txBody>
            <a:bodyPr wrap="square" lIns="0" tIns="0" rIns="0" bIns="0" rtlCol="0">
              <a:spAutoFit/>
            </a:bodyPr>
            <a:lstStyle/>
            <a:p>
              <a:r>
                <a:rPr lang="es-419" sz="1200" b="1" dirty="0"/>
                <a:t>2021</a:t>
              </a:r>
            </a:p>
            <a:p>
              <a:r>
                <a:rPr lang="es-419" sz="1600" b="1" dirty="0">
                  <a:solidFill>
                    <a:schemeClr val="accent2"/>
                  </a:solidFill>
                </a:rPr>
                <a:t>AMAZON ES MULTADO CON €746M</a:t>
              </a:r>
            </a:p>
            <a:p>
              <a:r>
                <a:rPr lang="es-419" sz="1600" dirty="0"/>
                <a:t>Amazon sufre </a:t>
              </a:r>
              <a:r>
                <a:rPr lang="es-419" sz="1600" b="1" dirty="0"/>
                <a:t>la multa más grande en la historia de GDPR </a:t>
              </a:r>
              <a:r>
                <a:rPr lang="es-419" sz="1600" dirty="0"/>
                <a:t>por uso inadecuado de datos personales.</a:t>
              </a:r>
            </a:p>
          </p:txBody>
        </p:sp>
        <p:pic>
          <p:nvPicPr>
            <p:cNvPr id="35" name="Picture 2" descr="Descarga gratuita de imágenes PNG del logotipo de Amazon">
              <a:extLst>
                <a:ext uri="{FF2B5EF4-FFF2-40B4-BE49-F238E27FC236}">
                  <a16:creationId xmlns:a16="http://schemas.microsoft.com/office/drawing/2014/main" id="{6217459C-55EF-4856-9D02-FD4C9926C884}"/>
                </a:ext>
              </a:extLst>
            </p:cNvPr>
            <p:cNvPicPr>
              <a:picLocks noChangeAspect="1" noChangeArrowheads="1"/>
            </p:cNvPicPr>
            <p:nvPr/>
          </p:nvPicPr>
          <p:blipFill>
            <a:blip r:embed="rId8"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5072587" y="4839835"/>
              <a:ext cx="349449" cy="3494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upo 36">
            <a:extLst>
              <a:ext uri="{FF2B5EF4-FFF2-40B4-BE49-F238E27FC236}">
                <a16:creationId xmlns:a16="http://schemas.microsoft.com/office/drawing/2014/main" id="{A3F89FF7-839C-4FEA-BCAD-658C7DA4A479}"/>
              </a:ext>
            </a:extLst>
          </p:cNvPr>
          <p:cNvGrpSpPr/>
          <p:nvPr/>
        </p:nvGrpSpPr>
        <p:grpSpPr>
          <a:xfrm>
            <a:off x="6039490" y="0"/>
            <a:ext cx="113017" cy="6858000"/>
            <a:chOff x="6039490" y="0"/>
            <a:chExt cx="113017" cy="6858000"/>
          </a:xfrm>
        </p:grpSpPr>
        <p:cxnSp>
          <p:nvCxnSpPr>
            <p:cNvPr id="30" name="Conector recto 29">
              <a:extLst>
                <a:ext uri="{FF2B5EF4-FFF2-40B4-BE49-F238E27FC236}">
                  <a16:creationId xmlns:a16="http://schemas.microsoft.com/office/drawing/2014/main" id="{E9A237AA-E237-4AC1-84ED-7340C56A1404}"/>
                </a:ext>
              </a:extLst>
            </p:cNvPr>
            <p:cNvCxnSpPr/>
            <p:nvPr/>
          </p:nvCxnSpPr>
          <p:spPr>
            <a:xfrm>
              <a:off x="6095997"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Elipse 35">
              <a:extLst>
                <a:ext uri="{FF2B5EF4-FFF2-40B4-BE49-F238E27FC236}">
                  <a16:creationId xmlns:a16="http://schemas.microsoft.com/office/drawing/2014/main" id="{A477A41F-D5D8-41C9-9C11-758277194FBF}"/>
                </a:ext>
              </a:extLst>
            </p:cNvPr>
            <p:cNvSpPr/>
            <p:nvPr/>
          </p:nvSpPr>
          <p:spPr>
            <a:xfrm>
              <a:off x="6039492" y="1031441"/>
              <a:ext cx="113015" cy="1130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1" name="Elipse 40">
              <a:extLst>
                <a:ext uri="{FF2B5EF4-FFF2-40B4-BE49-F238E27FC236}">
                  <a16:creationId xmlns:a16="http://schemas.microsoft.com/office/drawing/2014/main" id="{05FFAA16-6744-4C26-AA89-4D93ECB377EA}"/>
                </a:ext>
              </a:extLst>
            </p:cNvPr>
            <p:cNvSpPr/>
            <p:nvPr/>
          </p:nvSpPr>
          <p:spPr>
            <a:xfrm>
              <a:off x="6039491" y="2134239"/>
              <a:ext cx="113015" cy="1130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2" name="Elipse 41">
              <a:extLst>
                <a:ext uri="{FF2B5EF4-FFF2-40B4-BE49-F238E27FC236}">
                  <a16:creationId xmlns:a16="http://schemas.microsoft.com/office/drawing/2014/main" id="{F5A71FB1-0B64-41D4-BC46-04121CF06BAD}"/>
                </a:ext>
              </a:extLst>
            </p:cNvPr>
            <p:cNvSpPr/>
            <p:nvPr/>
          </p:nvSpPr>
          <p:spPr>
            <a:xfrm>
              <a:off x="6039491" y="3595062"/>
              <a:ext cx="113015" cy="1130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3" name="Elipse 42">
              <a:extLst>
                <a:ext uri="{FF2B5EF4-FFF2-40B4-BE49-F238E27FC236}">
                  <a16:creationId xmlns:a16="http://schemas.microsoft.com/office/drawing/2014/main" id="{4692DD8A-6007-44D0-BB76-9C99A310C271}"/>
                </a:ext>
              </a:extLst>
            </p:cNvPr>
            <p:cNvSpPr/>
            <p:nvPr/>
          </p:nvSpPr>
          <p:spPr>
            <a:xfrm>
              <a:off x="6039490" y="4254697"/>
              <a:ext cx="113015" cy="1130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4" name="Elipse 43">
              <a:extLst>
                <a:ext uri="{FF2B5EF4-FFF2-40B4-BE49-F238E27FC236}">
                  <a16:creationId xmlns:a16="http://schemas.microsoft.com/office/drawing/2014/main" id="{256BC94E-E29B-436A-B72D-E6EC7785136C}"/>
                </a:ext>
              </a:extLst>
            </p:cNvPr>
            <p:cNvSpPr/>
            <p:nvPr/>
          </p:nvSpPr>
          <p:spPr>
            <a:xfrm>
              <a:off x="6039490" y="5158117"/>
              <a:ext cx="113015" cy="1130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Tree>
    <p:extLst>
      <p:ext uri="{BB962C8B-B14F-4D97-AF65-F5344CB8AC3E}">
        <p14:creationId xmlns:p14="http://schemas.microsoft.com/office/powerpoint/2010/main" val="69082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5000"/>
                                        <p:tgtEl>
                                          <p:spTgt spid="37"/>
                                        </p:tgtEl>
                                      </p:cBhvr>
                                    </p:animEffect>
                                  </p:childTnLst>
                                </p:cTn>
                              </p:par>
                              <p:par>
                                <p:cTn id="8" presetID="10" presetClass="entr" presetSubtype="0" fill="hold" nodeType="with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200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300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nodeType="withEffect">
                                  <p:stCondLst>
                                    <p:cond delay="35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40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370E21-6772-9B68-4A61-36E6C7CAA9D9}"/>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1260231"/>
            <a:ext cx="9443259" cy="5254869"/>
          </a:xfrm>
          <a:prstGeom prst="rect">
            <a:avLst/>
          </a:prstGeom>
        </p:spPr>
      </p:pic>
      <p:sp>
        <p:nvSpPr>
          <p:cNvPr id="4" name="Title 3">
            <a:extLst>
              <a:ext uri="{FF2B5EF4-FFF2-40B4-BE49-F238E27FC236}">
                <a16:creationId xmlns:a16="http://schemas.microsoft.com/office/drawing/2014/main" id="{D4BA136E-497A-0057-701F-0ABBD3A74DC5}"/>
              </a:ext>
            </a:extLst>
          </p:cNvPr>
          <p:cNvSpPr>
            <a:spLocks noGrp="1"/>
          </p:cNvSpPr>
          <p:nvPr>
            <p:ph type="title"/>
          </p:nvPr>
        </p:nvSpPr>
        <p:spPr/>
        <p:txBody>
          <a:bodyPr/>
          <a:lstStyle/>
          <a:p>
            <a:r>
              <a:rPr lang="es-MX" dirty="0"/>
              <a:t>¿Qué cambios de privacidad afectan más a tus campañas digitales?</a:t>
            </a:r>
            <a:endParaRPr lang="en-US" dirty="0"/>
          </a:p>
        </p:txBody>
      </p:sp>
      <p:grpSp>
        <p:nvGrpSpPr>
          <p:cNvPr id="5" name="Grupo 9">
            <a:extLst>
              <a:ext uri="{FF2B5EF4-FFF2-40B4-BE49-F238E27FC236}">
                <a16:creationId xmlns:a16="http://schemas.microsoft.com/office/drawing/2014/main" id="{2F15C92B-E377-D4E4-0A6F-7E6E98AE5771}"/>
              </a:ext>
            </a:extLst>
          </p:cNvPr>
          <p:cNvGrpSpPr/>
          <p:nvPr/>
        </p:nvGrpSpPr>
        <p:grpSpPr>
          <a:xfrm>
            <a:off x="9443259" y="1338706"/>
            <a:ext cx="2212960" cy="2808397"/>
            <a:chOff x="9443259" y="1338706"/>
            <a:chExt cx="2212960" cy="2808397"/>
          </a:xfrm>
        </p:grpSpPr>
        <p:sp>
          <p:nvSpPr>
            <p:cNvPr id="6" name="CuadroTexto 10">
              <a:extLst>
                <a:ext uri="{FF2B5EF4-FFF2-40B4-BE49-F238E27FC236}">
                  <a16:creationId xmlns:a16="http://schemas.microsoft.com/office/drawing/2014/main" id="{140ADAAD-65A7-3186-B68D-111CDA6D7096}"/>
                </a:ext>
              </a:extLst>
            </p:cNvPr>
            <p:cNvSpPr txBox="1"/>
            <p:nvPr/>
          </p:nvSpPr>
          <p:spPr>
            <a:xfrm>
              <a:off x="9443259" y="1338706"/>
              <a:ext cx="2212960"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600" b="0" i="0" u="none" strike="noStrike" kern="0" cap="none" spc="0" normalizeH="0" baseline="0" noProof="0" dirty="0">
                  <a:ln>
                    <a:noFill/>
                  </a:ln>
                  <a:solidFill>
                    <a:srgbClr val="017978"/>
                  </a:solidFill>
                  <a:effectLst/>
                  <a:uLnTx/>
                  <a:uFillTx/>
                </a:rPr>
                <a:t>Participa en</a:t>
              </a:r>
            </a:p>
            <a:p>
              <a:pPr marL="0" marR="0" lvl="0" indent="0" defTabSz="914400" eaLnBrk="1" fontAlgn="auto" latinLnBrk="0" hangingPunct="1">
                <a:lnSpc>
                  <a:spcPct val="100000"/>
                </a:lnSpc>
                <a:spcBef>
                  <a:spcPts val="0"/>
                </a:spcBef>
                <a:spcAft>
                  <a:spcPts val="0"/>
                </a:spcAft>
                <a:buClrTx/>
                <a:buSzTx/>
                <a:buFontTx/>
                <a:buNone/>
                <a:tabLst/>
                <a:defRPr/>
              </a:pPr>
              <a:r>
                <a:rPr kumimoji="0" lang="es-MX" sz="1600" b="1" i="0" u="none" strike="noStrike" kern="0" cap="none" spc="0" normalizeH="0" baseline="0" noProof="0" dirty="0">
                  <a:ln>
                    <a:noFill/>
                  </a:ln>
                  <a:solidFill>
                    <a:srgbClr val="017978"/>
                  </a:solidFill>
                  <a:effectLst/>
                  <a:uLnTx/>
                  <a:uFillTx/>
                </a:rPr>
                <a:t>kunmap.com/</a:t>
              </a:r>
              <a:r>
                <a:rPr kumimoji="0" lang="es-MX" sz="1600" b="1" i="0" u="none" strike="noStrike" kern="0" cap="none" spc="0" normalizeH="0" baseline="0" noProof="0" dirty="0" err="1">
                  <a:ln>
                    <a:noFill/>
                  </a:ln>
                  <a:solidFill>
                    <a:srgbClr val="017978"/>
                  </a:solidFill>
                  <a:effectLst/>
                  <a:uLnTx/>
                  <a:uFillTx/>
                </a:rPr>
                <a:t>polls</a:t>
              </a:r>
              <a:endParaRPr kumimoji="0" lang="es-MX" sz="1600" b="1" i="0" u="none" strike="noStrike" kern="0" cap="none" spc="0" normalizeH="0" baseline="0" noProof="0" dirty="0">
                <a:ln>
                  <a:noFill/>
                </a:ln>
                <a:solidFill>
                  <a:srgbClr val="017978"/>
                </a:solidFill>
                <a:effectLst/>
                <a:uLnTx/>
                <a:uFillTx/>
              </a:endParaRPr>
            </a:p>
          </p:txBody>
        </p:sp>
        <p:pic>
          <p:nvPicPr>
            <p:cNvPr id="7" name="Imagen 11" descr="Código QR&#10;&#10;Descripción generada automáticamente">
              <a:extLst>
                <a:ext uri="{FF2B5EF4-FFF2-40B4-BE49-F238E27FC236}">
                  <a16:creationId xmlns:a16="http://schemas.microsoft.com/office/drawing/2014/main" id="{195923E4-96AD-9597-4D1F-9DDE3C52E32A}"/>
                </a:ext>
              </a:extLst>
            </p:cNvPr>
            <p:cNvPicPr>
              <a:picLocks noChangeAspect="1"/>
            </p:cNvPicPr>
            <p:nvPr/>
          </p:nvPicPr>
          <p:blipFill>
            <a:blip r:embed="rId5"/>
            <a:stretch>
              <a:fillRect/>
            </a:stretch>
          </p:blipFill>
          <p:spPr>
            <a:xfrm>
              <a:off x="9496698" y="1967794"/>
              <a:ext cx="2146661" cy="2179309"/>
            </a:xfrm>
            <a:prstGeom prst="rect">
              <a:avLst/>
            </a:prstGeom>
          </p:spPr>
        </p:pic>
      </p:grpSp>
    </p:spTree>
    <p:extLst>
      <p:ext uri="{BB962C8B-B14F-4D97-AF65-F5344CB8AC3E}">
        <p14:creationId xmlns:p14="http://schemas.microsoft.com/office/powerpoint/2010/main" val="684609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1312EE-C774-4B53-800A-66BA76AF1400}"/>
              </a:ext>
            </a:extLst>
          </p:cNvPr>
          <p:cNvSpPr>
            <a:spLocks noGrp="1"/>
          </p:cNvSpPr>
          <p:nvPr>
            <p:ph type="title"/>
          </p:nvPr>
        </p:nvSpPr>
        <p:spPr/>
        <p:txBody>
          <a:bodyPr/>
          <a:lstStyle/>
          <a:p>
            <a:r>
              <a:rPr lang="es-MX" dirty="0"/>
              <a:t>APPLE MAIL PRIVACY PROTECTION</a:t>
            </a:r>
          </a:p>
        </p:txBody>
      </p:sp>
      <p:sp>
        <p:nvSpPr>
          <p:cNvPr id="3" name="Marcador de contenido 2">
            <a:extLst>
              <a:ext uri="{FF2B5EF4-FFF2-40B4-BE49-F238E27FC236}">
                <a16:creationId xmlns:a16="http://schemas.microsoft.com/office/drawing/2014/main" id="{BA116824-59C5-4595-A620-110CE667D866}"/>
              </a:ext>
            </a:extLst>
          </p:cNvPr>
          <p:cNvSpPr>
            <a:spLocks noGrp="1"/>
          </p:cNvSpPr>
          <p:nvPr>
            <p:ph idx="1"/>
          </p:nvPr>
        </p:nvSpPr>
        <p:spPr/>
        <p:txBody>
          <a:bodyPr/>
          <a:lstStyle/>
          <a:p>
            <a:endParaRPr lang="es-MX"/>
          </a:p>
        </p:txBody>
      </p:sp>
    </p:spTree>
    <p:extLst>
      <p:ext uri="{BB962C8B-B14F-4D97-AF65-F5344CB8AC3E}">
        <p14:creationId xmlns:p14="http://schemas.microsoft.com/office/powerpoint/2010/main" val="538025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idx="1"/>
          </p:nvPr>
        </p:nvSpPr>
        <p:spPr>
          <a:xfrm>
            <a:off x="838201" y="1437124"/>
            <a:ext cx="3115962" cy="4739839"/>
          </a:xfrm>
          <a:effectLst/>
        </p:spPr>
        <p:txBody>
          <a:bodyPr/>
          <a:lstStyle/>
          <a:p>
            <a:pPr marL="0" indent="0">
              <a:buNone/>
            </a:pPr>
            <a:r>
              <a:rPr lang="en-US" sz="7200" dirty="0"/>
              <a:t>1.</a:t>
            </a:r>
            <a:endParaRPr lang="en-US" dirty="0"/>
          </a:p>
          <a:p>
            <a:pPr marL="0" indent="0">
              <a:buNone/>
            </a:pPr>
            <a:r>
              <a:rPr lang="en-US" b="1" dirty="0"/>
              <a:t>QUÉ ES APPLE MAIL PRIVACY PROTECTION</a:t>
            </a:r>
          </a:p>
        </p:txBody>
      </p:sp>
    </p:spTree>
    <p:extLst>
      <p:ext uri="{BB962C8B-B14F-4D97-AF65-F5344CB8AC3E}">
        <p14:creationId xmlns:p14="http://schemas.microsoft.com/office/powerpoint/2010/main" val="2058733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2">
            <a:extLst>
              <a:ext uri="{FF2B5EF4-FFF2-40B4-BE49-F238E27FC236}">
                <a16:creationId xmlns:a16="http://schemas.microsoft.com/office/drawing/2014/main" id="{5B8957F8-0576-419A-916F-F2B71CE50090}"/>
              </a:ext>
            </a:extLst>
          </p:cNvPr>
          <p:cNvSpPr txBox="1"/>
          <p:nvPr/>
        </p:nvSpPr>
        <p:spPr>
          <a:xfrm>
            <a:off x="5343518" y="5303679"/>
            <a:ext cx="6040762" cy="830997"/>
          </a:xfrm>
          <a:prstGeom prst="rect">
            <a:avLst/>
          </a:prstGeom>
          <a:noFill/>
        </p:spPr>
        <p:txBody>
          <a:bodyPr wrap="square" rtlCol="0" anchor="t">
            <a:spAutoFit/>
          </a:bodyPr>
          <a:lstStyle/>
          <a:p>
            <a:r>
              <a:rPr lang="es-419" sz="1600" dirty="0">
                <a:solidFill>
                  <a:schemeClr val="bg1">
                    <a:lumMod val="50000"/>
                  </a:schemeClr>
                </a:solidFill>
              </a:rPr>
              <a:t>(*) El funcionamiento actual de Apple Mail </a:t>
            </a:r>
            <a:r>
              <a:rPr lang="es-419" sz="1600" dirty="0" err="1">
                <a:solidFill>
                  <a:schemeClr val="bg1">
                    <a:lumMod val="50000"/>
                  </a:schemeClr>
                </a:solidFill>
              </a:rPr>
              <a:t>Privacy</a:t>
            </a:r>
            <a:r>
              <a:rPr lang="es-419" sz="1600" dirty="0">
                <a:solidFill>
                  <a:schemeClr val="bg1">
                    <a:lumMod val="50000"/>
                  </a:schemeClr>
                </a:solidFill>
              </a:rPr>
              <a:t> </a:t>
            </a:r>
            <a:r>
              <a:rPr lang="es-419" sz="1600" dirty="0" err="1">
                <a:solidFill>
                  <a:schemeClr val="bg1">
                    <a:lumMod val="50000"/>
                  </a:schemeClr>
                </a:solidFill>
              </a:rPr>
              <a:t>Protection</a:t>
            </a:r>
            <a:r>
              <a:rPr lang="es-419" sz="1600" dirty="0">
                <a:solidFill>
                  <a:schemeClr val="bg1">
                    <a:lumMod val="50000"/>
                  </a:schemeClr>
                </a:solidFill>
              </a:rPr>
              <a:t> se encuentra en versión Beta. La operación específica puede cambiar con el </a:t>
            </a:r>
            <a:r>
              <a:rPr lang="es-419" sz="1600" dirty="0" err="1">
                <a:solidFill>
                  <a:schemeClr val="bg1">
                    <a:lumMod val="50000"/>
                  </a:schemeClr>
                </a:solidFill>
              </a:rPr>
              <a:t>Release</a:t>
            </a:r>
            <a:r>
              <a:rPr lang="es-419" sz="1600" dirty="0">
                <a:solidFill>
                  <a:schemeClr val="bg1">
                    <a:lumMod val="50000"/>
                  </a:schemeClr>
                </a:solidFill>
              </a:rPr>
              <a:t> de iOS 15 en </a:t>
            </a:r>
            <a:r>
              <a:rPr lang="es-419" sz="1600" b="1" dirty="0">
                <a:solidFill>
                  <a:schemeClr val="bg1">
                    <a:lumMod val="50000"/>
                  </a:schemeClr>
                </a:solidFill>
              </a:rPr>
              <a:t>septiembre de 2021</a:t>
            </a:r>
            <a:r>
              <a:rPr lang="es-419" sz="1600" dirty="0">
                <a:solidFill>
                  <a:schemeClr val="bg1">
                    <a:lumMod val="50000"/>
                  </a:schemeClr>
                </a:solidFill>
              </a:rPr>
              <a:t>.</a:t>
            </a:r>
          </a:p>
        </p:txBody>
      </p:sp>
      <p:sp>
        <p:nvSpPr>
          <p:cNvPr id="10" name="CuadroTexto 9">
            <a:extLst>
              <a:ext uri="{FF2B5EF4-FFF2-40B4-BE49-F238E27FC236}">
                <a16:creationId xmlns:a16="http://schemas.microsoft.com/office/drawing/2014/main" id="{30247549-86BC-4342-A44E-A42A7ED9F3E5}"/>
              </a:ext>
            </a:extLst>
          </p:cNvPr>
          <p:cNvSpPr txBox="1"/>
          <p:nvPr/>
        </p:nvSpPr>
        <p:spPr>
          <a:xfrm>
            <a:off x="5344886" y="1437124"/>
            <a:ext cx="6226628" cy="2862322"/>
          </a:xfrm>
          <a:prstGeom prst="rect">
            <a:avLst/>
          </a:prstGeom>
          <a:noFill/>
        </p:spPr>
        <p:txBody>
          <a:bodyPr wrap="square" rtlCol="0">
            <a:spAutoFit/>
          </a:bodyPr>
          <a:lstStyle/>
          <a:p>
            <a:pPr>
              <a:buClr>
                <a:srgbClr val="C00000"/>
              </a:buClr>
            </a:pPr>
            <a:r>
              <a:rPr lang="es-MX" sz="2400" b="1" dirty="0"/>
              <a:t>CÓMO FUNCIONA</a:t>
            </a:r>
          </a:p>
          <a:p>
            <a:pPr>
              <a:buClr>
                <a:srgbClr val="C00000"/>
              </a:buClr>
            </a:pPr>
            <a:endParaRPr lang="es-MX" sz="2400" dirty="0"/>
          </a:p>
          <a:p>
            <a:pPr marL="342900" indent="-342900">
              <a:buClr>
                <a:srgbClr val="C00000"/>
              </a:buClr>
              <a:buFont typeface="Wingdings" panose="05000000000000000000" pitchFamily="2" charset="2"/>
              <a:buChar char="ê"/>
            </a:pPr>
            <a:r>
              <a:rPr lang="es-MX" sz="2400" dirty="0"/>
              <a:t>Oculta la </a:t>
            </a:r>
            <a:r>
              <a:rPr lang="es-MX" sz="2400" dirty="0" err="1"/>
              <a:t>location</a:t>
            </a:r>
            <a:r>
              <a:rPr lang="es-MX" sz="2400" dirty="0"/>
              <a:t> del receptor</a:t>
            </a:r>
          </a:p>
          <a:p>
            <a:pPr marL="342900" indent="-342900">
              <a:buClr>
                <a:srgbClr val="C00000"/>
              </a:buClr>
              <a:buFont typeface="Wingdings" panose="05000000000000000000" pitchFamily="2" charset="2"/>
              <a:buChar char="ê"/>
            </a:pPr>
            <a:r>
              <a:rPr lang="es-MX" sz="2400" dirty="0"/>
              <a:t>Oculta la información del dispositivo</a:t>
            </a:r>
          </a:p>
          <a:p>
            <a:pPr marL="342900" indent="-342900">
              <a:buClr>
                <a:srgbClr val="C00000"/>
              </a:buClr>
              <a:buFont typeface="Wingdings" panose="05000000000000000000" pitchFamily="2" charset="2"/>
              <a:buChar char="ê"/>
            </a:pPr>
            <a:r>
              <a:rPr lang="es-MX" sz="2400" dirty="0"/>
              <a:t>Altera el Open Time</a:t>
            </a:r>
          </a:p>
          <a:p>
            <a:pPr marL="342900" indent="-342900">
              <a:buClr>
                <a:srgbClr val="C00000"/>
              </a:buClr>
              <a:buFont typeface="Wingdings" panose="05000000000000000000" pitchFamily="2" charset="2"/>
              <a:buChar char="ê"/>
            </a:pPr>
            <a:r>
              <a:rPr lang="es-MX" sz="2400" b="1" dirty="0">
                <a:solidFill>
                  <a:srgbClr val="FF0000"/>
                </a:solidFill>
              </a:rPr>
              <a:t>Crea falsos Opens</a:t>
            </a:r>
          </a:p>
          <a:p>
            <a:endParaRPr lang="es-MX" sz="3600" dirty="0"/>
          </a:p>
        </p:txBody>
      </p:sp>
      <p:pic>
        <p:nvPicPr>
          <p:cNvPr id="13" name="Imagen 12" descr="Interfaz de usuario gráfica, Aplicación&#10;&#10;Descripción generada automáticamente">
            <a:extLst>
              <a:ext uri="{FF2B5EF4-FFF2-40B4-BE49-F238E27FC236}">
                <a16:creationId xmlns:a16="http://schemas.microsoft.com/office/drawing/2014/main" id="{FDE61186-AD12-44CF-9E25-FC74AFDD6041}"/>
              </a:ext>
            </a:extLst>
          </p:cNvPr>
          <p:cNvPicPr>
            <a:picLocks noChangeAspect="1"/>
          </p:cNvPicPr>
          <p:nvPr/>
        </p:nvPicPr>
        <p:blipFill rotWithShape="1">
          <a:blip r:embed="rId3">
            <a:extLst>
              <a:ext uri="{28A0092B-C50C-407E-A947-70E740481C1C}">
                <a14:useLocalDpi xmlns:a14="http://schemas.microsoft.com/office/drawing/2010/main" val="0"/>
              </a:ext>
            </a:extLst>
          </a:blip>
          <a:srcRect l="34072" r="32816"/>
          <a:stretch/>
        </p:blipFill>
        <p:spPr>
          <a:xfrm>
            <a:off x="807720" y="426010"/>
            <a:ext cx="3909423" cy="8854868"/>
          </a:xfrm>
          <a:prstGeom prst="rect">
            <a:avLst/>
          </a:prstGeom>
          <a:effectLst>
            <a:outerShdw blurRad="127000" dist="38100" dir="2700000" algn="tl" rotWithShape="0">
              <a:prstClr val="black">
                <a:alpha val="40000"/>
              </a:prstClr>
            </a:outerShdw>
          </a:effectLst>
        </p:spPr>
      </p:pic>
    </p:spTree>
    <p:extLst>
      <p:ext uri="{BB962C8B-B14F-4D97-AF65-F5344CB8AC3E}">
        <p14:creationId xmlns:p14="http://schemas.microsoft.com/office/powerpoint/2010/main" val="3620922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fade">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fade">
                                      <p:cBhvr>
                                        <p:cTn id="27"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52">
            <a:extLst>
              <a:ext uri="{FF2B5EF4-FFF2-40B4-BE49-F238E27FC236}">
                <a16:creationId xmlns:a16="http://schemas.microsoft.com/office/drawing/2014/main" id="{5B8957F8-0576-419A-916F-F2B71CE50090}"/>
              </a:ext>
            </a:extLst>
          </p:cNvPr>
          <p:cNvSpPr txBox="1"/>
          <p:nvPr/>
        </p:nvSpPr>
        <p:spPr>
          <a:xfrm>
            <a:off x="5343518" y="5303679"/>
            <a:ext cx="6040762" cy="830997"/>
          </a:xfrm>
          <a:prstGeom prst="rect">
            <a:avLst/>
          </a:prstGeom>
          <a:noFill/>
        </p:spPr>
        <p:txBody>
          <a:bodyPr wrap="square" rtlCol="0" anchor="t">
            <a:spAutoFit/>
          </a:bodyPr>
          <a:lstStyle/>
          <a:p>
            <a:r>
              <a:rPr lang="es-419" sz="1600" dirty="0">
                <a:solidFill>
                  <a:schemeClr val="bg1">
                    <a:lumMod val="50000"/>
                  </a:schemeClr>
                </a:solidFill>
              </a:rPr>
              <a:t>(*) El funcionamiento actual de Apple Mail </a:t>
            </a:r>
            <a:r>
              <a:rPr lang="es-419" sz="1600" dirty="0" err="1">
                <a:solidFill>
                  <a:schemeClr val="bg1">
                    <a:lumMod val="50000"/>
                  </a:schemeClr>
                </a:solidFill>
              </a:rPr>
              <a:t>Privacy</a:t>
            </a:r>
            <a:r>
              <a:rPr lang="es-419" sz="1600" dirty="0">
                <a:solidFill>
                  <a:schemeClr val="bg1">
                    <a:lumMod val="50000"/>
                  </a:schemeClr>
                </a:solidFill>
              </a:rPr>
              <a:t> </a:t>
            </a:r>
            <a:r>
              <a:rPr lang="es-419" sz="1600" dirty="0" err="1">
                <a:solidFill>
                  <a:schemeClr val="bg1">
                    <a:lumMod val="50000"/>
                  </a:schemeClr>
                </a:solidFill>
              </a:rPr>
              <a:t>Protection</a:t>
            </a:r>
            <a:r>
              <a:rPr lang="es-419" sz="1600" dirty="0">
                <a:solidFill>
                  <a:schemeClr val="bg1">
                    <a:lumMod val="50000"/>
                  </a:schemeClr>
                </a:solidFill>
              </a:rPr>
              <a:t> se encuentra en versión Beta. La operación específica puede cambiar con el </a:t>
            </a:r>
            <a:r>
              <a:rPr lang="es-419" sz="1600" dirty="0" err="1">
                <a:solidFill>
                  <a:schemeClr val="bg1">
                    <a:lumMod val="50000"/>
                  </a:schemeClr>
                </a:solidFill>
              </a:rPr>
              <a:t>Release</a:t>
            </a:r>
            <a:r>
              <a:rPr lang="es-419" sz="1600" dirty="0">
                <a:solidFill>
                  <a:schemeClr val="bg1">
                    <a:lumMod val="50000"/>
                  </a:schemeClr>
                </a:solidFill>
              </a:rPr>
              <a:t> de iOS 15 en </a:t>
            </a:r>
            <a:r>
              <a:rPr lang="es-419" sz="1600" b="1" dirty="0">
                <a:solidFill>
                  <a:schemeClr val="bg1">
                    <a:lumMod val="50000"/>
                  </a:schemeClr>
                </a:solidFill>
              </a:rPr>
              <a:t>septiembre de 2021</a:t>
            </a:r>
            <a:r>
              <a:rPr lang="es-419" sz="1600" dirty="0">
                <a:solidFill>
                  <a:schemeClr val="bg1">
                    <a:lumMod val="50000"/>
                  </a:schemeClr>
                </a:solidFill>
              </a:rPr>
              <a:t>.</a:t>
            </a:r>
          </a:p>
        </p:txBody>
      </p:sp>
      <p:sp>
        <p:nvSpPr>
          <p:cNvPr id="10" name="CuadroTexto 9">
            <a:extLst>
              <a:ext uri="{FF2B5EF4-FFF2-40B4-BE49-F238E27FC236}">
                <a16:creationId xmlns:a16="http://schemas.microsoft.com/office/drawing/2014/main" id="{30247549-86BC-4342-A44E-A42A7ED9F3E5}"/>
              </a:ext>
            </a:extLst>
          </p:cNvPr>
          <p:cNvSpPr txBox="1"/>
          <p:nvPr/>
        </p:nvSpPr>
        <p:spPr>
          <a:xfrm>
            <a:off x="5344886" y="1437124"/>
            <a:ext cx="6542314" cy="3416320"/>
          </a:xfrm>
          <a:prstGeom prst="rect">
            <a:avLst/>
          </a:prstGeom>
          <a:noFill/>
        </p:spPr>
        <p:txBody>
          <a:bodyPr wrap="square" rtlCol="0">
            <a:spAutoFit/>
          </a:bodyPr>
          <a:lstStyle/>
          <a:p>
            <a:pPr>
              <a:buClr>
                <a:srgbClr val="C00000"/>
              </a:buClr>
            </a:pPr>
            <a:r>
              <a:rPr lang="es-MX" sz="2400" b="1" dirty="0"/>
              <a:t>CÓMO FUNCIONA</a:t>
            </a:r>
          </a:p>
          <a:p>
            <a:pPr>
              <a:buClr>
                <a:srgbClr val="C00000"/>
              </a:buClr>
            </a:pPr>
            <a:endParaRPr lang="es-MX" sz="2400" dirty="0"/>
          </a:p>
          <a:p>
            <a:pPr marL="342900" indent="-342900">
              <a:buClr>
                <a:schemeClr val="accent2"/>
              </a:buClr>
              <a:buSzPct val="200000"/>
              <a:buFont typeface="Wingdings" panose="05000000000000000000" pitchFamily="2" charset="2"/>
              <a:buChar char=""/>
            </a:pPr>
            <a:r>
              <a:rPr lang="es-MX" sz="2400" dirty="0"/>
              <a:t>En lugar de compartir tu dirección IP real, que revela al email </a:t>
            </a:r>
            <a:r>
              <a:rPr lang="es-MX" sz="2400" dirty="0" err="1"/>
              <a:t>sender</a:t>
            </a:r>
            <a:r>
              <a:rPr lang="es-MX" sz="2400" dirty="0"/>
              <a:t> tu </a:t>
            </a:r>
            <a:r>
              <a:rPr lang="es-MX" sz="2400" dirty="0" err="1"/>
              <a:t>location</a:t>
            </a:r>
            <a:r>
              <a:rPr lang="es-MX" sz="2400" dirty="0"/>
              <a:t>, una red de </a:t>
            </a:r>
            <a:r>
              <a:rPr lang="es-MX" sz="2400" dirty="0" err="1"/>
              <a:t>proxies</a:t>
            </a:r>
            <a:r>
              <a:rPr lang="es-MX" sz="2400" dirty="0"/>
              <a:t> de Apple asignará una IP en la región genérica de tu dispositivo. Los </a:t>
            </a:r>
            <a:r>
              <a:rPr lang="es-MX" sz="2400" dirty="0" err="1"/>
              <a:t>proxies</a:t>
            </a:r>
            <a:r>
              <a:rPr lang="es-MX" sz="2400" dirty="0"/>
              <a:t> </a:t>
            </a:r>
            <a:r>
              <a:rPr lang="es-MX" sz="2400" dirty="0">
                <a:highlight>
                  <a:srgbClr val="00FFFF"/>
                </a:highlight>
              </a:rPr>
              <a:t>cargarán el contenido de tus emails de manera anónima</a:t>
            </a:r>
            <a:r>
              <a:rPr lang="es-MX" sz="2400" dirty="0"/>
              <a:t>, ocultando así tu comportamiento al email </a:t>
            </a:r>
            <a:r>
              <a:rPr lang="es-MX" sz="2400" dirty="0" err="1"/>
              <a:t>sender</a:t>
            </a:r>
            <a:r>
              <a:rPr lang="es-MX" sz="2400" dirty="0"/>
              <a:t>.</a:t>
            </a:r>
          </a:p>
        </p:txBody>
      </p:sp>
      <p:pic>
        <p:nvPicPr>
          <p:cNvPr id="11" name="Imagen 10" descr="Interfaz de usuario gráfica, Aplicación&#10;&#10;Descripción generada automáticamente">
            <a:extLst>
              <a:ext uri="{FF2B5EF4-FFF2-40B4-BE49-F238E27FC236}">
                <a16:creationId xmlns:a16="http://schemas.microsoft.com/office/drawing/2014/main" id="{FAB92B42-50AB-4760-9F1B-34DE379FC4FF}"/>
              </a:ext>
            </a:extLst>
          </p:cNvPr>
          <p:cNvPicPr>
            <a:picLocks noChangeAspect="1"/>
          </p:cNvPicPr>
          <p:nvPr/>
        </p:nvPicPr>
        <p:blipFill rotWithShape="1">
          <a:blip r:embed="rId3">
            <a:extLst>
              <a:ext uri="{28A0092B-C50C-407E-A947-70E740481C1C}">
                <a14:useLocalDpi xmlns:a14="http://schemas.microsoft.com/office/drawing/2010/main" val="0"/>
              </a:ext>
            </a:extLst>
          </a:blip>
          <a:srcRect l="34072" r="32816"/>
          <a:stretch/>
        </p:blipFill>
        <p:spPr>
          <a:xfrm>
            <a:off x="807720" y="426010"/>
            <a:ext cx="3909423" cy="8854868"/>
          </a:xfrm>
          <a:prstGeom prst="rect">
            <a:avLst/>
          </a:prstGeom>
          <a:effectLst>
            <a:outerShdw blurRad="127000" dist="38100" dir="2700000" algn="tl" rotWithShape="0">
              <a:prstClr val="black">
                <a:alpha val="40000"/>
              </a:prstClr>
            </a:outerShdw>
          </a:effectLst>
        </p:spPr>
      </p:pic>
    </p:spTree>
    <p:extLst>
      <p:ext uri="{BB962C8B-B14F-4D97-AF65-F5344CB8AC3E}">
        <p14:creationId xmlns:p14="http://schemas.microsoft.com/office/powerpoint/2010/main" val="3738734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37124"/>
            <a:ext cx="3456000" cy="4739839"/>
          </a:xfrm>
        </p:spPr>
        <p:txBody>
          <a:bodyPr>
            <a:normAutofit/>
          </a:bodyPr>
          <a:lstStyle/>
          <a:p>
            <a:pPr marL="0" indent="0">
              <a:buNone/>
            </a:pPr>
            <a:r>
              <a:rPr lang="es-419" b="1" dirty="0">
                <a:solidFill>
                  <a:schemeClr val="bg2"/>
                </a:solidFill>
              </a:rPr>
              <a:t>CÓMO SE REGISTRA UN OPEN</a:t>
            </a:r>
          </a:p>
          <a:p>
            <a:pPr marL="0" indent="0">
              <a:buNone/>
            </a:pPr>
            <a:r>
              <a:rPr lang="es-419" b="1" dirty="0"/>
              <a:t>SIN APPLE MAIL PRIVACY</a:t>
            </a:r>
          </a:p>
          <a:p>
            <a:pPr marL="0" indent="0">
              <a:buNone/>
            </a:pPr>
            <a:r>
              <a:rPr lang="es-419" dirty="0"/>
              <a:t>La apertura de emails </a:t>
            </a:r>
            <a:r>
              <a:rPr lang="es-419" b="1" dirty="0"/>
              <a:t>es iniciada por el usuario. </a:t>
            </a:r>
            <a:r>
              <a:rPr lang="es-419" dirty="0"/>
              <a:t>En consecuencia, refleja un comportamiento real del usuario, en el momento en que ocurre.</a:t>
            </a:r>
          </a:p>
        </p:txBody>
      </p:sp>
      <p:cxnSp>
        <p:nvCxnSpPr>
          <p:cNvPr id="43" name="Straight Arrow Connector 90">
            <a:extLst>
              <a:ext uri="{FF2B5EF4-FFF2-40B4-BE49-F238E27FC236}">
                <a16:creationId xmlns:a16="http://schemas.microsoft.com/office/drawing/2014/main" id="{514D457C-8ED4-47E7-A7A7-DA668DF63E29}"/>
              </a:ext>
            </a:extLst>
          </p:cNvPr>
          <p:cNvCxnSpPr>
            <a:cxnSpLocks/>
          </p:cNvCxnSpPr>
          <p:nvPr/>
        </p:nvCxnSpPr>
        <p:spPr>
          <a:xfrm>
            <a:off x="5617029" y="1594912"/>
            <a:ext cx="863019" cy="0"/>
          </a:xfrm>
          <a:prstGeom prst="straightConnector1">
            <a:avLst/>
          </a:prstGeom>
          <a:ln w="3175">
            <a:solidFill>
              <a:schemeClr val="accent2"/>
            </a:solidFill>
            <a:headEnd type="oval" w="sm" len="sm"/>
            <a:tailEnd type="arrow"/>
          </a:ln>
        </p:spPr>
        <p:style>
          <a:lnRef idx="1">
            <a:schemeClr val="accent1"/>
          </a:lnRef>
          <a:fillRef idx="0">
            <a:schemeClr val="accent1"/>
          </a:fillRef>
          <a:effectRef idx="0">
            <a:schemeClr val="accent1"/>
          </a:effectRef>
          <a:fontRef idx="minor">
            <a:schemeClr val="tx1"/>
          </a:fontRef>
        </p:style>
      </p:cxnSp>
      <p:sp>
        <p:nvSpPr>
          <p:cNvPr id="50" name="TextBox 70">
            <a:extLst>
              <a:ext uri="{FF2B5EF4-FFF2-40B4-BE49-F238E27FC236}">
                <a16:creationId xmlns:a16="http://schemas.microsoft.com/office/drawing/2014/main" id="{61F62DED-B440-417A-9793-7BF4B5F79C9D}"/>
              </a:ext>
            </a:extLst>
          </p:cNvPr>
          <p:cNvSpPr txBox="1"/>
          <p:nvPr/>
        </p:nvSpPr>
        <p:spPr>
          <a:xfrm>
            <a:off x="5492053" y="1867185"/>
            <a:ext cx="1252692" cy="738664"/>
          </a:xfrm>
          <a:prstGeom prst="rect">
            <a:avLst/>
          </a:prstGeom>
          <a:noFill/>
        </p:spPr>
        <p:txBody>
          <a:bodyPr wrap="square" lIns="0" tIns="0" rIns="0" bIns="0" rtlCol="0">
            <a:spAutoFit/>
          </a:bodyPr>
          <a:lstStyle/>
          <a:p>
            <a:r>
              <a:rPr lang="es-419" sz="1200" b="1" dirty="0">
                <a:solidFill>
                  <a:schemeClr val="accent2"/>
                </a:solidFill>
              </a:rPr>
              <a:t>ENVÍO DE EMAIL</a:t>
            </a:r>
          </a:p>
          <a:p>
            <a:r>
              <a:rPr lang="es-419" sz="1200" dirty="0"/>
              <a:t>La plataforma de email marketing envía un email.</a:t>
            </a:r>
          </a:p>
        </p:txBody>
      </p:sp>
      <p:cxnSp>
        <p:nvCxnSpPr>
          <p:cNvPr id="61" name="Straight Arrow Connector 90">
            <a:extLst>
              <a:ext uri="{FF2B5EF4-FFF2-40B4-BE49-F238E27FC236}">
                <a16:creationId xmlns:a16="http://schemas.microsoft.com/office/drawing/2014/main" id="{54992D57-4CAC-4DC4-A6A1-F76A5AF05FB2}"/>
              </a:ext>
            </a:extLst>
          </p:cNvPr>
          <p:cNvCxnSpPr>
            <a:cxnSpLocks/>
          </p:cNvCxnSpPr>
          <p:nvPr/>
        </p:nvCxnSpPr>
        <p:spPr>
          <a:xfrm flipH="1">
            <a:off x="7606194" y="1594912"/>
            <a:ext cx="872501" cy="0"/>
          </a:xfrm>
          <a:prstGeom prst="straightConnector1">
            <a:avLst/>
          </a:prstGeom>
          <a:ln w="3175">
            <a:solidFill>
              <a:schemeClr val="accent2"/>
            </a:solidFill>
            <a:headEnd type="oval" w="sm" len="sm"/>
            <a:tailEnd type="arrow"/>
          </a:ln>
        </p:spPr>
        <p:style>
          <a:lnRef idx="1">
            <a:schemeClr val="accent1"/>
          </a:lnRef>
          <a:fillRef idx="0">
            <a:schemeClr val="accent1"/>
          </a:fillRef>
          <a:effectRef idx="0">
            <a:schemeClr val="accent1"/>
          </a:effectRef>
          <a:fontRef idx="minor">
            <a:schemeClr val="tx1"/>
          </a:fontRef>
        </p:style>
      </p:cxnSp>
      <p:pic>
        <p:nvPicPr>
          <p:cNvPr id="63" name="Picture 2" descr="Mail Icon PNG Image | Mail icon, Email icon, App icon design">
            <a:extLst>
              <a:ext uri="{FF2B5EF4-FFF2-40B4-BE49-F238E27FC236}">
                <a16:creationId xmlns:a16="http://schemas.microsoft.com/office/drawing/2014/main" id="{4B695B9E-C18F-4450-B3A8-0D745F583ED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272" t="6279" r="6148" b="5986"/>
          <a:stretch/>
        </p:blipFill>
        <p:spPr bwMode="auto">
          <a:xfrm>
            <a:off x="8703832" y="1495723"/>
            <a:ext cx="193406" cy="193746"/>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6" descr="Gmail Logo - PNG y Vector">
            <a:extLst>
              <a:ext uri="{FF2B5EF4-FFF2-40B4-BE49-F238E27FC236}">
                <a16:creationId xmlns:a16="http://schemas.microsoft.com/office/drawing/2014/main" id="{5AED046D-EF3D-4636-9AB5-82AE7476D2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7323" y="1520404"/>
            <a:ext cx="627903" cy="144385"/>
          </a:xfrm>
          <a:prstGeom prst="rect">
            <a:avLst/>
          </a:prstGeom>
          <a:noFill/>
          <a:extLst>
            <a:ext uri="{909E8E84-426E-40DD-AFC4-6F175D3DCCD1}">
              <a14:hiddenFill xmlns:a14="http://schemas.microsoft.com/office/drawing/2010/main">
                <a:solidFill>
                  <a:srgbClr val="FFFFFF"/>
                </a:solidFill>
              </a14:hiddenFill>
            </a:ext>
          </a:extLst>
        </p:spPr>
      </p:pic>
      <p:grpSp>
        <p:nvGrpSpPr>
          <p:cNvPr id="73" name="Group 1049">
            <a:extLst>
              <a:ext uri="{FF2B5EF4-FFF2-40B4-BE49-F238E27FC236}">
                <a16:creationId xmlns:a16="http://schemas.microsoft.com/office/drawing/2014/main" id="{29C18CB4-6A90-4D37-9BC8-B9BE5A53498D}"/>
              </a:ext>
            </a:extLst>
          </p:cNvPr>
          <p:cNvGrpSpPr/>
          <p:nvPr/>
        </p:nvGrpSpPr>
        <p:grpSpPr>
          <a:xfrm>
            <a:off x="10265845" y="1489722"/>
            <a:ext cx="90794" cy="199747"/>
            <a:chOff x="5424658" y="597428"/>
            <a:chExt cx="90794" cy="199747"/>
          </a:xfrm>
        </p:grpSpPr>
        <p:sp>
          <p:nvSpPr>
            <p:cNvPr id="74" name="Freeform: Shape 114">
              <a:extLst>
                <a:ext uri="{FF2B5EF4-FFF2-40B4-BE49-F238E27FC236}">
                  <a16:creationId xmlns:a16="http://schemas.microsoft.com/office/drawing/2014/main" id="{2E254C9E-C0F4-483D-A89C-2E28A11F5C5E}"/>
                </a:ext>
              </a:extLst>
            </p:cNvPr>
            <p:cNvSpPr/>
            <p:nvPr/>
          </p:nvSpPr>
          <p:spPr>
            <a:xfrm>
              <a:off x="5424658" y="664010"/>
              <a:ext cx="90794" cy="133165"/>
            </a:xfrm>
            <a:custGeom>
              <a:avLst/>
              <a:gdLst/>
              <a:ahLst/>
              <a:cxnLst/>
              <a:rect l="0" t="0" r="0" b="0"/>
              <a:pathLst>
                <a:path w="36818" h="54000">
                  <a:moveTo>
                    <a:pt x="30559" y="1841"/>
                  </a:moveTo>
                  <a:lnTo>
                    <a:pt x="7241" y="1841"/>
                  </a:lnTo>
                  <a:cubicBezTo>
                    <a:pt x="4295" y="1841"/>
                    <a:pt x="1841" y="4295"/>
                    <a:pt x="1841" y="7241"/>
                  </a:cubicBezTo>
                  <a:lnTo>
                    <a:pt x="1841" y="22950"/>
                  </a:lnTo>
                  <a:cubicBezTo>
                    <a:pt x="1841" y="25895"/>
                    <a:pt x="4295" y="28350"/>
                    <a:pt x="7241" y="28350"/>
                  </a:cubicBezTo>
                  <a:lnTo>
                    <a:pt x="8714" y="28350"/>
                  </a:lnTo>
                  <a:lnTo>
                    <a:pt x="8714" y="53386"/>
                  </a:lnTo>
                  <a:lnTo>
                    <a:pt x="29087" y="53386"/>
                  </a:lnTo>
                  <a:lnTo>
                    <a:pt x="29087" y="28350"/>
                  </a:lnTo>
                  <a:lnTo>
                    <a:pt x="30559" y="28350"/>
                  </a:lnTo>
                  <a:cubicBezTo>
                    <a:pt x="33505" y="28350"/>
                    <a:pt x="35959" y="25895"/>
                    <a:pt x="35959" y="22950"/>
                  </a:cubicBezTo>
                  <a:lnTo>
                    <a:pt x="35959" y="7241"/>
                  </a:lnTo>
                  <a:cubicBezTo>
                    <a:pt x="35714" y="4050"/>
                    <a:pt x="33505" y="1841"/>
                    <a:pt x="30559" y="1841"/>
                  </a:cubicBezTo>
                  <a:close/>
                </a:path>
              </a:pathLst>
            </a:custGeom>
            <a:noFill/>
            <a:ln w="12700" cap="rnd">
              <a:solidFill>
                <a:schemeClr val="tx1"/>
              </a:solidFill>
              <a:prstDash val="solid"/>
              <a:round/>
            </a:ln>
          </p:spPr>
          <p:txBody>
            <a:bodyPr/>
            <a:lstStyle/>
            <a:p>
              <a:endParaRPr lang="es-419"/>
            </a:p>
          </p:txBody>
        </p:sp>
        <p:sp>
          <p:nvSpPr>
            <p:cNvPr id="75" name="Freeform: Shape 115">
              <a:extLst>
                <a:ext uri="{FF2B5EF4-FFF2-40B4-BE49-F238E27FC236}">
                  <a16:creationId xmlns:a16="http://schemas.microsoft.com/office/drawing/2014/main" id="{D62B1CA1-819D-470B-897F-32257D3A455E}"/>
                </a:ext>
              </a:extLst>
            </p:cNvPr>
            <p:cNvSpPr/>
            <p:nvPr/>
          </p:nvSpPr>
          <p:spPr>
            <a:xfrm>
              <a:off x="5439792" y="597428"/>
              <a:ext cx="60528" cy="60528"/>
            </a:xfrm>
            <a:custGeom>
              <a:avLst/>
              <a:gdLst/>
              <a:ahLst/>
              <a:cxnLst/>
              <a:rect l="0" t="0" r="0" b="0"/>
              <a:pathLst>
                <a:path w="24545" h="24545">
                  <a:moveTo>
                    <a:pt x="23441" y="12641"/>
                  </a:moveTo>
                  <a:cubicBezTo>
                    <a:pt x="23441" y="18606"/>
                    <a:pt x="18606" y="23441"/>
                    <a:pt x="12641" y="23441"/>
                  </a:cubicBezTo>
                  <a:cubicBezTo>
                    <a:pt x="6676" y="23441"/>
                    <a:pt x="1841" y="18606"/>
                    <a:pt x="1841" y="12641"/>
                  </a:cubicBezTo>
                  <a:cubicBezTo>
                    <a:pt x="1841" y="6676"/>
                    <a:pt x="6676" y="1841"/>
                    <a:pt x="12641" y="1841"/>
                  </a:cubicBezTo>
                  <a:cubicBezTo>
                    <a:pt x="18606" y="1841"/>
                    <a:pt x="23441" y="6676"/>
                    <a:pt x="23441" y="12641"/>
                  </a:cubicBezTo>
                  <a:close/>
                </a:path>
              </a:pathLst>
            </a:custGeom>
            <a:noFill/>
            <a:ln w="12700" cap="rnd">
              <a:solidFill>
                <a:schemeClr val="tx1"/>
              </a:solidFill>
              <a:prstDash val="solid"/>
              <a:round/>
            </a:ln>
          </p:spPr>
          <p:txBody>
            <a:bodyPr/>
            <a:lstStyle/>
            <a:p>
              <a:endParaRPr lang="es-419"/>
            </a:p>
          </p:txBody>
        </p:sp>
      </p:grpSp>
      <p:cxnSp>
        <p:nvCxnSpPr>
          <p:cNvPr id="76" name="Straight Arrow Connector 90">
            <a:extLst>
              <a:ext uri="{FF2B5EF4-FFF2-40B4-BE49-F238E27FC236}">
                <a16:creationId xmlns:a16="http://schemas.microsoft.com/office/drawing/2014/main" id="{8B789053-B896-4A90-B823-B59317AE7809}"/>
              </a:ext>
            </a:extLst>
          </p:cNvPr>
          <p:cNvCxnSpPr>
            <a:cxnSpLocks/>
          </p:cNvCxnSpPr>
          <p:nvPr/>
        </p:nvCxnSpPr>
        <p:spPr>
          <a:xfrm flipH="1">
            <a:off x="9114817" y="1594912"/>
            <a:ext cx="941481" cy="0"/>
          </a:xfrm>
          <a:prstGeom prst="straightConnector1">
            <a:avLst/>
          </a:prstGeom>
          <a:ln w="3175">
            <a:solidFill>
              <a:schemeClr val="accent2"/>
            </a:solidFill>
            <a:headEnd type="oval" w="sm" len="sm"/>
            <a:tailEnd type="arrow"/>
          </a:ln>
        </p:spPr>
        <p:style>
          <a:lnRef idx="1">
            <a:schemeClr val="accent1"/>
          </a:lnRef>
          <a:fillRef idx="0">
            <a:schemeClr val="accent1"/>
          </a:fillRef>
          <a:effectRef idx="0">
            <a:schemeClr val="accent1"/>
          </a:effectRef>
          <a:fontRef idx="minor">
            <a:schemeClr val="tx1"/>
          </a:fontRef>
        </p:style>
      </p:cxnSp>
      <p:grpSp>
        <p:nvGrpSpPr>
          <p:cNvPr id="77" name="Grupo 76">
            <a:extLst>
              <a:ext uri="{FF2B5EF4-FFF2-40B4-BE49-F238E27FC236}">
                <a16:creationId xmlns:a16="http://schemas.microsoft.com/office/drawing/2014/main" id="{8B3B3875-8E08-45AA-97FD-1B6CC1A0D24A}"/>
              </a:ext>
            </a:extLst>
          </p:cNvPr>
          <p:cNvGrpSpPr/>
          <p:nvPr/>
        </p:nvGrpSpPr>
        <p:grpSpPr>
          <a:xfrm>
            <a:off x="8335521" y="1785493"/>
            <a:ext cx="465014" cy="1234622"/>
            <a:chOff x="8335521" y="2357839"/>
            <a:chExt cx="465014" cy="1234622"/>
          </a:xfrm>
        </p:grpSpPr>
        <p:cxnSp>
          <p:nvCxnSpPr>
            <p:cNvPr id="78" name="Straight Arrow Connector 90">
              <a:extLst>
                <a:ext uri="{FF2B5EF4-FFF2-40B4-BE49-F238E27FC236}">
                  <a16:creationId xmlns:a16="http://schemas.microsoft.com/office/drawing/2014/main" id="{C17F2EB1-378C-4877-AB23-FEE8AF2A5CC1}"/>
                </a:ext>
              </a:extLst>
            </p:cNvPr>
            <p:cNvCxnSpPr>
              <a:cxnSpLocks/>
            </p:cNvCxnSpPr>
            <p:nvPr/>
          </p:nvCxnSpPr>
          <p:spPr>
            <a:xfrm>
              <a:off x="8335521" y="3592062"/>
              <a:ext cx="465014" cy="0"/>
            </a:xfrm>
            <a:prstGeom prst="straightConnector1">
              <a:avLst/>
            </a:prstGeom>
            <a:ln w="3175">
              <a:solidFill>
                <a:schemeClr val="accent2"/>
              </a:solidFill>
              <a:headEnd type="none" w="sm" len="sm"/>
              <a:tailEnd type="none"/>
            </a:ln>
          </p:spPr>
          <p:style>
            <a:lnRef idx="1">
              <a:schemeClr val="accent1"/>
            </a:lnRef>
            <a:fillRef idx="0">
              <a:schemeClr val="accent1"/>
            </a:fillRef>
            <a:effectRef idx="0">
              <a:schemeClr val="accent1"/>
            </a:effectRef>
            <a:fontRef idx="minor">
              <a:schemeClr val="tx1"/>
            </a:fontRef>
          </p:style>
        </p:cxnSp>
        <p:cxnSp>
          <p:nvCxnSpPr>
            <p:cNvPr id="79" name="Conector recto 78">
              <a:extLst>
                <a:ext uri="{FF2B5EF4-FFF2-40B4-BE49-F238E27FC236}">
                  <a16:creationId xmlns:a16="http://schemas.microsoft.com/office/drawing/2014/main" id="{7C38B0E6-05BE-478D-A9AA-6D3F98DA932E}"/>
                </a:ext>
              </a:extLst>
            </p:cNvPr>
            <p:cNvCxnSpPr>
              <a:cxnSpLocks/>
            </p:cNvCxnSpPr>
            <p:nvPr/>
          </p:nvCxnSpPr>
          <p:spPr>
            <a:xfrm flipV="1">
              <a:off x="8800535" y="2357839"/>
              <a:ext cx="0" cy="1234622"/>
            </a:xfrm>
            <a:prstGeom prst="line">
              <a:avLst/>
            </a:prstGeom>
            <a:ln>
              <a:solidFill>
                <a:schemeClr val="accent2"/>
              </a:solidFill>
              <a:headEnd type="none" w="sm" len="sm"/>
              <a:tailEnd type="arrow"/>
            </a:ln>
          </p:spPr>
          <p:style>
            <a:lnRef idx="1">
              <a:schemeClr val="accent1"/>
            </a:lnRef>
            <a:fillRef idx="0">
              <a:schemeClr val="accent1"/>
            </a:fillRef>
            <a:effectRef idx="0">
              <a:schemeClr val="accent1"/>
            </a:effectRef>
            <a:fontRef idx="minor">
              <a:schemeClr val="tx1"/>
            </a:fontRef>
          </p:style>
        </p:cxnSp>
      </p:grpSp>
      <p:grpSp>
        <p:nvGrpSpPr>
          <p:cNvPr id="80" name="Grupo 79">
            <a:extLst>
              <a:ext uri="{FF2B5EF4-FFF2-40B4-BE49-F238E27FC236}">
                <a16:creationId xmlns:a16="http://schemas.microsoft.com/office/drawing/2014/main" id="{AEB7C7AF-596E-4B02-AFDA-B3DB28379A8D}"/>
              </a:ext>
            </a:extLst>
          </p:cNvPr>
          <p:cNvGrpSpPr/>
          <p:nvPr/>
        </p:nvGrpSpPr>
        <p:grpSpPr>
          <a:xfrm>
            <a:off x="7016075" y="1785493"/>
            <a:ext cx="727947" cy="1236215"/>
            <a:chOff x="7016075" y="2357839"/>
            <a:chExt cx="727947" cy="1236215"/>
          </a:xfrm>
        </p:grpSpPr>
        <p:cxnSp>
          <p:nvCxnSpPr>
            <p:cNvPr id="81" name="Conector recto 80">
              <a:extLst>
                <a:ext uri="{FF2B5EF4-FFF2-40B4-BE49-F238E27FC236}">
                  <a16:creationId xmlns:a16="http://schemas.microsoft.com/office/drawing/2014/main" id="{0328573E-77CA-45DD-8A32-5B43431DB962}"/>
                </a:ext>
              </a:extLst>
            </p:cNvPr>
            <p:cNvCxnSpPr>
              <a:cxnSpLocks/>
            </p:cNvCxnSpPr>
            <p:nvPr/>
          </p:nvCxnSpPr>
          <p:spPr>
            <a:xfrm>
              <a:off x="7016075" y="2357839"/>
              <a:ext cx="0" cy="1232446"/>
            </a:xfrm>
            <a:prstGeom prst="line">
              <a:avLst/>
            </a:prstGeom>
            <a:ln>
              <a:solidFill>
                <a:schemeClr val="accent2"/>
              </a:solidFill>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82" name="Straight Arrow Connector 90">
              <a:extLst>
                <a:ext uri="{FF2B5EF4-FFF2-40B4-BE49-F238E27FC236}">
                  <a16:creationId xmlns:a16="http://schemas.microsoft.com/office/drawing/2014/main" id="{956DE426-8509-4695-B762-984717B0AAC4}"/>
                </a:ext>
              </a:extLst>
            </p:cNvPr>
            <p:cNvCxnSpPr>
              <a:cxnSpLocks/>
            </p:cNvCxnSpPr>
            <p:nvPr/>
          </p:nvCxnSpPr>
          <p:spPr>
            <a:xfrm>
              <a:off x="7016075" y="3594054"/>
              <a:ext cx="727947" cy="0"/>
            </a:xfrm>
            <a:prstGeom prst="straightConnector1">
              <a:avLst/>
            </a:prstGeom>
            <a:ln w="3175">
              <a:solidFill>
                <a:schemeClr val="accent2"/>
              </a:solidFill>
              <a:headEnd type="none" w="sm" len="sm"/>
              <a:tailEnd type="arrow"/>
            </a:ln>
          </p:spPr>
          <p:style>
            <a:lnRef idx="1">
              <a:schemeClr val="accent1"/>
            </a:lnRef>
            <a:fillRef idx="0">
              <a:schemeClr val="accent1"/>
            </a:fillRef>
            <a:effectRef idx="0">
              <a:schemeClr val="accent1"/>
            </a:effectRef>
            <a:fontRef idx="minor">
              <a:schemeClr val="tx1"/>
            </a:fontRef>
          </p:style>
        </p:cxnSp>
      </p:grpSp>
      <p:grpSp>
        <p:nvGrpSpPr>
          <p:cNvPr id="86" name="Group 1048">
            <a:extLst>
              <a:ext uri="{FF2B5EF4-FFF2-40B4-BE49-F238E27FC236}">
                <a16:creationId xmlns:a16="http://schemas.microsoft.com/office/drawing/2014/main" id="{B16DAAB3-314D-4DB3-8981-33E3E0292920}"/>
              </a:ext>
            </a:extLst>
          </p:cNvPr>
          <p:cNvGrpSpPr/>
          <p:nvPr/>
        </p:nvGrpSpPr>
        <p:grpSpPr>
          <a:xfrm>
            <a:off x="7942570" y="2882352"/>
            <a:ext cx="199748" cy="239091"/>
            <a:chOff x="5370788" y="1174274"/>
            <a:chExt cx="199748" cy="239091"/>
          </a:xfrm>
        </p:grpSpPr>
        <p:sp>
          <p:nvSpPr>
            <p:cNvPr id="87" name="Freeform: Shape 75">
              <a:extLst>
                <a:ext uri="{FF2B5EF4-FFF2-40B4-BE49-F238E27FC236}">
                  <a16:creationId xmlns:a16="http://schemas.microsoft.com/office/drawing/2014/main" id="{2BBF085F-5DDE-4913-9EE3-C0705ED9392A}"/>
                </a:ext>
              </a:extLst>
            </p:cNvPr>
            <p:cNvSpPr/>
            <p:nvPr/>
          </p:nvSpPr>
          <p:spPr>
            <a:xfrm>
              <a:off x="5370788" y="1223908"/>
              <a:ext cx="199748" cy="90794"/>
            </a:xfrm>
            <a:custGeom>
              <a:avLst/>
              <a:gdLst/>
              <a:ahLst/>
              <a:cxnLst/>
              <a:rect l="0" t="0" r="0" b="0"/>
              <a:pathLst>
                <a:path w="81000" h="36818">
                  <a:moveTo>
                    <a:pt x="48968" y="1841"/>
                  </a:moveTo>
                  <a:lnTo>
                    <a:pt x="79650" y="17305"/>
                  </a:lnTo>
                  <a:lnTo>
                    <a:pt x="40623" y="36695"/>
                  </a:lnTo>
                  <a:lnTo>
                    <a:pt x="1841" y="17305"/>
                  </a:lnTo>
                  <a:lnTo>
                    <a:pt x="32768" y="1841"/>
                  </a:lnTo>
                </a:path>
              </a:pathLst>
            </a:custGeom>
            <a:noFill/>
            <a:ln w="12700" cap="rnd">
              <a:solidFill>
                <a:schemeClr val="tx1"/>
              </a:solidFill>
              <a:prstDash val="solid"/>
              <a:round/>
            </a:ln>
          </p:spPr>
          <p:txBody>
            <a:bodyPr/>
            <a:lstStyle/>
            <a:p>
              <a:endParaRPr lang="es-419"/>
            </a:p>
          </p:txBody>
        </p:sp>
        <p:sp>
          <p:nvSpPr>
            <p:cNvPr id="88" name="Freeform: Shape 76">
              <a:extLst>
                <a:ext uri="{FF2B5EF4-FFF2-40B4-BE49-F238E27FC236}">
                  <a16:creationId xmlns:a16="http://schemas.microsoft.com/office/drawing/2014/main" id="{9BBA360B-674B-4514-8323-982026E78F67}"/>
                </a:ext>
              </a:extLst>
            </p:cNvPr>
            <p:cNvSpPr/>
            <p:nvPr/>
          </p:nvSpPr>
          <p:spPr>
            <a:xfrm>
              <a:off x="5370788" y="1358888"/>
              <a:ext cx="199748" cy="54477"/>
            </a:xfrm>
            <a:custGeom>
              <a:avLst/>
              <a:gdLst/>
              <a:ahLst/>
              <a:cxnLst/>
              <a:rect l="0" t="0" r="0" b="0"/>
              <a:pathLst>
                <a:path w="81000" h="22090">
                  <a:moveTo>
                    <a:pt x="79650" y="1841"/>
                  </a:moveTo>
                  <a:lnTo>
                    <a:pt x="40623" y="21232"/>
                  </a:lnTo>
                  <a:lnTo>
                    <a:pt x="1841" y="1841"/>
                  </a:lnTo>
                </a:path>
              </a:pathLst>
            </a:custGeom>
            <a:noFill/>
            <a:ln w="12700" cap="rnd">
              <a:solidFill>
                <a:schemeClr val="tx1"/>
              </a:solidFill>
              <a:prstDash val="solid"/>
              <a:round/>
            </a:ln>
          </p:spPr>
          <p:txBody>
            <a:bodyPr/>
            <a:lstStyle/>
            <a:p>
              <a:endParaRPr lang="es-419"/>
            </a:p>
          </p:txBody>
        </p:sp>
        <p:sp>
          <p:nvSpPr>
            <p:cNvPr id="89" name="Freeform: Shape 77">
              <a:extLst>
                <a:ext uri="{FF2B5EF4-FFF2-40B4-BE49-F238E27FC236}">
                  <a16:creationId xmlns:a16="http://schemas.microsoft.com/office/drawing/2014/main" id="{E4D21C24-487D-4C9F-86D2-C003FCF0FD07}"/>
                </a:ext>
              </a:extLst>
            </p:cNvPr>
            <p:cNvSpPr/>
            <p:nvPr/>
          </p:nvSpPr>
          <p:spPr>
            <a:xfrm>
              <a:off x="5562666" y="1262042"/>
              <a:ext cx="6054" cy="102900"/>
            </a:xfrm>
            <a:custGeom>
              <a:avLst/>
              <a:gdLst/>
              <a:ahLst/>
              <a:cxnLst/>
              <a:rect l="0" t="0" r="0" b="0"/>
              <a:pathLst>
                <a:path w="2454" h="41727">
                  <a:moveTo>
                    <a:pt x="1841" y="1841"/>
                  </a:moveTo>
                  <a:lnTo>
                    <a:pt x="1841" y="41114"/>
                  </a:lnTo>
                </a:path>
              </a:pathLst>
            </a:custGeom>
            <a:ln w="12700" cap="rnd">
              <a:solidFill>
                <a:schemeClr val="tx1"/>
              </a:solidFill>
              <a:prstDash val="solid"/>
              <a:round/>
            </a:ln>
          </p:spPr>
          <p:txBody>
            <a:bodyPr/>
            <a:lstStyle/>
            <a:p>
              <a:endParaRPr lang="es-419"/>
            </a:p>
          </p:txBody>
        </p:sp>
        <p:sp>
          <p:nvSpPr>
            <p:cNvPr id="90" name="Freeform: Shape 78">
              <a:extLst>
                <a:ext uri="{FF2B5EF4-FFF2-40B4-BE49-F238E27FC236}">
                  <a16:creationId xmlns:a16="http://schemas.microsoft.com/office/drawing/2014/main" id="{2274DED9-309A-49E6-B633-3E494C185960}"/>
                </a:ext>
              </a:extLst>
            </p:cNvPr>
            <p:cNvSpPr/>
            <p:nvPr/>
          </p:nvSpPr>
          <p:spPr>
            <a:xfrm>
              <a:off x="5466425" y="1309861"/>
              <a:ext cx="6054" cy="102900"/>
            </a:xfrm>
            <a:custGeom>
              <a:avLst/>
              <a:gdLst/>
              <a:ahLst/>
              <a:cxnLst/>
              <a:rect l="0" t="0" r="0" b="0"/>
              <a:pathLst>
                <a:path w="2454" h="41727">
                  <a:moveTo>
                    <a:pt x="1841" y="1841"/>
                  </a:moveTo>
                  <a:lnTo>
                    <a:pt x="1841" y="41114"/>
                  </a:lnTo>
                </a:path>
              </a:pathLst>
            </a:custGeom>
            <a:ln w="12700" cap="rnd">
              <a:solidFill>
                <a:schemeClr val="tx1"/>
              </a:solidFill>
              <a:prstDash val="solid"/>
              <a:round/>
            </a:ln>
          </p:spPr>
          <p:txBody>
            <a:bodyPr/>
            <a:lstStyle/>
            <a:p>
              <a:endParaRPr lang="es-419"/>
            </a:p>
          </p:txBody>
        </p:sp>
        <p:sp>
          <p:nvSpPr>
            <p:cNvPr id="91" name="Freeform: Shape 79">
              <a:extLst>
                <a:ext uri="{FF2B5EF4-FFF2-40B4-BE49-F238E27FC236}">
                  <a16:creationId xmlns:a16="http://schemas.microsoft.com/office/drawing/2014/main" id="{269FC5C6-2851-47D4-8DF6-87804DAC9741}"/>
                </a:ext>
              </a:extLst>
            </p:cNvPr>
            <p:cNvSpPr/>
            <p:nvPr/>
          </p:nvSpPr>
          <p:spPr>
            <a:xfrm>
              <a:off x="5370788" y="1262042"/>
              <a:ext cx="6054" cy="102900"/>
            </a:xfrm>
            <a:custGeom>
              <a:avLst/>
              <a:gdLst/>
              <a:ahLst/>
              <a:cxnLst/>
              <a:rect l="0" t="0" r="0" b="0"/>
              <a:pathLst>
                <a:path w="2454" h="41727">
                  <a:moveTo>
                    <a:pt x="1841" y="1841"/>
                  </a:moveTo>
                  <a:lnTo>
                    <a:pt x="1841" y="41114"/>
                  </a:lnTo>
                </a:path>
              </a:pathLst>
            </a:custGeom>
            <a:ln w="12700" cap="rnd">
              <a:solidFill>
                <a:schemeClr val="tx1"/>
              </a:solidFill>
              <a:prstDash val="solid"/>
              <a:round/>
            </a:ln>
          </p:spPr>
          <p:txBody>
            <a:bodyPr/>
            <a:lstStyle/>
            <a:p>
              <a:endParaRPr lang="es-419"/>
            </a:p>
          </p:txBody>
        </p:sp>
        <p:sp>
          <p:nvSpPr>
            <p:cNvPr id="92" name="Freeform: Shape 80">
              <a:extLst>
                <a:ext uri="{FF2B5EF4-FFF2-40B4-BE49-F238E27FC236}">
                  <a16:creationId xmlns:a16="http://schemas.microsoft.com/office/drawing/2014/main" id="{A9F55B9D-EB7F-4CC5-B9CC-5EED7125BB1B}"/>
                </a:ext>
              </a:extLst>
            </p:cNvPr>
            <p:cNvSpPr/>
            <p:nvPr/>
          </p:nvSpPr>
          <p:spPr>
            <a:xfrm>
              <a:off x="5466425" y="1174274"/>
              <a:ext cx="6054" cy="78688"/>
            </a:xfrm>
            <a:custGeom>
              <a:avLst/>
              <a:gdLst/>
              <a:ahLst/>
              <a:cxnLst/>
              <a:rect l="0" t="0" r="0" b="0"/>
              <a:pathLst>
                <a:path w="2454" h="31909">
                  <a:moveTo>
                    <a:pt x="1841" y="31786"/>
                  </a:moveTo>
                  <a:lnTo>
                    <a:pt x="1841" y="1841"/>
                  </a:lnTo>
                </a:path>
              </a:pathLst>
            </a:custGeom>
            <a:ln w="12700" cap="rnd">
              <a:solidFill>
                <a:schemeClr val="tx1"/>
              </a:solidFill>
              <a:prstDash val="solid"/>
              <a:round/>
            </a:ln>
          </p:spPr>
          <p:txBody>
            <a:bodyPr/>
            <a:lstStyle/>
            <a:p>
              <a:endParaRPr lang="es-419"/>
            </a:p>
          </p:txBody>
        </p:sp>
        <p:sp>
          <p:nvSpPr>
            <p:cNvPr id="93" name="Freeform: Shape 81">
              <a:extLst>
                <a:ext uri="{FF2B5EF4-FFF2-40B4-BE49-F238E27FC236}">
                  <a16:creationId xmlns:a16="http://schemas.microsoft.com/office/drawing/2014/main" id="{04615BBD-BFE8-48CD-AD4A-1FF7A53D9390}"/>
                </a:ext>
              </a:extLst>
            </p:cNvPr>
            <p:cNvSpPr/>
            <p:nvPr/>
          </p:nvSpPr>
          <p:spPr>
            <a:xfrm>
              <a:off x="5437370" y="1174274"/>
              <a:ext cx="66583" cy="36317"/>
            </a:xfrm>
            <a:custGeom>
              <a:avLst/>
              <a:gdLst/>
              <a:ahLst/>
              <a:cxnLst/>
              <a:rect l="0" t="0" r="0" b="0"/>
              <a:pathLst>
                <a:path w="27000" h="14727">
                  <a:moveTo>
                    <a:pt x="25650" y="13623"/>
                  </a:moveTo>
                  <a:lnTo>
                    <a:pt x="13623" y="1841"/>
                  </a:lnTo>
                  <a:lnTo>
                    <a:pt x="1841" y="13623"/>
                  </a:lnTo>
                </a:path>
              </a:pathLst>
            </a:custGeom>
            <a:noFill/>
            <a:ln w="12700" cap="rnd">
              <a:solidFill>
                <a:schemeClr val="tx1"/>
              </a:solidFill>
              <a:prstDash val="solid"/>
              <a:round/>
            </a:ln>
          </p:spPr>
          <p:txBody>
            <a:bodyPr/>
            <a:lstStyle/>
            <a:p>
              <a:endParaRPr lang="es-419"/>
            </a:p>
          </p:txBody>
        </p:sp>
      </p:grpSp>
      <p:sp>
        <p:nvSpPr>
          <p:cNvPr id="94" name="TextBox 70">
            <a:extLst>
              <a:ext uri="{FF2B5EF4-FFF2-40B4-BE49-F238E27FC236}">
                <a16:creationId xmlns:a16="http://schemas.microsoft.com/office/drawing/2014/main" id="{6943C7B3-919A-4393-BDE5-25A57259816F}"/>
              </a:ext>
            </a:extLst>
          </p:cNvPr>
          <p:cNvSpPr txBox="1"/>
          <p:nvPr/>
        </p:nvSpPr>
        <p:spPr>
          <a:xfrm>
            <a:off x="5270804" y="3831676"/>
            <a:ext cx="2958120" cy="1107996"/>
          </a:xfrm>
          <a:prstGeom prst="rect">
            <a:avLst/>
          </a:prstGeom>
          <a:noFill/>
        </p:spPr>
        <p:txBody>
          <a:bodyPr wrap="square" lIns="0" tIns="0" rIns="0" bIns="0" rtlCol="0">
            <a:spAutoFit/>
          </a:bodyPr>
          <a:lstStyle/>
          <a:p>
            <a:r>
              <a:rPr lang="es-419" sz="1200" b="1" dirty="0">
                <a:solidFill>
                  <a:schemeClr val="accent3"/>
                </a:solidFill>
              </a:rPr>
              <a:t>OPEN PIXEL</a:t>
            </a:r>
          </a:p>
          <a:p>
            <a:r>
              <a:rPr lang="es-419" sz="1200" dirty="0"/>
              <a:t>El pixel único que señala al email como abierto, es descargado de Gmail. La apertura se reporta a la plataforma de email marketing </a:t>
            </a:r>
            <a:r>
              <a:rPr lang="es-419" sz="1200" dirty="0">
                <a:highlight>
                  <a:srgbClr val="00FFFF"/>
                </a:highlight>
              </a:rPr>
              <a:t>solo cuando el usuario abre el email y en el momento en que lo abre.</a:t>
            </a:r>
          </a:p>
        </p:txBody>
      </p:sp>
      <p:grpSp>
        <p:nvGrpSpPr>
          <p:cNvPr id="4" name="Grupo 3">
            <a:extLst>
              <a:ext uri="{FF2B5EF4-FFF2-40B4-BE49-F238E27FC236}">
                <a16:creationId xmlns:a16="http://schemas.microsoft.com/office/drawing/2014/main" id="{95967E70-159C-4DCB-8703-33A2BE3E2B0C}"/>
              </a:ext>
            </a:extLst>
          </p:cNvPr>
          <p:cNvGrpSpPr/>
          <p:nvPr/>
        </p:nvGrpSpPr>
        <p:grpSpPr>
          <a:xfrm>
            <a:off x="5245917" y="1775702"/>
            <a:ext cx="2815650" cy="1849142"/>
            <a:chOff x="5245917" y="1775702"/>
            <a:chExt cx="2815650" cy="1849142"/>
          </a:xfrm>
        </p:grpSpPr>
        <p:cxnSp>
          <p:nvCxnSpPr>
            <p:cNvPr id="84" name="Conector recto 83">
              <a:extLst>
                <a:ext uri="{FF2B5EF4-FFF2-40B4-BE49-F238E27FC236}">
                  <a16:creationId xmlns:a16="http://schemas.microsoft.com/office/drawing/2014/main" id="{C232F698-5409-41F2-8F32-B3FBCA0D3E70}"/>
                </a:ext>
              </a:extLst>
            </p:cNvPr>
            <p:cNvCxnSpPr>
              <a:cxnSpLocks/>
            </p:cNvCxnSpPr>
            <p:nvPr/>
          </p:nvCxnSpPr>
          <p:spPr>
            <a:xfrm flipV="1">
              <a:off x="8061567" y="3276558"/>
              <a:ext cx="0" cy="348286"/>
            </a:xfrm>
            <a:prstGeom prst="line">
              <a:avLst/>
            </a:prstGeom>
            <a:ln>
              <a:solidFill>
                <a:schemeClr val="accent3"/>
              </a:solidFill>
              <a:headEnd type="none" w="sm" len="sm"/>
              <a:tailEnd type="oval"/>
            </a:ln>
          </p:spPr>
          <p:style>
            <a:lnRef idx="1">
              <a:schemeClr val="accent1"/>
            </a:lnRef>
            <a:fillRef idx="0">
              <a:schemeClr val="accent1"/>
            </a:fillRef>
            <a:effectRef idx="0">
              <a:schemeClr val="accent1"/>
            </a:effectRef>
            <a:fontRef idx="minor">
              <a:schemeClr val="tx1"/>
            </a:fontRef>
          </p:style>
        </p:cxnSp>
        <p:cxnSp>
          <p:nvCxnSpPr>
            <p:cNvPr id="85" name="Conector recto 84">
              <a:extLst>
                <a:ext uri="{FF2B5EF4-FFF2-40B4-BE49-F238E27FC236}">
                  <a16:creationId xmlns:a16="http://schemas.microsoft.com/office/drawing/2014/main" id="{F6E70861-5278-4643-A0F2-086398089D8D}"/>
                </a:ext>
              </a:extLst>
            </p:cNvPr>
            <p:cNvCxnSpPr>
              <a:cxnSpLocks/>
            </p:cNvCxnSpPr>
            <p:nvPr/>
          </p:nvCxnSpPr>
          <p:spPr>
            <a:xfrm flipV="1">
              <a:off x="5248130" y="1775702"/>
              <a:ext cx="0" cy="1849142"/>
            </a:xfrm>
            <a:prstGeom prst="line">
              <a:avLst/>
            </a:prstGeom>
            <a:ln>
              <a:solidFill>
                <a:schemeClr val="accent3"/>
              </a:solidFill>
              <a:headEnd type="none" w="sm" len="sm"/>
              <a:tailEnd type="arrow"/>
            </a:ln>
          </p:spPr>
          <p:style>
            <a:lnRef idx="1">
              <a:schemeClr val="accent1"/>
            </a:lnRef>
            <a:fillRef idx="0">
              <a:schemeClr val="accent1"/>
            </a:fillRef>
            <a:effectRef idx="0">
              <a:schemeClr val="accent1"/>
            </a:effectRef>
            <a:fontRef idx="minor">
              <a:schemeClr val="tx1"/>
            </a:fontRef>
          </p:style>
        </p:cxnSp>
        <p:cxnSp>
          <p:nvCxnSpPr>
            <p:cNvPr id="95" name="Straight Arrow Connector 90">
              <a:extLst>
                <a:ext uri="{FF2B5EF4-FFF2-40B4-BE49-F238E27FC236}">
                  <a16:creationId xmlns:a16="http://schemas.microsoft.com/office/drawing/2014/main" id="{341A045A-3E27-47F4-A01A-2DACD9EEB9DC}"/>
                </a:ext>
              </a:extLst>
            </p:cNvPr>
            <p:cNvCxnSpPr>
              <a:cxnSpLocks/>
            </p:cNvCxnSpPr>
            <p:nvPr/>
          </p:nvCxnSpPr>
          <p:spPr>
            <a:xfrm>
              <a:off x="5245917" y="3624844"/>
              <a:ext cx="2815650" cy="0"/>
            </a:xfrm>
            <a:prstGeom prst="straightConnector1">
              <a:avLst/>
            </a:prstGeom>
            <a:ln w="3175">
              <a:solidFill>
                <a:schemeClr val="accent3"/>
              </a:solidFill>
              <a:headEnd type="none" w="sm" len="sm"/>
              <a:tailEnd type="none"/>
            </a:ln>
          </p:spPr>
          <p:style>
            <a:lnRef idx="1">
              <a:schemeClr val="accent1"/>
            </a:lnRef>
            <a:fillRef idx="0">
              <a:schemeClr val="accent1"/>
            </a:fillRef>
            <a:effectRef idx="0">
              <a:schemeClr val="accent1"/>
            </a:effectRef>
            <a:fontRef idx="minor">
              <a:schemeClr val="tx1"/>
            </a:fontRef>
          </p:style>
        </p:cxnSp>
      </p:grpSp>
      <p:sp>
        <p:nvSpPr>
          <p:cNvPr id="96" name="TextBox 70">
            <a:extLst>
              <a:ext uri="{FF2B5EF4-FFF2-40B4-BE49-F238E27FC236}">
                <a16:creationId xmlns:a16="http://schemas.microsoft.com/office/drawing/2014/main" id="{56D62BCD-F43B-4F97-BA8F-069C522012BF}"/>
              </a:ext>
            </a:extLst>
          </p:cNvPr>
          <p:cNvSpPr txBox="1"/>
          <p:nvPr/>
        </p:nvSpPr>
        <p:spPr>
          <a:xfrm>
            <a:off x="8323360" y="3255512"/>
            <a:ext cx="1632091" cy="738664"/>
          </a:xfrm>
          <a:prstGeom prst="rect">
            <a:avLst/>
          </a:prstGeom>
          <a:noFill/>
        </p:spPr>
        <p:txBody>
          <a:bodyPr wrap="square" lIns="0" tIns="0" rIns="0" bIns="0" rtlCol="0">
            <a:spAutoFit/>
          </a:bodyPr>
          <a:lstStyle/>
          <a:p>
            <a:r>
              <a:rPr lang="es-419" sz="1200" b="1" dirty="0">
                <a:solidFill>
                  <a:schemeClr val="accent2"/>
                </a:solidFill>
              </a:rPr>
              <a:t>DESCARGA</a:t>
            </a:r>
          </a:p>
          <a:p>
            <a:r>
              <a:rPr lang="es-419" sz="1200" dirty="0"/>
              <a:t>El dispositivo descarga el email y </a:t>
            </a:r>
            <a:r>
              <a:rPr lang="es-419" sz="1200"/>
              <a:t>las imágenes desde </a:t>
            </a:r>
            <a:r>
              <a:rPr lang="es-419" sz="1200" dirty="0"/>
              <a:t>Gmail.</a:t>
            </a:r>
            <a:endParaRPr lang="es-419" sz="1200" dirty="0">
              <a:highlight>
                <a:srgbClr val="00FFFF"/>
              </a:highlight>
            </a:endParaRPr>
          </a:p>
        </p:txBody>
      </p:sp>
      <p:sp>
        <p:nvSpPr>
          <p:cNvPr id="98" name="TextBox 70">
            <a:extLst>
              <a:ext uri="{FF2B5EF4-FFF2-40B4-BE49-F238E27FC236}">
                <a16:creationId xmlns:a16="http://schemas.microsoft.com/office/drawing/2014/main" id="{B6A0A674-4345-48BC-8FFA-D735F0D54F2A}"/>
              </a:ext>
            </a:extLst>
          </p:cNvPr>
          <p:cNvSpPr txBox="1"/>
          <p:nvPr/>
        </p:nvSpPr>
        <p:spPr>
          <a:xfrm>
            <a:off x="10265845" y="1871049"/>
            <a:ext cx="1535798" cy="738664"/>
          </a:xfrm>
          <a:prstGeom prst="rect">
            <a:avLst/>
          </a:prstGeom>
          <a:noFill/>
        </p:spPr>
        <p:txBody>
          <a:bodyPr wrap="square" lIns="0" tIns="0" rIns="0" bIns="0" rtlCol="0">
            <a:spAutoFit/>
          </a:bodyPr>
          <a:lstStyle/>
          <a:p>
            <a:r>
              <a:rPr lang="es-419" sz="1200" b="1" dirty="0">
                <a:solidFill>
                  <a:schemeClr val="accent2"/>
                </a:solidFill>
              </a:rPr>
              <a:t>USUARIO</a:t>
            </a:r>
          </a:p>
          <a:p>
            <a:r>
              <a:rPr lang="es-419" sz="1200" dirty="0"/>
              <a:t>El usuario abre el email en su dispositivo de lectura.</a:t>
            </a:r>
            <a:endParaRPr lang="es-419" sz="1200" dirty="0">
              <a:highlight>
                <a:srgbClr val="00FFFF"/>
              </a:highlight>
            </a:endParaRPr>
          </a:p>
        </p:txBody>
      </p:sp>
      <p:grpSp>
        <p:nvGrpSpPr>
          <p:cNvPr id="2" name="Grupo 1">
            <a:extLst>
              <a:ext uri="{FF2B5EF4-FFF2-40B4-BE49-F238E27FC236}">
                <a16:creationId xmlns:a16="http://schemas.microsoft.com/office/drawing/2014/main" id="{1748FF1E-6F48-4D4E-9723-54ACFDF3E7E1}"/>
              </a:ext>
            </a:extLst>
          </p:cNvPr>
          <p:cNvGrpSpPr/>
          <p:nvPr/>
        </p:nvGrpSpPr>
        <p:grpSpPr>
          <a:xfrm>
            <a:off x="5588748" y="1181777"/>
            <a:ext cx="805267" cy="184666"/>
            <a:chOff x="5500774" y="1288539"/>
            <a:chExt cx="805267" cy="184666"/>
          </a:xfrm>
        </p:grpSpPr>
        <p:grpSp>
          <p:nvGrpSpPr>
            <p:cNvPr id="45" name="Group 976">
              <a:extLst>
                <a:ext uri="{FF2B5EF4-FFF2-40B4-BE49-F238E27FC236}">
                  <a16:creationId xmlns:a16="http://schemas.microsoft.com/office/drawing/2014/main" id="{C95FD77F-454E-4734-8AAE-136BD26C70AA}"/>
                </a:ext>
              </a:extLst>
            </p:cNvPr>
            <p:cNvGrpSpPr/>
            <p:nvPr/>
          </p:nvGrpSpPr>
          <p:grpSpPr>
            <a:xfrm>
              <a:off x="6118399" y="1312321"/>
              <a:ext cx="187642" cy="133165"/>
              <a:chOff x="2392732" y="5403475"/>
              <a:chExt cx="187642" cy="133165"/>
            </a:xfrm>
          </p:grpSpPr>
          <p:sp>
            <p:nvSpPr>
              <p:cNvPr id="46" name="Freeform: Shape 473">
                <a:extLst>
                  <a:ext uri="{FF2B5EF4-FFF2-40B4-BE49-F238E27FC236}">
                    <a16:creationId xmlns:a16="http://schemas.microsoft.com/office/drawing/2014/main" id="{784E92D3-C1BF-415D-BC4B-6CE6354DF29C}"/>
                  </a:ext>
                </a:extLst>
              </p:cNvPr>
              <p:cNvSpPr/>
              <p:nvPr/>
            </p:nvSpPr>
            <p:spPr>
              <a:xfrm>
                <a:off x="2392732" y="5403475"/>
                <a:ext cx="187642" cy="133165"/>
              </a:xfrm>
              <a:custGeom>
                <a:avLst/>
                <a:gdLst/>
                <a:ahLst/>
                <a:cxnLst/>
                <a:rect l="0" t="0" r="0" b="0"/>
                <a:pathLst>
                  <a:path w="76090" h="54000">
                    <a:moveTo>
                      <a:pt x="75477" y="48477"/>
                    </a:moveTo>
                    <a:cubicBezTo>
                      <a:pt x="75477" y="51177"/>
                      <a:pt x="73268" y="53386"/>
                      <a:pt x="70568" y="53386"/>
                    </a:cubicBezTo>
                    <a:lnTo>
                      <a:pt x="6750" y="53386"/>
                    </a:lnTo>
                    <a:cubicBezTo>
                      <a:pt x="4050" y="53386"/>
                      <a:pt x="1841" y="51177"/>
                      <a:pt x="1841" y="48477"/>
                    </a:cubicBezTo>
                    <a:lnTo>
                      <a:pt x="1841" y="6750"/>
                    </a:lnTo>
                    <a:cubicBezTo>
                      <a:pt x="1841" y="4050"/>
                      <a:pt x="4050" y="1841"/>
                      <a:pt x="6750" y="1841"/>
                    </a:cubicBezTo>
                    <a:lnTo>
                      <a:pt x="70568" y="1841"/>
                    </a:lnTo>
                    <a:cubicBezTo>
                      <a:pt x="73268" y="1841"/>
                      <a:pt x="75477" y="4050"/>
                      <a:pt x="75477" y="6750"/>
                    </a:cubicBezTo>
                    <a:lnTo>
                      <a:pt x="75477" y="48477"/>
                    </a:lnTo>
                    <a:close/>
                  </a:path>
                </a:pathLst>
              </a:custGeom>
              <a:noFill/>
              <a:ln w="12700" cap="rnd">
                <a:solidFill>
                  <a:schemeClr val="tx1"/>
                </a:solidFill>
                <a:prstDash val="solid"/>
                <a:round/>
              </a:ln>
            </p:spPr>
            <p:txBody>
              <a:bodyPr/>
              <a:lstStyle/>
              <a:p>
                <a:endParaRPr lang="es-419"/>
              </a:p>
            </p:txBody>
          </p:sp>
          <p:sp>
            <p:nvSpPr>
              <p:cNvPr id="47" name="Freeform: Shape 474">
                <a:extLst>
                  <a:ext uri="{FF2B5EF4-FFF2-40B4-BE49-F238E27FC236}">
                    <a16:creationId xmlns:a16="http://schemas.microsoft.com/office/drawing/2014/main" id="{7F04F963-760E-4C45-A594-50BB98D9BF3B}"/>
                  </a:ext>
                </a:extLst>
              </p:cNvPr>
              <p:cNvSpPr/>
              <p:nvPr/>
            </p:nvSpPr>
            <p:spPr>
              <a:xfrm>
                <a:off x="2396971" y="5408316"/>
                <a:ext cx="181588" cy="78688"/>
              </a:xfrm>
              <a:custGeom>
                <a:avLst/>
                <a:gdLst/>
                <a:ahLst/>
                <a:cxnLst/>
                <a:rect l="0" t="0" r="0" b="0"/>
                <a:pathLst>
                  <a:path w="73636" h="31909">
                    <a:moveTo>
                      <a:pt x="1841" y="1841"/>
                    </a:moveTo>
                    <a:lnTo>
                      <a:pt x="33259" y="29086"/>
                    </a:lnTo>
                    <a:cubicBezTo>
                      <a:pt x="35223" y="30804"/>
                      <a:pt x="38659" y="30804"/>
                      <a:pt x="40623" y="29086"/>
                    </a:cubicBezTo>
                    <a:lnTo>
                      <a:pt x="72041" y="1841"/>
                    </a:lnTo>
                  </a:path>
                </a:pathLst>
              </a:custGeom>
              <a:noFill/>
              <a:ln w="12700" cap="rnd">
                <a:solidFill>
                  <a:schemeClr val="tx1"/>
                </a:solidFill>
                <a:prstDash val="solid"/>
                <a:round/>
              </a:ln>
            </p:spPr>
            <p:txBody>
              <a:bodyPr/>
              <a:lstStyle/>
              <a:p>
                <a:endParaRPr lang="es-419"/>
              </a:p>
            </p:txBody>
          </p:sp>
        </p:grpSp>
        <p:sp>
          <p:nvSpPr>
            <p:cNvPr id="36" name="TextBox 70">
              <a:extLst>
                <a:ext uri="{FF2B5EF4-FFF2-40B4-BE49-F238E27FC236}">
                  <a16:creationId xmlns:a16="http://schemas.microsoft.com/office/drawing/2014/main" id="{F66105D2-15AB-4432-93F5-74EFF9346C59}"/>
                </a:ext>
              </a:extLst>
            </p:cNvPr>
            <p:cNvSpPr txBox="1"/>
            <p:nvPr/>
          </p:nvSpPr>
          <p:spPr>
            <a:xfrm>
              <a:off x="5500774" y="1288539"/>
              <a:ext cx="586383" cy="184666"/>
            </a:xfrm>
            <a:prstGeom prst="rect">
              <a:avLst/>
            </a:prstGeom>
            <a:noFill/>
          </p:spPr>
          <p:txBody>
            <a:bodyPr wrap="square" lIns="0" tIns="0" rIns="0" bIns="0" rtlCol="0">
              <a:spAutoFit/>
            </a:bodyPr>
            <a:lstStyle/>
            <a:p>
              <a:pPr algn="ctr"/>
              <a:r>
                <a:rPr lang="es-419" sz="1200" b="1" dirty="0"/>
                <a:t>SMTP</a:t>
              </a:r>
              <a:endParaRPr lang="es-419" sz="1200" dirty="0"/>
            </a:p>
          </p:txBody>
        </p:sp>
      </p:grpSp>
      <p:grpSp>
        <p:nvGrpSpPr>
          <p:cNvPr id="37" name="Group 1133">
            <a:extLst>
              <a:ext uri="{FF2B5EF4-FFF2-40B4-BE49-F238E27FC236}">
                <a16:creationId xmlns:a16="http://schemas.microsoft.com/office/drawing/2014/main" id="{355ED5D3-15D7-439F-A4A9-4339BFE5A7CB}"/>
              </a:ext>
            </a:extLst>
          </p:cNvPr>
          <p:cNvGrpSpPr/>
          <p:nvPr/>
        </p:nvGrpSpPr>
        <p:grpSpPr>
          <a:xfrm>
            <a:off x="5161085" y="1495056"/>
            <a:ext cx="219118" cy="199748"/>
            <a:chOff x="8396922" y="3590613"/>
            <a:chExt cx="219118" cy="199748"/>
          </a:xfrm>
        </p:grpSpPr>
        <p:sp>
          <p:nvSpPr>
            <p:cNvPr id="38" name="Freeform: Shape 792">
              <a:extLst>
                <a:ext uri="{FF2B5EF4-FFF2-40B4-BE49-F238E27FC236}">
                  <a16:creationId xmlns:a16="http://schemas.microsoft.com/office/drawing/2014/main" id="{156919FB-97A5-4C63-A824-6E129AAA433D}"/>
                </a:ext>
              </a:extLst>
            </p:cNvPr>
            <p:cNvSpPr/>
            <p:nvPr/>
          </p:nvSpPr>
          <p:spPr>
            <a:xfrm>
              <a:off x="8396922" y="3590613"/>
              <a:ext cx="175536" cy="199748"/>
            </a:xfrm>
            <a:custGeom>
              <a:avLst/>
              <a:gdLst/>
              <a:ahLst/>
              <a:cxnLst/>
              <a:rect l="0" t="0" r="0" b="0"/>
              <a:pathLst>
                <a:path w="71181" h="81000">
                  <a:moveTo>
                    <a:pt x="70568" y="58295"/>
                  </a:moveTo>
                  <a:lnTo>
                    <a:pt x="70568" y="72532"/>
                  </a:lnTo>
                  <a:cubicBezTo>
                    <a:pt x="70568" y="76950"/>
                    <a:pt x="67132" y="80386"/>
                    <a:pt x="62714" y="80386"/>
                  </a:cubicBezTo>
                  <a:lnTo>
                    <a:pt x="9695" y="80386"/>
                  </a:lnTo>
                  <a:cubicBezTo>
                    <a:pt x="5277" y="80386"/>
                    <a:pt x="1841" y="76950"/>
                    <a:pt x="1841" y="72532"/>
                  </a:cubicBezTo>
                  <a:lnTo>
                    <a:pt x="1841" y="9696"/>
                  </a:lnTo>
                  <a:cubicBezTo>
                    <a:pt x="1841" y="5278"/>
                    <a:pt x="5277" y="1841"/>
                    <a:pt x="9695" y="1841"/>
                  </a:cubicBezTo>
                  <a:lnTo>
                    <a:pt x="62714" y="1841"/>
                  </a:lnTo>
                  <a:cubicBezTo>
                    <a:pt x="67132" y="1841"/>
                    <a:pt x="70568" y="5278"/>
                    <a:pt x="70568" y="9696"/>
                  </a:cubicBezTo>
                  <a:lnTo>
                    <a:pt x="70568" y="23687"/>
                  </a:lnTo>
                </a:path>
              </a:pathLst>
            </a:custGeom>
            <a:noFill/>
            <a:ln w="12700" cap="rnd">
              <a:solidFill>
                <a:schemeClr val="tx1"/>
              </a:solidFill>
              <a:prstDash val="solid"/>
              <a:round/>
            </a:ln>
          </p:spPr>
          <p:txBody>
            <a:bodyPr/>
            <a:lstStyle/>
            <a:p>
              <a:endParaRPr lang="es-419"/>
            </a:p>
          </p:txBody>
        </p:sp>
        <p:sp>
          <p:nvSpPr>
            <p:cNvPr id="39" name="Freeform: Shape 793">
              <a:extLst>
                <a:ext uri="{FF2B5EF4-FFF2-40B4-BE49-F238E27FC236}">
                  <a16:creationId xmlns:a16="http://schemas.microsoft.com/office/drawing/2014/main" id="{4568DBB4-C27C-451C-AF65-2A10BE9B53A1}"/>
                </a:ext>
              </a:extLst>
            </p:cNvPr>
            <p:cNvSpPr/>
            <p:nvPr/>
          </p:nvSpPr>
          <p:spPr>
            <a:xfrm>
              <a:off x="8396922" y="3655381"/>
              <a:ext cx="151325" cy="6054"/>
            </a:xfrm>
            <a:custGeom>
              <a:avLst/>
              <a:gdLst/>
              <a:ahLst/>
              <a:cxnLst/>
              <a:rect l="0" t="0" r="0" b="0"/>
              <a:pathLst>
                <a:path w="61363" h="2454">
                  <a:moveTo>
                    <a:pt x="1841" y="1841"/>
                  </a:moveTo>
                  <a:lnTo>
                    <a:pt x="60014" y="1841"/>
                  </a:lnTo>
                </a:path>
              </a:pathLst>
            </a:custGeom>
            <a:ln w="12700" cap="rnd">
              <a:solidFill>
                <a:schemeClr val="tx1"/>
              </a:solidFill>
              <a:prstDash val="solid"/>
              <a:round/>
            </a:ln>
          </p:spPr>
          <p:txBody>
            <a:bodyPr/>
            <a:lstStyle/>
            <a:p>
              <a:endParaRPr lang="es-419"/>
            </a:p>
          </p:txBody>
        </p:sp>
        <p:sp>
          <p:nvSpPr>
            <p:cNvPr id="40" name="Freeform: Shape 794">
              <a:extLst>
                <a:ext uri="{FF2B5EF4-FFF2-40B4-BE49-F238E27FC236}">
                  <a16:creationId xmlns:a16="http://schemas.microsoft.com/office/drawing/2014/main" id="{6B978257-AAC4-428B-8BD3-6129B6357EF3}"/>
                </a:ext>
              </a:extLst>
            </p:cNvPr>
            <p:cNvSpPr/>
            <p:nvPr/>
          </p:nvSpPr>
          <p:spPr>
            <a:xfrm>
              <a:off x="8396922" y="3720148"/>
              <a:ext cx="151325" cy="6054"/>
            </a:xfrm>
            <a:custGeom>
              <a:avLst/>
              <a:gdLst/>
              <a:ahLst/>
              <a:cxnLst/>
              <a:rect l="0" t="0" r="0" b="0"/>
              <a:pathLst>
                <a:path w="61363" h="2454">
                  <a:moveTo>
                    <a:pt x="1841" y="1841"/>
                  </a:moveTo>
                  <a:lnTo>
                    <a:pt x="60014" y="1841"/>
                  </a:lnTo>
                </a:path>
              </a:pathLst>
            </a:custGeom>
            <a:ln w="12700" cap="rnd">
              <a:solidFill>
                <a:schemeClr val="tx1"/>
              </a:solidFill>
              <a:prstDash val="solid"/>
              <a:round/>
            </a:ln>
          </p:spPr>
          <p:txBody>
            <a:bodyPr/>
            <a:lstStyle/>
            <a:p>
              <a:endParaRPr lang="es-419"/>
            </a:p>
          </p:txBody>
        </p:sp>
        <p:sp>
          <p:nvSpPr>
            <p:cNvPr id="41" name="Freeform: Shape 795">
              <a:extLst>
                <a:ext uri="{FF2B5EF4-FFF2-40B4-BE49-F238E27FC236}">
                  <a16:creationId xmlns:a16="http://schemas.microsoft.com/office/drawing/2014/main" id="{EF8248F3-2ED8-46E5-BFFD-644F95D7D95F}"/>
                </a:ext>
              </a:extLst>
            </p:cNvPr>
            <p:cNvSpPr/>
            <p:nvPr/>
          </p:nvSpPr>
          <p:spPr>
            <a:xfrm>
              <a:off x="8426583" y="3620879"/>
              <a:ext cx="12106" cy="12106"/>
            </a:xfrm>
            <a:custGeom>
              <a:avLst/>
              <a:gdLst/>
              <a:ahLst/>
              <a:cxnLst/>
              <a:rect l="0" t="0" r="0" b="0"/>
              <a:pathLst>
                <a:path w="4909" h="4909">
                  <a:moveTo>
                    <a:pt x="4295" y="3068"/>
                  </a:moveTo>
                  <a:cubicBezTo>
                    <a:pt x="4295" y="3746"/>
                    <a:pt x="3746" y="4295"/>
                    <a:pt x="3068" y="4295"/>
                  </a:cubicBezTo>
                  <a:cubicBezTo>
                    <a:pt x="2390" y="4295"/>
                    <a:pt x="1841" y="3746"/>
                    <a:pt x="1841" y="3068"/>
                  </a:cubicBezTo>
                  <a:cubicBezTo>
                    <a:pt x="1841" y="2390"/>
                    <a:pt x="2390" y="1841"/>
                    <a:pt x="3068" y="1841"/>
                  </a:cubicBezTo>
                  <a:cubicBezTo>
                    <a:pt x="3746" y="1841"/>
                    <a:pt x="4295" y="2390"/>
                    <a:pt x="4295" y="3068"/>
                  </a:cubicBezTo>
                  <a:close/>
                </a:path>
              </a:pathLst>
            </a:custGeom>
            <a:noFill/>
            <a:ln w="12700" cap="rnd">
              <a:solidFill>
                <a:schemeClr val="tx1"/>
              </a:solidFill>
              <a:prstDash val="solid"/>
              <a:round/>
            </a:ln>
          </p:spPr>
          <p:txBody>
            <a:bodyPr/>
            <a:lstStyle/>
            <a:p>
              <a:endParaRPr lang="es-419"/>
            </a:p>
          </p:txBody>
        </p:sp>
        <p:sp>
          <p:nvSpPr>
            <p:cNvPr id="42" name="Freeform: Shape 796">
              <a:extLst>
                <a:ext uri="{FF2B5EF4-FFF2-40B4-BE49-F238E27FC236}">
                  <a16:creationId xmlns:a16="http://schemas.microsoft.com/office/drawing/2014/main" id="{DA4B1042-A102-4095-A5CD-0F1BACA8EFF9}"/>
                </a:ext>
              </a:extLst>
            </p:cNvPr>
            <p:cNvSpPr/>
            <p:nvPr/>
          </p:nvSpPr>
          <p:spPr>
            <a:xfrm>
              <a:off x="8455635" y="3620879"/>
              <a:ext cx="12106" cy="12106"/>
            </a:xfrm>
            <a:custGeom>
              <a:avLst/>
              <a:gdLst/>
              <a:ahLst/>
              <a:cxnLst/>
              <a:rect l="0" t="0" r="0" b="0"/>
              <a:pathLst>
                <a:path w="4909" h="4909">
                  <a:moveTo>
                    <a:pt x="4295" y="3068"/>
                  </a:moveTo>
                  <a:cubicBezTo>
                    <a:pt x="4295" y="3746"/>
                    <a:pt x="3746" y="4295"/>
                    <a:pt x="3068" y="4295"/>
                  </a:cubicBezTo>
                  <a:cubicBezTo>
                    <a:pt x="2390" y="4295"/>
                    <a:pt x="1841" y="3746"/>
                    <a:pt x="1841" y="3068"/>
                  </a:cubicBezTo>
                  <a:cubicBezTo>
                    <a:pt x="1841" y="2390"/>
                    <a:pt x="2390" y="1841"/>
                    <a:pt x="3068" y="1841"/>
                  </a:cubicBezTo>
                  <a:cubicBezTo>
                    <a:pt x="3746" y="1841"/>
                    <a:pt x="4295" y="2390"/>
                    <a:pt x="4295" y="3068"/>
                  </a:cubicBezTo>
                  <a:close/>
                </a:path>
              </a:pathLst>
            </a:custGeom>
            <a:noFill/>
            <a:ln w="12700" cap="rnd">
              <a:solidFill>
                <a:schemeClr val="tx1"/>
              </a:solidFill>
              <a:prstDash val="solid"/>
              <a:round/>
            </a:ln>
          </p:spPr>
          <p:txBody>
            <a:bodyPr/>
            <a:lstStyle/>
            <a:p>
              <a:endParaRPr lang="es-419"/>
            </a:p>
          </p:txBody>
        </p:sp>
        <p:sp>
          <p:nvSpPr>
            <p:cNvPr id="44" name="Freeform: Shape 797">
              <a:extLst>
                <a:ext uri="{FF2B5EF4-FFF2-40B4-BE49-F238E27FC236}">
                  <a16:creationId xmlns:a16="http://schemas.microsoft.com/office/drawing/2014/main" id="{B14EA264-37CD-4AD4-97B7-F814494FE07F}"/>
                </a:ext>
              </a:extLst>
            </p:cNvPr>
            <p:cNvSpPr/>
            <p:nvPr/>
          </p:nvSpPr>
          <p:spPr>
            <a:xfrm>
              <a:off x="8525246" y="3646908"/>
              <a:ext cx="90794" cy="90794"/>
            </a:xfrm>
            <a:custGeom>
              <a:avLst/>
              <a:gdLst/>
              <a:ahLst/>
              <a:cxnLst/>
              <a:rect l="0" t="0" r="0" b="0"/>
              <a:pathLst>
                <a:path w="36818" h="36818">
                  <a:moveTo>
                    <a:pt x="35223" y="18532"/>
                  </a:moveTo>
                  <a:cubicBezTo>
                    <a:pt x="35223" y="27750"/>
                    <a:pt x="27750" y="35223"/>
                    <a:pt x="18532" y="35223"/>
                  </a:cubicBezTo>
                  <a:cubicBezTo>
                    <a:pt x="9314" y="35223"/>
                    <a:pt x="1841" y="27750"/>
                    <a:pt x="1841" y="18532"/>
                  </a:cubicBezTo>
                  <a:cubicBezTo>
                    <a:pt x="1841" y="9313"/>
                    <a:pt x="9314" y="1841"/>
                    <a:pt x="18532" y="1841"/>
                  </a:cubicBezTo>
                  <a:cubicBezTo>
                    <a:pt x="27750" y="1841"/>
                    <a:pt x="35223" y="9313"/>
                    <a:pt x="35223" y="18532"/>
                  </a:cubicBezTo>
                  <a:close/>
                </a:path>
              </a:pathLst>
            </a:custGeom>
            <a:noFill/>
            <a:ln w="12700" cap="rnd">
              <a:solidFill>
                <a:schemeClr val="tx1"/>
              </a:solidFill>
              <a:prstDash val="solid"/>
              <a:round/>
            </a:ln>
          </p:spPr>
          <p:txBody>
            <a:bodyPr/>
            <a:lstStyle/>
            <a:p>
              <a:endParaRPr lang="es-419"/>
            </a:p>
          </p:txBody>
        </p:sp>
        <p:sp>
          <p:nvSpPr>
            <p:cNvPr id="48" name="Freeform: Shape 798">
              <a:extLst>
                <a:ext uri="{FF2B5EF4-FFF2-40B4-BE49-F238E27FC236}">
                  <a16:creationId xmlns:a16="http://schemas.microsoft.com/office/drawing/2014/main" id="{AB7960E2-7389-462C-BDAF-F02A77CCD6ED}"/>
                </a:ext>
              </a:extLst>
            </p:cNvPr>
            <p:cNvSpPr/>
            <p:nvPr/>
          </p:nvSpPr>
          <p:spPr>
            <a:xfrm>
              <a:off x="8548851" y="3688068"/>
              <a:ext cx="42371" cy="6054"/>
            </a:xfrm>
            <a:custGeom>
              <a:avLst/>
              <a:gdLst/>
              <a:ahLst/>
              <a:cxnLst/>
              <a:rect l="0" t="0" r="0" b="0"/>
              <a:pathLst>
                <a:path w="17181" h="2454">
                  <a:moveTo>
                    <a:pt x="1841" y="1841"/>
                  </a:moveTo>
                  <a:lnTo>
                    <a:pt x="16568" y="1841"/>
                  </a:lnTo>
                </a:path>
              </a:pathLst>
            </a:custGeom>
            <a:ln w="12700" cap="rnd">
              <a:solidFill>
                <a:schemeClr val="tx1"/>
              </a:solidFill>
              <a:prstDash val="solid"/>
              <a:round/>
            </a:ln>
          </p:spPr>
          <p:txBody>
            <a:bodyPr/>
            <a:lstStyle/>
            <a:p>
              <a:endParaRPr lang="es-419"/>
            </a:p>
          </p:txBody>
        </p:sp>
        <p:sp>
          <p:nvSpPr>
            <p:cNvPr id="49" name="Freeform: Shape 799">
              <a:extLst>
                <a:ext uri="{FF2B5EF4-FFF2-40B4-BE49-F238E27FC236}">
                  <a16:creationId xmlns:a16="http://schemas.microsoft.com/office/drawing/2014/main" id="{73DA687A-4261-4F53-9C46-509AFE629796}"/>
                </a:ext>
              </a:extLst>
            </p:cNvPr>
            <p:cNvSpPr/>
            <p:nvPr/>
          </p:nvSpPr>
          <p:spPr>
            <a:xfrm>
              <a:off x="8567011" y="3669908"/>
              <a:ext cx="6054" cy="42371"/>
            </a:xfrm>
            <a:custGeom>
              <a:avLst/>
              <a:gdLst/>
              <a:ahLst/>
              <a:cxnLst/>
              <a:rect l="0" t="0" r="0" b="0"/>
              <a:pathLst>
                <a:path w="2454" h="17181">
                  <a:moveTo>
                    <a:pt x="1841" y="16568"/>
                  </a:moveTo>
                  <a:lnTo>
                    <a:pt x="1841" y="1841"/>
                  </a:lnTo>
                </a:path>
              </a:pathLst>
            </a:custGeom>
            <a:ln w="12700" cap="rnd">
              <a:solidFill>
                <a:schemeClr val="tx1"/>
              </a:solidFill>
              <a:prstDash val="solid"/>
              <a:round/>
            </a:ln>
          </p:spPr>
          <p:txBody>
            <a:bodyPr/>
            <a:lstStyle/>
            <a:p>
              <a:endParaRPr lang="es-419"/>
            </a:p>
          </p:txBody>
        </p:sp>
      </p:grpSp>
    </p:spTree>
    <p:extLst>
      <p:ext uri="{BB962C8B-B14F-4D97-AF65-F5344CB8AC3E}">
        <p14:creationId xmlns:p14="http://schemas.microsoft.com/office/powerpoint/2010/main" val="1062540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3"/>
                                        </p:tgtEl>
                                        <p:attrNameLst>
                                          <p:attrName>style.visibility</p:attrName>
                                        </p:attrNameLst>
                                      </p:cBhvr>
                                      <p:to>
                                        <p:strVal val="visible"/>
                                      </p:to>
                                    </p:set>
                                    <p:animEffect transition="in" filter="fade">
                                      <p:cBhvr>
                                        <p:cTn id="15" dur="500"/>
                                        <p:tgtEl>
                                          <p:spTgt spid="73"/>
                                        </p:tgtEl>
                                      </p:cBhvr>
                                    </p:animEffect>
                                  </p:childTnLst>
                                </p:cTn>
                              </p:par>
                              <p:par>
                                <p:cTn id="16" presetID="10" presetClass="entr" presetSubtype="0" fill="hold" nodeType="withEffect">
                                  <p:stCondLst>
                                    <p:cond delay="0"/>
                                  </p:stCondLst>
                                  <p:childTnLst>
                                    <p:set>
                                      <p:cBhvr>
                                        <p:cTn id="17" dur="1" fill="hold">
                                          <p:stCondLst>
                                            <p:cond delay="0"/>
                                          </p:stCondLst>
                                        </p:cTn>
                                        <p:tgtEl>
                                          <p:spTgt spid="76"/>
                                        </p:tgtEl>
                                        <p:attrNameLst>
                                          <p:attrName>style.visibility</p:attrName>
                                        </p:attrNameLst>
                                      </p:cBhvr>
                                      <p:to>
                                        <p:strVal val="visible"/>
                                      </p:to>
                                    </p:set>
                                    <p:animEffect transition="in" filter="fade">
                                      <p:cBhvr>
                                        <p:cTn id="18" dur="500"/>
                                        <p:tgtEl>
                                          <p:spTgt spid="7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8"/>
                                        </p:tgtEl>
                                        <p:attrNameLst>
                                          <p:attrName>style.visibility</p:attrName>
                                        </p:attrNameLst>
                                      </p:cBhvr>
                                      <p:to>
                                        <p:strVal val="visible"/>
                                      </p:to>
                                    </p:set>
                                    <p:animEffect transition="in" filter="fade">
                                      <p:cBhvr>
                                        <p:cTn id="21" dur="500"/>
                                        <p:tgtEl>
                                          <p:spTgt spid="98"/>
                                        </p:tgtEl>
                                      </p:cBhvr>
                                    </p:animEffect>
                                  </p:childTnLst>
                                </p:cTn>
                              </p:par>
                              <p:par>
                                <p:cTn id="22" presetID="10" presetClass="entr" presetSubtype="0" fill="hold" nodeType="with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fade">
                                      <p:cBhvr>
                                        <p:cTn id="24" dur="500"/>
                                        <p:tgtEl>
                                          <p:spTgt spid="6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fade">
                                      <p:cBhvr>
                                        <p:cTn id="29" dur="500"/>
                                        <p:tgtEl>
                                          <p:spTgt spid="61"/>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80"/>
                                        </p:tgtEl>
                                        <p:attrNameLst>
                                          <p:attrName>style.visibility</p:attrName>
                                        </p:attrNameLst>
                                      </p:cBhvr>
                                      <p:to>
                                        <p:strVal val="visible"/>
                                      </p:to>
                                    </p:set>
                                    <p:animEffect transition="in" filter="fade">
                                      <p:cBhvr>
                                        <p:cTn id="33" dur="500"/>
                                        <p:tgtEl>
                                          <p:spTgt spid="80"/>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86"/>
                                        </p:tgtEl>
                                        <p:attrNameLst>
                                          <p:attrName>style.visibility</p:attrName>
                                        </p:attrNameLst>
                                      </p:cBhvr>
                                      <p:to>
                                        <p:strVal val="visible"/>
                                      </p:to>
                                    </p:set>
                                    <p:animEffect transition="in" filter="fade">
                                      <p:cBhvr>
                                        <p:cTn id="37" dur="500"/>
                                        <p:tgtEl>
                                          <p:spTgt spid="86"/>
                                        </p:tgtEl>
                                      </p:cBhvr>
                                    </p:animEffect>
                                  </p:childTnLst>
                                </p:cTn>
                              </p:par>
                            </p:childTnLst>
                          </p:cTn>
                        </p:par>
                        <p:par>
                          <p:cTn id="38" fill="hold">
                            <p:stCondLst>
                              <p:cond delay="1500"/>
                            </p:stCondLst>
                            <p:childTnLst>
                              <p:par>
                                <p:cTn id="39" presetID="10" presetClass="entr" presetSubtype="0" fill="hold" nodeType="afterEffect">
                                  <p:stCondLst>
                                    <p:cond delay="0"/>
                                  </p:stCondLst>
                                  <p:childTnLst>
                                    <p:set>
                                      <p:cBhvr>
                                        <p:cTn id="40" dur="1" fill="hold">
                                          <p:stCondLst>
                                            <p:cond delay="0"/>
                                          </p:stCondLst>
                                        </p:cTn>
                                        <p:tgtEl>
                                          <p:spTgt spid="77"/>
                                        </p:tgtEl>
                                        <p:attrNameLst>
                                          <p:attrName>style.visibility</p:attrName>
                                        </p:attrNameLst>
                                      </p:cBhvr>
                                      <p:to>
                                        <p:strVal val="visible"/>
                                      </p:to>
                                    </p:set>
                                    <p:animEffect transition="in" filter="fade">
                                      <p:cBhvr>
                                        <p:cTn id="41" dur="500"/>
                                        <p:tgtEl>
                                          <p:spTgt spid="77"/>
                                        </p:tgtEl>
                                      </p:cBhvr>
                                    </p:animEffect>
                                  </p:childTnLst>
                                </p:cTn>
                              </p:par>
                            </p:childTnLst>
                          </p:cTn>
                        </p:par>
                        <p:par>
                          <p:cTn id="42" fill="hold">
                            <p:stCondLst>
                              <p:cond delay="2000"/>
                            </p:stCondLst>
                            <p:childTnLst>
                              <p:par>
                                <p:cTn id="43" presetID="10" presetClass="entr" presetSubtype="0" fill="hold" grpId="0" nodeType="afterEffect">
                                  <p:stCondLst>
                                    <p:cond delay="0"/>
                                  </p:stCondLst>
                                  <p:childTnLst>
                                    <p:set>
                                      <p:cBhvr>
                                        <p:cTn id="44" dur="1" fill="hold">
                                          <p:stCondLst>
                                            <p:cond delay="0"/>
                                          </p:stCondLst>
                                        </p:cTn>
                                        <p:tgtEl>
                                          <p:spTgt spid="96"/>
                                        </p:tgtEl>
                                        <p:attrNameLst>
                                          <p:attrName>style.visibility</p:attrName>
                                        </p:attrNameLst>
                                      </p:cBhvr>
                                      <p:to>
                                        <p:strVal val="visible"/>
                                      </p:to>
                                    </p:set>
                                    <p:animEffect transition="in" filter="fade">
                                      <p:cBhvr>
                                        <p:cTn id="45" dur="500"/>
                                        <p:tgtEl>
                                          <p:spTgt spid="9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94"/>
                                        </p:tgtEl>
                                        <p:attrNameLst>
                                          <p:attrName>style.visibility</p:attrName>
                                        </p:attrNameLst>
                                      </p:cBhvr>
                                      <p:to>
                                        <p:strVal val="visible"/>
                                      </p:to>
                                    </p:set>
                                    <p:animEffect transition="in" filter="fade">
                                      <p:cBhvr>
                                        <p:cTn id="53"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94" grpId="0"/>
      <p:bldP spid="96" grpId="0"/>
      <p:bldP spid="9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37124"/>
            <a:ext cx="3456000" cy="4739839"/>
          </a:xfrm>
        </p:spPr>
        <p:txBody>
          <a:bodyPr>
            <a:normAutofit/>
          </a:bodyPr>
          <a:lstStyle/>
          <a:p>
            <a:pPr marL="0" indent="0">
              <a:buNone/>
            </a:pPr>
            <a:r>
              <a:rPr lang="es-419" b="1" dirty="0">
                <a:solidFill>
                  <a:schemeClr val="bg2"/>
                </a:solidFill>
              </a:rPr>
              <a:t>CÓMO SE REGISTRA UN OPEN</a:t>
            </a:r>
          </a:p>
          <a:p>
            <a:pPr marL="0" indent="0">
              <a:buNone/>
            </a:pPr>
            <a:r>
              <a:rPr lang="es-419" b="1" dirty="0"/>
              <a:t>CON APPLE MAIL PRIVACY</a:t>
            </a:r>
          </a:p>
          <a:p>
            <a:pPr marL="0" indent="0">
              <a:buNone/>
            </a:pPr>
            <a:r>
              <a:rPr lang="es-419" dirty="0"/>
              <a:t>La apertura de emails en Apple Mail </a:t>
            </a:r>
            <a:r>
              <a:rPr lang="es-419" b="1" dirty="0"/>
              <a:t>es iniciada por un proxy de Apple. </a:t>
            </a:r>
            <a:r>
              <a:rPr lang="es-419" dirty="0"/>
              <a:t>En consecuencia, no refleja comportamientos reales del usuario.</a:t>
            </a:r>
          </a:p>
          <a:p>
            <a:pPr marL="0" indent="0">
              <a:buNone/>
            </a:pPr>
            <a:r>
              <a:rPr lang="es-419" dirty="0"/>
              <a:t>El reporte de clics </a:t>
            </a:r>
            <a:r>
              <a:rPr lang="es-419" b="1" dirty="0"/>
              <a:t>no tiene cambios </a:t>
            </a:r>
            <a:r>
              <a:rPr lang="es-419" dirty="0"/>
              <a:t>con Apple Mail </a:t>
            </a:r>
            <a:r>
              <a:rPr lang="es-419" dirty="0" err="1"/>
              <a:t>Privacy</a:t>
            </a:r>
            <a:r>
              <a:rPr lang="es-419" dirty="0"/>
              <a:t>.</a:t>
            </a:r>
          </a:p>
          <a:p>
            <a:pPr marL="0" indent="0">
              <a:buNone/>
            </a:pPr>
            <a:endParaRPr lang="es-419" b="1" dirty="0"/>
          </a:p>
        </p:txBody>
      </p:sp>
      <p:cxnSp>
        <p:nvCxnSpPr>
          <p:cNvPr id="35" name="Straight Arrow Connector 90">
            <a:extLst>
              <a:ext uri="{FF2B5EF4-FFF2-40B4-BE49-F238E27FC236}">
                <a16:creationId xmlns:a16="http://schemas.microsoft.com/office/drawing/2014/main" id="{CE6FCC62-58EE-4F7A-9CFE-72E52810449A}"/>
              </a:ext>
            </a:extLst>
          </p:cNvPr>
          <p:cNvCxnSpPr>
            <a:cxnSpLocks/>
          </p:cNvCxnSpPr>
          <p:nvPr/>
        </p:nvCxnSpPr>
        <p:spPr>
          <a:xfrm>
            <a:off x="5617029" y="1594912"/>
            <a:ext cx="863019" cy="0"/>
          </a:xfrm>
          <a:prstGeom prst="straightConnector1">
            <a:avLst/>
          </a:prstGeom>
          <a:ln w="3175">
            <a:solidFill>
              <a:schemeClr val="accent2"/>
            </a:solidFill>
            <a:headEnd type="oval" w="sm" len="sm"/>
            <a:tailEnd type="arrow"/>
          </a:ln>
        </p:spPr>
        <p:style>
          <a:lnRef idx="1">
            <a:schemeClr val="accent1"/>
          </a:lnRef>
          <a:fillRef idx="0">
            <a:schemeClr val="accent1"/>
          </a:fillRef>
          <a:effectRef idx="0">
            <a:schemeClr val="accent1"/>
          </a:effectRef>
          <a:fontRef idx="minor">
            <a:schemeClr val="tx1"/>
          </a:fontRef>
        </p:style>
      </p:cxnSp>
      <p:sp>
        <p:nvSpPr>
          <p:cNvPr id="39" name="TextBox 70">
            <a:extLst>
              <a:ext uri="{FF2B5EF4-FFF2-40B4-BE49-F238E27FC236}">
                <a16:creationId xmlns:a16="http://schemas.microsoft.com/office/drawing/2014/main" id="{F73148CA-F8D1-4C6F-8D8C-4D78214FA579}"/>
              </a:ext>
            </a:extLst>
          </p:cNvPr>
          <p:cNvSpPr txBox="1"/>
          <p:nvPr/>
        </p:nvSpPr>
        <p:spPr>
          <a:xfrm>
            <a:off x="5492053" y="1867185"/>
            <a:ext cx="1252692" cy="738664"/>
          </a:xfrm>
          <a:prstGeom prst="rect">
            <a:avLst/>
          </a:prstGeom>
          <a:noFill/>
        </p:spPr>
        <p:txBody>
          <a:bodyPr wrap="square" lIns="0" tIns="0" rIns="0" bIns="0" rtlCol="0">
            <a:spAutoFit/>
          </a:bodyPr>
          <a:lstStyle/>
          <a:p>
            <a:r>
              <a:rPr lang="es-419" sz="1200" b="1" dirty="0">
                <a:solidFill>
                  <a:schemeClr val="accent2"/>
                </a:solidFill>
              </a:rPr>
              <a:t>ENVÍO DE EMAIL</a:t>
            </a:r>
          </a:p>
          <a:p>
            <a:r>
              <a:rPr lang="es-419" sz="1200" dirty="0"/>
              <a:t>La plataforma de email marketing envía un email.</a:t>
            </a:r>
          </a:p>
        </p:txBody>
      </p:sp>
      <p:pic>
        <p:nvPicPr>
          <p:cNvPr id="41" name="Picture 2" descr="Mail Icon PNG Image | Mail icon, Email icon, App icon design">
            <a:extLst>
              <a:ext uri="{FF2B5EF4-FFF2-40B4-BE49-F238E27FC236}">
                <a16:creationId xmlns:a16="http://schemas.microsoft.com/office/drawing/2014/main" id="{AA604B1E-9CB4-46E0-99B8-E29829FAC53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272" t="6279" r="6148" b="5986"/>
          <a:stretch/>
        </p:blipFill>
        <p:spPr bwMode="auto">
          <a:xfrm>
            <a:off x="8703832" y="1495723"/>
            <a:ext cx="193406" cy="193746"/>
          </a:xfrm>
          <a:prstGeom prst="rect">
            <a:avLst/>
          </a:prstGeom>
          <a:noFill/>
          <a:extLst>
            <a:ext uri="{909E8E84-426E-40DD-AFC4-6F175D3DCCD1}">
              <a14:hiddenFill xmlns:a14="http://schemas.microsoft.com/office/drawing/2010/main">
                <a:solidFill>
                  <a:srgbClr val="FFFFFF"/>
                </a:solidFill>
              </a14:hiddenFill>
            </a:ext>
          </a:extLst>
        </p:spPr>
      </p:pic>
      <p:cxnSp>
        <p:nvCxnSpPr>
          <p:cNvPr id="42" name="Conector recto 41">
            <a:extLst>
              <a:ext uri="{FF2B5EF4-FFF2-40B4-BE49-F238E27FC236}">
                <a16:creationId xmlns:a16="http://schemas.microsoft.com/office/drawing/2014/main" id="{E377926A-12FD-474A-AA68-E10493AB4BEE}"/>
              </a:ext>
            </a:extLst>
          </p:cNvPr>
          <p:cNvCxnSpPr>
            <a:cxnSpLocks/>
          </p:cNvCxnSpPr>
          <p:nvPr/>
        </p:nvCxnSpPr>
        <p:spPr>
          <a:xfrm>
            <a:off x="7016075" y="1785493"/>
            <a:ext cx="0" cy="988187"/>
          </a:xfrm>
          <a:prstGeom prst="line">
            <a:avLst/>
          </a:prstGeom>
          <a:ln>
            <a:solidFill>
              <a:schemeClr val="accent2"/>
            </a:solidFill>
            <a:headEnd type="oval" w="sm" len="sm"/>
            <a:tailEnd type="arrow"/>
          </a:ln>
        </p:spPr>
        <p:style>
          <a:lnRef idx="1">
            <a:schemeClr val="accent1"/>
          </a:lnRef>
          <a:fillRef idx="0">
            <a:schemeClr val="accent1"/>
          </a:fillRef>
          <a:effectRef idx="0">
            <a:schemeClr val="accent1"/>
          </a:effectRef>
          <a:fontRef idx="minor">
            <a:schemeClr val="tx1"/>
          </a:fontRef>
        </p:style>
      </p:cxnSp>
      <p:pic>
        <p:nvPicPr>
          <p:cNvPr id="44" name="Picture 6" descr="Gmail Logo - PNG y Vector">
            <a:extLst>
              <a:ext uri="{FF2B5EF4-FFF2-40B4-BE49-F238E27FC236}">
                <a16:creationId xmlns:a16="http://schemas.microsoft.com/office/drawing/2014/main" id="{C86E64AF-A548-4492-95EB-A5F73B740F3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7323" y="1520404"/>
            <a:ext cx="627903" cy="144385"/>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Group 1048">
            <a:extLst>
              <a:ext uri="{FF2B5EF4-FFF2-40B4-BE49-F238E27FC236}">
                <a16:creationId xmlns:a16="http://schemas.microsoft.com/office/drawing/2014/main" id="{85B6B4FF-1E61-464A-B590-3A645808342D}"/>
              </a:ext>
            </a:extLst>
          </p:cNvPr>
          <p:cNvGrpSpPr/>
          <p:nvPr/>
        </p:nvGrpSpPr>
        <p:grpSpPr>
          <a:xfrm>
            <a:off x="7199741" y="4677573"/>
            <a:ext cx="199748" cy="239091"/>
            <a:chOff x="5370788" y="1174274"/>
            <a:chExt cx="199748" cy="239091"/>
          </a:xfrm>
        </p:grpSpPr>
        <p:sp>
          <p:nvSpPr>
            <p:cNvPr id="49" name="Freeform: Shape 75">
              <a:extLst>
                <a:ext uri="{FF2B5EF4-FFF2-40B4-BE49-F238E27FC236}">
                  <a16:creationId xmlns:a16="http://schemas.microsoft.com/office/drawing/2014/main" id="{B1377236-3C37-4117-9763-86A6F08D877C}"/>
                </a:ext>
              </a:extLst>
            </p:cNvPr>
            <p:cNvSpPr/>
            <p:nvPr/>
          </p:nvSpPr>
          <p:spPr>
            <a:xfrm>
              <a:off x="5370788" y="1223908"/>
              <a:ext cx="199748" cy="90794"/>
            </a:xfrm>
            <a:custGeom>
              <a:avLst/>
              <a:gdLst/>
              <a:ahLst/>
              <a:cxnLst/>
              <a:rect l="0" t="0" r="0" b="0"/>
              <a:pathLst>
                <a:path w="81000" h="36818">
                  <a:moveTo>
                    <a:pt x="48968" y="1841"/>
                  </a:moveTo>
                  <a:lnTo>
                    <a:pt x="79650" y="17305"/>
                  </a:lnTo>
                  <a:lnTo>
                    <a:pt x="40623" y="36695"/>
                  </a:lnTo>
                  <a:lnTo>
                    <a:pt x="1841" y="17305"/>
                  </a:lnTo>
                  <a:lnTo>
                    <a:pt x="32768" y="1841"/>
                  </a:lnTo>
                </a:path>
              </a:pathLst>
            </a:custGeom>
            <a:noFill/>
            <a:ln w="12700" cap="rnd">
              <a:solidFill>
                <a:schemeClr val="tx1"/>
              </a:solidFill>
              <a:prstDash val="solid"/>
              <a:round/>
            </a:ln>
          </p:spPr>
          <p:txBody>
            <a:bodyPr/>
            <a:lstStyle/>
            <a:p>
              <a:endParaRPr lang="es-419"/>
            </a:p>
          </p:txBody>
        </p:sp>
        <p:sp>
          <p:nvSpPr>
            <p:cNvPr id="51" name="Freeform: Shape 76">
              <a:extLst>
                <a:ext uri="{FF2B5EF4-FFF2-40B4-BE49-F238E27FC236}">
                  <a16:creationId xmlns:a16="http://schemas.microsoft.com/office/drawing/2014/main" id="{41501A44-23EA-4669-9BB2-F249482C7F6E}"/>
                </a:ext>
              </a:extLst>
            </p:cNvPr>
            <p:cNvSpPr/>
            <p:nvPr/>
          </p:nvSpPr>
          <p:spPr>
            <a:xfrm>
              <a:off x="5370788" y="1358888"/>
              <a:ext cx="199748" cy="54477"/>
            </a:xfrm>
            <a:custGeom>
              <a:avLst/>
              <a:gdLst/>
              <a:ahLst/>
              <a:cxnLst/>
              <a:rect l="0" t="0" r="0" b="0"/>
              <a:pathLst>
                <a:path w="81000" h="22090">
                  <a:moveTo>
                    <a:pt x="79650" y="1841"/>
                  </a:moveTo>
                  <a:lnTo>
                    <a:pt x="40623" y="21232"/>
                  </a:lnTo>
                  <a:lnTo>
                    <a:pt x="1841" y="1841"/>
                  </a:lnTo>
                </a:path>
              </a:pathLst>
            </a:custGeom>
            <a:noFill/>
            <a:ln w="12700" cap="rnd">
              <a:solidFill>
                <a:schemeClr val="tx1"/>
              </a:solidFill>
              <a:prstDash val="solid"/>
              <a:round/>
            </a:ln>
          </p:spPr>
          <p:txBody>
            <a:bodyPr/>
            <a:lstStyle/>
            <a:p>
              <a:endParaRPr lang="es-419"/>
            </a:p>
          </p:txBody>
        </p:sp>
        <p:sp>
          <p:nvSpPr>
            <p:cNvPr id="52" name="Freeform: Shape 77">
              <a:extLst>
                <a:ext uri="{FF2B5EF4-FFF2-40B4-BE49-F238E27FC236}">
                  <a16:creationId xmlns:a16="http://schemas.microsoft.com/office/drawing/2014/main" id="{9C9B4507-36DA-439E-8E0E-647513885FAB}"/>
                </a:ext>
              </a:extLst>
            </p:cNvPr>
            <p:cNvSpPr/>
            <p:nvPr/>
          </p:nvSpPr>
          <p:spPr>
            <a:xfrm>
              <a:off x="5562666" y="1262042"/>
              <a:ext cx="6054" cy="102900"/>
            </a:xfrm>
            <a:custGeom>
              <a:avLst/>
              <a:gdLst/>
              <a:ahLst/>
              <a:cxnLst/>
              <a:rect l="0" t="0" r="0" b="0"/>
              <a:pathLst>
                <a:path w="2454" h="41727">
                  <a:moveTo>
                    <a:pt x="1841" y="1841"/>
                  </a:moveTo>
                  <a:lnTo>
                    <a:pt x="1841" y="41114"/>
                  </a:lnTo>
                </a:path>
              </a:pathLst>
            </a:custGeom>
            <a:ln w="12700" cap="rnd">
              <a:solidFill>
                <a:schemeClr val="tx1"/>
              </a:solidFill>
              <a:prstDash val="solid"/>
              <a:round/>
            </a:ln>
          </p:spPr>
          <p:txBody>
            <a:bodyPr/>
            <a:lstStyle/>
            <a:p>
              <a:endParaRPr lang="es-419"/>
            </a:p>
          </p:txBody>
        </p:sp>
        <p:sp>
          <p:nvSpPr>
            <p:cNvPr id="53" name="Freeform: Shape 78">
              <a:extLst>
                <a:ext uri="{FF2B5EF4-FFF2-40B4-BE49-F238E27FC236}">
                  <a16:creationId xmlns:a16="http://schemas.microsoft.com/office/drawing/2014/main" id="{8DEBC834-2621-4421-98EF-D57F6AF12D98}"/>
                </a:ext>
              </a:extLst>
            </p:cNvPr>
            <p:cNvSpPr/>
            <p:nvPr/>
          </p:nvSpPr>
          <p:spPr>
            <a:xfrm>
              <a:off x="5466425" y="1309861"/>
              <a:ext cx="6054" cy="102900"/>
            </a:xfrm>
            <a:custGeom>
              <a:avLst/>
              <a:gdLst/>
              <a:ahLst/>
              <a:cxnLst/>
              <a:rect l="0" t="0" r="0" b="0"/>
              <a:pathLst>
                <a:path w="2454" h="41727">
                  <a:moveTo>
                    <a:pt x="1841" y="1841"/>
                  </a:moveTo>
                  <a:lnTo>
                    <a:pt x="1841" y="41114"/>
                  </a:lnTo>
                </a:path>
              </a:pathLst>
            </a:custGeom>
            <a:ln w="12700" cap="rnd">
              <a:solidFill>
                <a:schemeClr val="tx1"/>
              </a:solidFill>
              <a:prstDash val="solid"/>
              <a:round/>
            </a:ln>
          </p:spPr>
          <p:txBody>
            <a:bodyPr/>
            <a:lstStyle/>
            <a:p>
              <a:endParaRPr lang="es-419"/>
            </a:p>
          </p:txBody>
        </p:sp>
        <p:sp>
          <p:nvSpPr>
            <p:cNvPr id="54" name="Freeform: Shape 79">
              <a:extLst>
                <a:ext uri="{FF2B5EF4-FFF2-40B4-BE49-F238E27FC236}">
                  <a16:creationId xmlns:a16="http://schemas.microsoft.com/office/drawing/2014/main" id="{C09D35BA-37E3-494C-A5B4-01E5E5B5D0CF}"/>
                </a:ext>
              </a:extLst>
            </p:cNvPr>
            <p:cNvSpPr/>
            <p:nvPr/>
          </p:nvSpPr>
          <p:spPr>
            <a:xfrm>
              <a:off x="5370788" y="1262042"/>
              <a:ext cx="6054" cy="102900"/>
            </a:xfrm>
            <a:custGeom>
              <a:avLst/>
              <a:gdLst/>
              <a:ahLst/>
              <a:cxnLst/>
              <a:rect l="0" t="0" r="0" b="0"/>
              <a:pathLst>
                <a:path w="2454" h="41727">
                  <a:moveTo>
                    <a:pt x="1841" y="1841"/>
                  </a:moveTo>
                  <a:lnTo>
                    <a:pt x="1841" y="41114"/>
                  </a:lnTo>
                </a:path>
              </a:pathLst>
            </a:custGeom>
            <a:ln w="12700" cap="rnd">
              <a:solidFill>
                <a:schemeClr val="tx1"/>
              </a:solidFill>
              <a:prstDash val="solid"/>
              <a:round/>
            </a:ln>
          </p:spPr>
          <p:txBody>
            <a:bodyPr/>
            <a:lstStyle/>
            <a:p>
              <a:endParaRPr lang="es-419"/>
            </a:p>
          </p:txBody>
        </p:sp>
        <p:sp>
          <p:nvSpPr>
            <p:cNvPr id="55" name="Freeform: Shape 80">
              <a:extLst>
                <a:ext uri="{FF2B5EF4-FFF2-40B4-BE49-F238E27FC236}">
                  <a16:creationId xmlns:a16="http://schemas.microsoft.com/office/drawing/2014/main" id="{6816B361-2DA2-4525-B250-A8F402DDDBDF}"/>
                </a:ext>
              </a:extLst>
            </p:cNvPr>
            <p:cNvSpPr/>
            <p:nvPr/>
          </p:nvSpPr>
          <p:spPr>
            <a:xfrm>
              <a:off x="5466425" y="1174274"/>
              <a:ext cx="6054" cy="78688"/>
            </a:xfrm>
            <a:custGeom>
              <a:avLst/>
              <a:gdLst/>
              <a:ahLst/>
              <a:cxnLst/>
              <a:rect l="0" t="0" r="0" b="0"/>
              <a:pathLst>
                <a:path w="2454" h="31909">
                  <a:moveTo>
                    <a:pt x="1841" y="31786"/>
                  </a:moveTo>
                  <a:lnTo>
                    <a:pt x="1841" y="1841"/>
                  </a:lnTo>
                </a:path>
              </a:pathLst>
            </a:custGeom>
            <a:ln w="12700" cap="rnd">
              <a:solidFill>
                <a:schemeClr val="tx1"/>
              </a:solidFill>
              <a:prstDash val="solid"/>
              <a:round/>
            </a:ln>
          </p:spPr>
          <p:txBody>
            <a:bodyPr/>
            <a:lstStyle/>
            <a:p>
              <a:endParaRPr lang="es-419"/>
            </a:p>
          </p:txBody>
        </p:sp>
        <p:sp>
          <p:nvSpPr>
            <p:cNvPr id="56" name="Freeform: Shape 81">
              <a:extLst>
                <a:ext uri="{FF2B5EF4-FFF2-40B4-BE49-F238E27FC236}">
                  <a16:creationId xmlns:a16="http://schemas.microsoft.com/office/drawing/2014/main" id="{153467AA-809B-42C4-B225-2E354097D4B2}"/>
                </a:ext>
              </a:extLst>
            </p:cNvPr>
            <p:cNvSpPr/>
            <p:nvPr/>
          </p:nvSpPr>
          <p:spPr>
            <a:xfrm>
              <a:off x="5437370" y="1174274"/>
              <a:ext cx="66583" cy="36317"/>
            </a:xfrm>
            <a:custGeom>
              <a:avLst/>
              <a:gdLst/>
              <a:ahLst/>
              <a:cxnLst/>
              <a:rect l="0" t="0" r="0" b="0"/>
              <a:pathLst>
                <a:path w="27000" h="14727">
                  <a:moveTo>
                    <a:pt x="25650" y="13623"/>
                  </a:moveTo>
                  <a:lnTo>
                    <a:pt x="13623" y="1841"/>
                  </a:lnTo>
                  <a:lnTo>
                    <a:pt x="1841" y="13623"/>
                  </a:lnTo>
                </a:path>
              </a:pathLst>
            </a:custGeom>
            <a:noFill/>
            <a:ln w="12700" cap="rnd">
              <a:solidFill>
                <a:schemeClr val="tx1"/>
              </a:solidFill>
              <a:prstDash val="solid"/>
              <a:round/>
            </a:ln>
          </p:spPr>
          <p:txBody>
            <a:bodyPr/>
            <a:lstStyle/>
            <a:p>
              <a:endParaRPr lang="es-419"/>
            </a:p>
          </p:txBody>
        </p:sp>
      </p:grpSp>
      <p:grpSp>
        <p:nvGrpSpPr>
          <p:cNvPr id="57" name="Group 1049">
            <a:extLst>
              <a:ext uri="{FF2B5EF4-FFF2-40B4-BE49-F238E27FC236}">
                <a16:creationId xmlns:a16="http://schemas.microsoft.com/office/drawing/2014/main" id="{E4845587-14E8-48AD-B175-55A90211F40D}"/>
              </a:ext>
            </a:extLst>
          </p:cNvPr>
          <p:cNvGrpSpPr/>
          <p:nvPr/>
        </p:nvGrpSpPr>
        <p:grpSpPr>
          <a:xfrm>
            <a:off x="10265845" y="1489722"/>
            <a:ext cx="90794" cy="199747"/>
            <a:chOff x="5424658" y="597428"/>
            <a:chExt cx="90794" cy="199747"/>
          </a:xfrm>
        </p:grpSpPr>
        <p:sp>
          <p:nvSpPr>
            <p:cNvPr id="58" name="Freeform: Shape 114">
              <a:extLst>
                <a:ext uri="{FF2B5EF4-FFF2-40B4-BE49-F238E27FC236}">
                  <a16:creationId xmlns:a16="http://schemas.microsoft.com/office/drawing/2014/main" id="{12E9B564-0DBA-4FFA-9815-D944BE0832BF}"/>
                </a:ext>
              </a:extLst>
            </p:cNvPr>
            <p:cNvSpPr/>
            <p:nvPr/>
          </p:nvSpPr>
          <p:spPr>
            <a:xfrm>
              <a:off x="5424658" y="664010"/>
              <a:ext cx="90794" cy="133165"/>
            </a:xfrm>
            <a:custGeom>
              <a:avLst/>
              <a:gdLst/>
              <a:ahLst/>
              <a:cxnLst/>
              <a:rect l="0" t="0" r="0" b="0"/>
              <a:pathLst>
                <a:path w="36818" h="54000">
                  <a:moveTo>
                    <a:pt x="30559" y="1841"/>
                  </a:moveTo>
                  <a:lnTo>
                    <a:pt x="7241" y="1841"/>
                  </a:lnTo>
                  <a:cubicBezTo>
                    <a:pt x="4295" y="1841"/>
                    <a:pt x="1841" y="4295"/>
                    <a:pt x="1841" y="7241"/>
                  </a:cubicBezTo>
                  <a:lnTo>
                    <a:pt x="1841" y="22950"/>
                  </a:lnTo>
                  <a:cubicBezTo>
                    <a:pt x="1841" y="25895"/>
                    <a:pt x="4295" y="28350"/>
                    <a:pt x="7241" y="28350"/>
                  </a:cubicBezTo>
                  <a:lnTo>
                    <a:pt x="8714" y="28350"/>
                  </a:lnTo>
                  <a:lnTo>
                    <a:pt x="8714" y="53386"/>
                  </a:lnTo>
                  <a:lnTo>
                    <a:pt x="29087" y="53386"/>
                  </a:lnTo>
                  <a:lnTo>
                    <a:pt x="29087" y="28350"/>
                  </a:lnTo>
                  <a:lnTo>
                    <a:pt x="30559" y="28350"/>
                  </a:lnTo>
                  <a:cubicBezTo>
                    <a:pt x="33505" y="28350"/>
                    <a:pt x="35959" y="25895"/>
                    <a:pt x="35959" y="22950"/>
                  </a:cubicBezTo>
                  <a:lnTo>
                    <a:pt x="35959" y="7241"/>
                  </a:lnTo>
                  <a:cubicBezTo>
                    <a:pt x="35714" y="4050"/>
                    <a:pt x="33505" y="1841"/>
                    <a:pt x="30559" y="1841"/>
                  </a:cubicBezTo>
                  <a:close/>
                </a:path>
              </a:pathLst>
            </a:custGeom>
            <a:noFill/>
            <a:ln w="12700" cap="rnd">
              <a:solidFill>
                <a:schemeClr val="tx1"/>
              </a:solidFill>
              <a:prstDash val="solid"/>
              <a:round/>
            </a:ln>
          </p:spPr>
          <p:txBody>
            <a:bodyPr/>
            <a:lstStyle/>
            <a:p>
              <a:endParaRPr lang="es-419"/>
            </a:p>
          </p:txBody>
        </p:sp>
        <p:sp>
          <p:nvSpPr>
            <p:cNvPr id="59" name="Freeform: Shape 115">
              <a:extLst>
                <a:ext uri="{FF2B5EF4-FFF2-40B4-BE49-F238E27FC236}">
                  <a16:creationId xmlns:a16="http://schemas.microsoft.com/office/drawing/2014/main" id="{ED381FBE-97C9-4E4E-873D-BA07FE1F2B24}"/>
                </a:ext>
              </a:extLst>
            </p:cNvPr>
            <p:cNvSpPr/>
            <p:nvPr/>
          </p:nvSpPr>
          <p:spPr>
            <a:xfrm>
              <a:off x="5439792" y="597428"/>
              <a:ext cx="60528" cy="60528"/>
            </a:xfrm>
            <a:custGeom>
              <a:avLst/>
              <a:gdLst/>
              <a:ahLst/>
              <a:cxnLst/>
              <a:rect l="0" t="0" r="0" b="0"/>
              <a:pathLst>
                <a:path w="24545" h="24545">
                  <a:moveTo>
                    <a:pt x="23441" y="12641"/>
                  </a:moveTo>
                  <a:cubicBezTo>
                    <a:pt x="23441" y="18606"/>
                    <a:pt x="18606" y="23441"/>
                    <a:pt x="12641" y="23441"/>
                  </a:cubicBezTo>
                  <a:cubicBezTo>
                    <a:pt x="6676" y="23441"/>
                    <a:pt x="1841" y="18606"/>
                    <a:pt x="1841" y="12641"/>
                  </a:cubicBezTo>
                  <a:cubicBezTo>
                    <a:pt x="1841" y="6676"/>
                    <a:pt x="6676" y="1841"/>
                    <a:pt x="12641" y="1841"/>
                  </a:cubicBezTo>
                  <a:cubicBezTo>
                    <a:pt x="18606" y="1841"/>
                    <a:pt x="23441" y="6676"/>
                    <a:pt x="23441" y="12641"/>
                  </a:cubicBezTo>
                  <a:close/>
                </a:path>
              </a:pathLst>
            </a:custGeom>
            <a:noFill/>
            <a:ln w="12700" cap="rnd">
              <a:solidFill>
                <a:schemeClr val="tx1"/>
              </a:solidFill>
              <a:prstDash val="solid"/>
              <a:round/>
            </a:ln>
          </p:spPr>
          <p:txBody>
            <a:bodyPr/>
            <a:lstStyle/>
            <a:p>
              <a:endParaRPr lang="es-419"/>
            </a:p>
          </p:txBody>
        </p:sp>
      </p:grpSp>
      <p:grpSp>
        <p:nvGrpSpPr>
          <p:cNvPr id="68" name="Grupo 67">
            <a:extLst>
              <a:ext uri="{FF2B5EF4-FFF2-40B4-BE49-F238E27FC236}">
                <a16:creationId xmlns:a16="http://schemas.microsoft.com/office/drawing/2014/main" id="{EE8B5F52-9FCA-46A1-AE64-DEA043F995AF}"/>
              </a:ext>
            </a:extLst>
          </p:cNvPr>
          <p:cNvGrpSpPr/>
          <p:nvPr/>
        </p:nvGrpSpPr>
        <p:grpSpPr>
          <a:xfrm>
            <a:off x="7951650" y="2891411"/>
            <a:ext cx="181588" cy="190072"/>
            <a:chOff x="7990455" y="3308798"/>
            <a:chExt cx="570823" cy="597492"/>
          </a:xfrm>
        </p:grpSpPr>
        <p:sp>
          <p:nvSpPr>
            <p:cNvPr id="69" name="Freeform: Shape 473">
              <a:extLst>
                <a:ext uri="{FF2B5EF4-FFF2-40B4-BE49-F238E27FC236}">
                  <a16:creationId xmlns:a16="http://schemas.microsoft.com/office/drawing/2014/main" id="{50086A51-795E-485F-A495-4B72B48B4E87}"/>
                </a:ext>
              </a:extLst>
            </p:cNvPr>
            <p:cNvSpPr/>
            <p:nvPr/>
          </p:nvSpPr>
          <p:spPr>
            <a:xfrm>
              <a:off x="7990455" y="3501191"/>
              <a:ext cx="570823" cy="405099"/>
            </a:xfrm>
            <a:custGeom>
              <a:avLst/>
              <a:gdLst/>
              <a:ahLst/>
              <a:cxnLst/>
              <a:rect l="0" t="0" r="0" b="0"/>
              <a:pathLst>
                <a:path w="76090" h="54000">
                  <a:moveTo>
                    <a:pt x="75477" y="48477"/>
                  </a:moveTo>
                  <a:cubicBezTo>
                    <a:pt x="75477" y="51177"/>
                    <a:pt x="73268" y="53386"/>
                    <a:pt x="70568" y="53386"/>
                  </a:cubicBezTo>
                  <a:lnTo>
                    <a:pt x="6750" y="53386"/>
                  </a:lnTo>
                  <a:cubicBezTo>
                    <a:pt x="4050" y="53386"/>
                    <a:pt x="1841" y="51177"/>
                    <a:pt x="1841" y="48477"/>
                  </a:cubicBezTo>
                  <a:lnTo>
                    <a:pt x="1841" y="6750"/>
                  </a:lnTo>
                  <a:cubicBezTo>
                    <a:pt x="1841" y="4050"/>
                    <a:pt x="4050" y="1841"/>
                    <a:pt x="6750" y="1841"/>
                  </a:cubicBezTo>
                  <a:lnTo>
                    <a:pt x="70568" y="1841"/>
                  </a:lnTo>
                  <a:cubicBezTo>
                    <a:pt x="73268" y="1841"/>
                    <a:pt x="75477" y="4050"/>
                    <a:pt x="75477" y="6750"/>
                  </a:cubicBezTo>
                  <a:lnTo>
                    <a:pt x="75477" y="48477"/>
                  </a:lnTo>
                  <a:close/>
                </a:path>
              </a:pathLst>
            </a:custGeom>
            <a:noFill/>
            <a:ln w="12700" cap="rnd">
              <a:solidFill>
                <a:schemeClr val="tx1"/>
              </a:solidFill>
              <a:prstDash val="solid"/>
              <a:round/>
            </a:ln>
          </p:spPr>
          <p:txBody>
            <a:bodyPr/>
            <a:lstStyle/>
            <a:p>
              <a:endParaRPr lang="es-419"/>
            </a:p>
          </p:txBody>
        </p:sp>
        <p:sp>
          <p:nvSpPr>
            <p:cNvPr id="70" name="Rombo 69">
              <a:extLst>
                <a:ext uri="{FF2B5EF4-FFF2-40B4-BE49-F238E27FC236}">
                  <a16:creationId xmlns:a16="http://schemas.microsoft.com/office/drawing/2014/main" id="{B60C73F0-5A02-4AEA-ADDE-57F973215E88}"/>
                </a:ext>
              </a:extLst>
            </p:cNvPr>
            <p:cNvSpPr/>
            <p:nvPr/>
          </p:nvSpPr>
          <p:spPr>
            <a:xfrm>
              <a:off x="8016841" y="3308798"/>
              <a:ext cx="518050" cy="441434"/>
            </a:xfrm>
            <a:prstGeom prst="diamond">
              <a:avLst/>
            </a:prstGeom>
            <a:solidFill>
              <a:schemeClr val="bg1"/>
            </a:solid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1" name="Forma libre: forma 70">
              <a:extLst>
                <a:ext uri="{FF2B5EF4-FFF2-40B4-BE49-F238E27FC236}">
                  <a16:creationId xmlns:a16="http://schemas.microsoft.com/office/drawing/2014/main" id="{F52A7741-E38E-4CFA-A6DE-644A2590DA28}"/>
                </a:ext>
              </a:extLst>
            </p:cNvPr>
            <p:cNvSpPr/>
            <p:nvPr/>
          </p:nvSpPr>
          <p:spPr>
            <a:xfrm>
              <a:off x="8157205" y="3529515"/>
              <a:ext cx="242940" cy="111442"/>
            </a:xfrm>
            <a:custGeom>
              <a:avLst/>
              <a:gdLst>
                <a:gd name="connsiteX0" fmla="*/ 0 w 535305"/>
                <a:gd name="connsiteY0" fmla="*/ 222885 h 222885"/>
                <a:gd name="connsiteX1" fmla="*/ 0 w 535305"/>
                <a:gd name="connsiteY1" fmla="*/ 0 h 222885"/>
                <a:gd name="connsiteX2" fmla="*/ 535305 w 535305"/>
                <a:gd name="connsiteY2" fmla="*/ 0 h 222885"/>
                <a:gd name="connsiteX3" fmla="*/ 535305 w 535305"/>
                <a:gd name="connsiteY3" fmla="*/ 222885 h 222885"/>
                <a:gd name="connsiteX4" fmla="*/ 533400 w 535305"/>
                <a:gd name="connsiteY4" fmla="*/ 222885 h 222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305" h="222885">
                  <a:moveTo>
                    <a:pt x="0" y="222885"/>
                  </a:moveTo>
                  <a:lnTo>
                    <a:pt x="0" y="0"/>
                  </a:lnTo>
                  <a:lnTo>
                    <a:pt x="535305" y="0"/>
                  </a:lnTo>
                  <a:lnTo>
                    <a:pt x="535305" y="222885"/>
                  </a:lnTo>
                  <a:lnTo>
                    <a:pt x="533400" y="222885"/>
                  </a:lnTo>
                </a:path>
              </a:pathLst>
            </a:custGeom>
            <a:noFill/>
            <a:ln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cxnSp>
        <p:nvCxnSpPr>
          <p:cNvPr id="97" name="Straight Arrow Connector 90">
            <a:extLst>
              <a:ext uri="{FF2B5EF4-FFF2-40B4-BE49-F238E27FC236}">
                <a16:creationId xmlns:a16="http://schemas.microsoft.com/office/drawing/2014/main" id="{D0F201A0-24F2-4EE1-A2BE-09E068AED3D0}"/>
              </a:ext>
            </a:extLst>
          </p:cNvPr>
          <p:cNvCxnSpPr>
            <a:cxnSpLocks/>
          </p:cNvCxnSpPr>
          <p:nvPr/>
        </p:nvCxnSpPr>
        <p:spPr>
          <a:xfrm flipH="1">
            <a:off x="9114817" y="1594912"/>
            <a:ext cx="941481" cy="0"/>
          </a:xfrm>
          <a:prstGeom prst="straightConnector1">
            <a:avLst/>
          </a:prstGeom>
          <a:ln w="3175">
            <a:solidFill>
              <a:schemeClr val="accent2"/>
            </a:solidFill>
            <a:headEnd type="oval" w="sm" len="sm"/>
            <a:tailEnd type="arrow"/>
          </a:ln>
        </p:spPr>
        <p:style>
          <a:lnRef idx="1">
            <a:schemeClr val="accent1"/>
          </a:lnRef>
          <a:fillRef idx="0">
            <a:schemeClr val="accent1"/>
          </a:fillRef>
          <a:effectRef idx="0">
            <a:schemeClr val="accent1"/>
          </a:effectRef>
          <a:fontRef idx="minor">
            <a:schemeClr val="tx1"/>
          </a:fontRef>
        </p:style>
      </p:cxnSp>
      <p:grpSp>
        <p:nvGrpSpPr>
          <p:cNvPr id="98" name="Grupo 97">
            <a:extLst>
              <a:ext uri="{FF2B5EF4-FFF2-40B4-BE49-F238E27FC236}">
                <a16:creationId xmlns:a16="http://schemas.microsoft.com/office/drawing/2014/main" id="{52FB6634-76ED-4ECC-AA62-4843BBD4029E}"/>
              </a:ext>
            </a:extLst>
          </p:cNvPr>
          <p:cNvGrpSpPr/>
          <p:nvPr/>
        </p:nvGrpSpPr>
        <p:grpSpPr>
          <a:xfrm>
            <a:off x="8335521" y="1785493"/>
            <a:ext cx="465014" cy="1234622"/>
            <a:chOff x="8335521" y="2357839"/>
            <a:chExt cx="465014" cy="1234622"/>
          </a:xfrm>
        </p:grpSpPr>
        <p:cxnSp>
          <p:nvCxnSpPr>
            <p:cNvPr id="99" name="Straight Arrow Connector 90">
              <a:extLst>
                <a:ext uri="{FF2B5EF4-FFF2-40B4-BE49-F238E27FC236}">
                  <a16:creationId xmlns:a16="http://schemas.microsoft.com/office/drawing/2014/main" id="{1BF636CB-039E-4D81-AD2F-27003F5631B1}"/>
                </a:ext>
              </a:extLst>
            </p:cNvPr>
            <p:cNvCxnSpPr>
              <a:cxnSpLocks/>
            </p:cNvCxnSpPr>
            <p:nvPr/>
          </p:nvCxnSpPr>
          <p:spPr>
            <a:xfrm>
              <a:off x="8335521" y="3592062"/>
              <a:ext cx="465014" cy="0"/>
            </a:xfrm>
            <a:prstGeom prst="straightConnector1">
              <a:avLst/>
            </a:prstGeom>
            <a:ln w="3175">
              <a:solidFill>
                <a:schemeClr val="accent2"/>
              </a:solidFill>
              <a:headEnd type="none" w="sm" len="sm"/>
              <a:tailEnd type="none"/>
            </a:ln>
          </p:spPr>
          <p:style>
            <a:lnRef idx="1">
              <a:schemeClr val="accent1"/>
            </a:lnRef>
            <a:fillRef idx="0">
              <a:schemeClr val="accent1"/>
            </a:fillRef>
            <a:effectRef idx="0">
              <a:schemeClr val="accent1"/>
            </a:effectRef>
            <a:fontRef idx="minor">
              <a:schemeClr val="tx1"/>
            </a:fontRef>
          </p:style>
        </p:cxnSp>
        <p:cxnSp>
          <p:nvCxnSpPr>
            <p:cNvPr id="100" name="Conector recto 99">
              <a:extLst>
                <a:ext uri="{FF2B5EF4-FFF2-40B4-BE49-F238E27FC236}">
                  <a16:creationId xmlns:a16="http://schemas.microsoft.com/office/drawing/2014/main" id="{D038B928-980A-4E22-BFDD-58B8F66FB5CA}"/>
                </a:ext>
              </a:extLst>
            </p:cNvPr>
            <p:cNvCxnSpPr>
              <a:cxnSpLocks/>
            </p:cNvCxnSpPr>
            <p:nvPr/>
          </p:nvCxnSpPr>
          <p:spPr>
            <a:xfrm flipV="1">
              <a:off x="8800535" y="2357839"/>
              <a:ext cx="0" cy="1234622"/>
            </a:xfrm>
            <a:prstGeom prst="line">
              <a:avLst/>
            </a:prstGeom>
            <a:ln>
              <a:solidFill>
                <a:schemeClr val="accent2"/>
              </a:solidFill>
              <a:headEnd type="none" w="sm" len="sm"/>
              <a:tailEnd type="arrow"/>
            </a:ln>
          </p:spPr>
          <p:style>
            <a:lnRef idx="1">
              <a:schemeClr val="accent1"/>
            </a:lnRef>
            <a:fillRef idx="0">
              <a:schemeClr val="accent1"/>
            </a:fillRef>
            <a:effectRef idx="0">
              <a:schemeClr val="accent1"/>
            </a:effectRef>
            <a:fontRef idx="minor">
              <a:schemeClr val="tx1"/>
            </a:fontRef>
          </p:style>
        </p:cxnSp>
      </p:grpSp>
      <p:grpSp>
        <p:nvGrpSpPr>
          <p:cNvPr id="2" name="Grupo 1">
            <a:extLst>
              <a:ext uri="{FF2B5EF4-FFF2-40B4-BE49-F238E27FC236}">
                <a16:creationId xmlns:a16="http://schemas.microsoft.com/office/drawing/2014/main" id="{9A7C8D2A-36D3-4B4D-B89C-7D555A44B11E}"/>
              </a:ext>
            </a:extLst>
          </p:cNvPr>
          <p:cNvGrpSpPr/>
          <p:nvPr/>
        </p:nvGrpSpPr>
        <p:grpSpPr>
          <a:xfrm>
            <a:off x="6928307" y="2808657"/>
            <a:ext cx="317477" cy="305933"/>
            <a:chOff x="6928307" y="2222665"/>
            <a:chExt cx="317477" cy="305933"/>
          </a:xfrm>
        </p:grpSpPr>
        <p:grpSp>
          <p:nvGrpSpPr>
            <p:cNvPr id="60" name="Group 1135">
              <a:extLst>
                <a:ext uri="{FF2B5EF4-FFF2-40B4-BE49-F238E27FC236}">
                  <a16:creationId xmlns:a16="http://schemas.microsoft.com/office/drawing/2014/main" id="{9F54006C-325A-4F30-B117-C8BCD2CF05F0}"/>
                </a:ext>
              </a:extLst>
            </p:cNvPr>
            <p:cNvGrpSpPr/>
            <p:nvPr/>
          </p:nvGrpSpPr>
          <p:grpSpPr>
            <a:xfrm>
              <a:off x="6928307" y="2328850"/>
              <a:ext cx="175536" cy="199748"/>
              <a:chOff x="7224465" y="3591220"/>
              <a:chExt cx="175536" cy="199748"/>
            </a:xfrm>
          </p:grpSpPr>
          <p:sp>
            <p:nvSpPr>
              <p:cNvPr id="62" name="Freeform: Shape 780">
                <a:extLst>
                  <a:ext uri="{FF2B5EF4-FFF2-40B4-BE49-F238E27FC236}">
                    <a16:creationId xmlns:a16="http://schemas.microsoft.com/office/drawing/2014/main" id="{02CCEAF6-AD8F-4950-9205-1DED3CEB19BE}"/>
                  </a:ext>
                </a:extLst>
              </p:cNvPr>
              <p:cNvSpPr/>
              <p:nvPr/>
            </p:nvSpPr>
            <p:spPr>
              <a:xfrm>
                <a:off x="7224465" y="3591220"/>
                <a:ext cx="175536" cy="199748"/>
              </a:xfrm>
              <a:custGeom>
                <a:avLst/>
                <a:gdLst/>
                <a:ahLst/>
                <a:cxnLst/>
                <a:rect l="0" t="0" r="0" b="0"/>
                <a:pathLst>
                  <a:path w="71181" h="81000">
                    <a:moveTo>
                      <a:pt x="62714" y="80386"/>
                    </a:moveTo>
                    <a:lnTo>
                      <a:pt x="9695" y="80386"/>
                    </a:lnTo>
                    <a:cubicBezTo>
                      <a:pt x="5277" y="80386"/>
                      <a:pt x="1841" y="76950"/>
                      <a:pt x="1841" y="72532"/>
                    </a:cubicBezTo>
                    <a:lnTo>
                      <a:pt x="1841" y="9695"/>
                    </a:lnTo>
                    <a:cubicBezTo>
                      <a:pt x="1841" y="5277"/>
                      <a:pt x="5277" y="1841"/>
                      <a:pt x="9695" y="1841"/>
                    </a:cubicBezTo>
                    <a:lnTo>
                      <a:pt x="62714" y="1841"/>
                    </a:lnTo>
                    <a:cubicBezTo>
                      <a:pt x="67132" y="1841"/>
                      <a:pt x="70568" y="5277"/>
                      <a:pt x="70568" y="9695"/>
                    </a:cubicBezTo>
                    <a:lnTo>
                      <a:pt x="70568" y="72532"/>
                    </a:lnTo>
                    <a:cubicBezTo>
                      <a:pt x="70568" y="76705"/>
                      <a:pt x="66886" y="80386"/>
                      <a:pt x="62714" y="80386"/>
                    </a:cubicBezTo>
                    <a:close/>
                  </a:path>
                </a:pathLst>
              </a:custGeom>
              <a:noFill/>
              <a:ln w="12700" cap="rnd">
                <a:solidFill>
                  <a:schemeClr val="tx1"/>
                </a:solidFill>
                <a:prstDash val="solid"/>
                <a:round/>
              </a:ln>
            </p:spPr>
            <p:txBody>
              <a:bodyPr/>
              <a:lstStyle/>
              <a:p>
                <a:endParaRPr lang="es-419"/>
              </a:p>
            </p:txBody>
          </p:sp>
          <p:sp>
            <p:nvSpPr>
              <p:cNvPr id="64" name="Freeform: Shape 781">
                <a:extLst>
                  <a:ext uri="{FF2B5EF4-FFF2-40B4-BE49-F238E27FC236}">
                    <a16:creationId xmlns:a16="http://schemas.microsoft.com/office/drawing/2014/main" id="{96BC37B3-5D77-403A-B0C1-A127C9B9BFD1}"/>
                  </a:ext>
                </a:extLst>
              </p:cNvPr>
              <p:cNvSpPr/>
              <p:nvPr/>
            </p:nvSpPr>
            <p:spPr>
              <a:xfrm>
                <a:off x="7224465" y="3655381"/>
                <a:ext cx="175536" cy="6054"/>
              </a:xfrm>
              <a:custGeom>
                <a:avLst/>
                <a:gdLst/>
                <a:ahLst/>
                <a:cxnLst/>
                <a:rect l="0" t="0" r="0" b="0"/>
                <a:pathLst>
                  <a:path w="71181" h="2454">
                    <a:moveTo>
                      <a:pt x="1841" y="1841"/>
                    </a:moveTo>
                    <a:lnTo>
                      <a:pt x="70568" y="1841"/>
                    </a:lnTo>
                  </a:path>
                </a:pathLst>
              </a:custGeom>
              <a:ln w="12700" cap="rnd">
                <a:solidFill>
                  <a:schemeClr val="tx1"/>
                </a:solidFill>
                <a:prstDash val="solid"/>
                <a:round/>
              </a:ln>
            </p:spPr>
            <p:txBody>
              <a:bodyPr/>
              <a:lstStyle/>
              <a:p>
                <a:endParaRPr lang="es-419"/>
              </a:p>
            </p:txBody>
          </p:sp>
          <p:sp>
            <p:nvSpPr>
              <p:cNvPr id="65" name="Freeform: Shape 782">
                <a:extLst>
                  <a:ext uri="{FF2B5EF4-FFF2-40B4-BE49-F238E27FC236}">
                    <a16:creationId xmlns:a16="http://schemas.microsoft.com/office/drawing/2014/main" id="{4EE6F6CC-2CAC-4F5D-90A3-36EFF92B0CE1}"/>
                  </a:ext>
                </a:extLst>
              </p:cNvPr>
              <p:cNvSpPr/>
              <p:nvPr/>
            </p:nvSpPr>
            <p:spPr>
              <a:xfrm>
                <a:off x="7224465" y="3720148"/>
                <a:ext cx="175536" cy="6054"/>
              </a:xfrm>
              <a:custGeom>
                <a:avLst/>
                <a:gdLst/>
                <a:ahLst/>
                <a:cxnLst/>
                <a:rect l="0" t="0" r="0" b="0"/>
                <a:pathLst>
                  <a:path w="71181" h="2454">
                    <a:moveTo>
                      <a:pt x="1841" y="1841"/>
                    </a:moveTo>
                    <a:lnTo>
                      <a:pt x="70568" y="1841"/>
                    </a:lnTo>
                  </a:path>
                </a:pathLst>
              </a:custGeom>
              <a:ln w="12700" cap="rnd">
                <a:solidFill>
                  <a:schemeClr val="tx1"/>
                </a:solidFill>
                <a:prstDash val="solid"/>
                <a:round/>
              </a:ln>
            </p:spPr>
            <p:txBody>
              <a:bodyPr/>
              <a:lstStyle/>
              <a:p>
                <a:endParaRPr lang="es-419"/>
              </a:p>
            </p:txBody>
          </p:sp>
          <p:sp>
            <p:nvSpPr>
              <p:cNvPr id="66" name="Freeform: Shape 783">
                <a:extLst>
                  <a:ext uri="{FF2B5EF4-FFF2-40B4-BE49-F238E27FC236}">
                    <a16:creationId xmlns:a16="http://schemas.microsoft.com/office/drawing/2014/main" id="{149A25AC-1E76-4F92-B95F-6925C5E5A934}"/>
                  </a:ext>
                </a:extLst>
              </p:cNvPr>
              <p:cNvSpPr/>
              <p:nvPr/>
            </p:nvSpPr>
            <p:spPr>
              <a:xfrm>
                <a:off x="7253520" y="3620879"/>
                <a:ext cx="12106" cy="12106"/>
              </a:xfrm>
              <a:custGeom>
                <a:avLst/>
                <a:gdLst/>
                <a:ahLst/>
                <a:cxnLst/>
                <a:rect l="0" t="0" r="0" b="0"/>
                <a:pathLst>
                  <a:path w="4909" h="4909">
                    <a:moveTo>
                      <a:pt x="4295" y="3068"/>
                    </a:moveTo>
                    <a:cubicBezTo>
                      <a:pt x="4295" y="3746"/>
                      <a:pt x="3746" y="4295"/>
                      <a:pt x="3068" y="4295"/>
                    </a:cubicBezTo>
                    <a:cubicBezTo>
                      <a:pt x="2390" y="4295"/>
                      <a:pt x="1841" y="3746"/>
                      <a:pt x="1841" y="3068"/>
                    </a:cubicBezTo>
                    <a:cubicBezTo>
                      <a:pt x="1841" y="2390"/>
                      <a:pt x="2390" y="1841"/>
                      <a:pt x="3068" y="1841"/>
                    </a:cubicBezTo>
                    <a:cubicBezTo>
                      <a:pt x="3746" y="1841"/>
                      <a:pt x="4295" y="2390"/>
                      <a:pt x="4295" y="3068"/>
                    </a:cubicBezTo>
                    <a:close/>
                  </a:path>
                </a:pathLst>
              </a:custGeom>
              <a:noFill/>
              <a:ln w="12700" cap="rnd">
                <a:solidFill>
                  <a:schemeClr val="tx1"/>
                </a:solidFill>
                <a:prstDash val="solid"/>
                <a:round/>
              </a:ln>
            </p:spPr>
            <p:txBody>
              <a:bodyPr/>
              <a:lstStyle/>
              <a:p>
                <a:endParaRPr lang="es-419"/>
              </a:p>
            </p:txBody>
          </p:sp>
          <p:sp>
            <p:nvSpPr>
              <p:cNvPr id="67" name="Freeform: Shape 784">
                <a:extLst>
                  <a:ext uri="{FF2B5EF4-FFF2-40B4-BE49-F238E27FC236}">
                    <a16:creationId xmlns:a16="http://schemas.microsoft.com/office/drawing/2014/main" id="{7BE2F71B-9F9B-4F42-88DE-BD2AC00D22E4}"/>
                  </a:ext>
                </a:extLst>
              </p:cNvPr>
              <p:cNvSpPr/>
              <p:nvPr/>
            </p:nvSpPr>
            <p:spPr>
              <a:xfrm>
                <a:off x="7282572" y="3620879"/>
                <a:ext cx="12106" cy="12106"/>
              </a:xfrm>
              <a:custGeom>
                <a:avLst/>
                <a:gdLst/>
                <a:ahLst/>
                <a:cxnLst/>
                <a:rect l="0" t="0" r="0" b="0"/>
                <a:pathLst>
                  <a:path w="4909" h="4909">
                    <a:moveTo>
                      <a:pt x="4295" y="3068"/>
                    </a:moveTo>
                    <a:cubicBezTo>
                      <a:pt x="4295" y="3746"/>
                      <a:pt x="3746" y="4295"/>
                      <a:pt x="3068" y="4295"/>
                    </a:cubicBezTo>
                    <a:cubicBezTo>
                      <a:pt x="2390" y="4295"/>
                      <a:pt x="1841" y="3746"/>
                      <a:pt x="1841" y="3068"/>
                    </a:cubicBezTo>
                    <a:cubicBezTo>
                      <a:pt x="1841" y="2390"/>
                      <a:pt x="2390" y="1841"/>
                      <a:pt x="3068" y="1841"/>
                    </a:cubicBezTo>
                    <a:cubicBezTo>
                      <a:pt x="3746" y="1841"/>
                      <a:pt x="4295" y="2390"/>
                      <a:pt x="4295" y="3068"/>
                    </a:cubicBezTo>
                    <a:close/>
                  </a:path>
                </a:pathLst>
              </a:custGeom>
              <a:noFill/>
              <a:ln w="12700" cap="rnd">
                <a:solidFill>
                  <a:schemeClr val="tx1"/>
                </a:solidFill>
                <a:prstDash val="solid"/>
                <a:round/>
              </a:ln>
            </p:spPr>
            <p:txBody>
              <a:bodyPr/>
              <a:lstStyle/>
              <a:p>
                <a:endParaRPr lang="es-419"/>
              </a:p>
            </p:txBody>
          </p:sp>
        </p:grpSp>
        <p:pic>
          <p:nvPicPr>
            <p:cNvPr id="104" name="Picture 2">
              <a:extLst>
                <a:ext uri="{FF2B5EF4-FFF2-40B4-BE49-F238E27FC236}">
                  <a16:creationId xmlns:a16="http://schemas.microsoft.com/office/drawing/2014/main" id="{71F3C681-FA65-420A-AF97-606665CA642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50321" y="2222665"/>
              <a:ext cx="95463" cy="113328"/>
            </a:xfrm>
            <a:prstGeom prst="rect">
              <a:avLst/>
            </a:prstGeom>
            <a:noFill/>
            <a:extLst>
              <a:ext uri="{909E8E84-426E-40DD-AFC4-6F175D3DCCD1}">
                <a14:hiddenFill xmlns:a14="http://schemas.microsoft.com/office/drawing/2010/main">
                  <a:solidFill>
                    <a:srgbClr val="FFFFFF"/>
                  </a:solidFill>
                </a14:hiddenFill>
              </a:ext>
            </a:extLst>
          </p:spPr>
        </p:pic>
      </p:grpSp>
      <p:sp>
        <p:nvSpPr>
          <p:cNvPr id="105" name="TextBox 70">
            <a:extLst>
              <a:ext uri="{FF2B5EF4-FFF2-40B4-BE49-F238E27FC236}">
                <a16:creationId xmlns:a16="http://schemas.microsoft.com/office/drawing/2014/main" id="{2D0F02DC-574F-4116-B221-63EAFD733AD5}"/>
              </a:ext>
            </a:extLst>
          </p:cNvPr>
          <p:cNvSpPr txBox="1"/>
          <p:nvPr/>
        </p:nvSpPr>
        <p:spPr>
          <a:xfrm>
            <a:off x="10265844" y="1871049"/>
            <a:ext cx="1695997" cy="923330"/>
          </a:xfrm>
          <a:prstGeom prst="rect">
            <a:avLst/>
          </a:prstGeom>
          <a:noFill/>
        </p:spPr>
        <p:txBody>
          <a:bodyPr wrap="square" lIns="0" tIns="0" rIns="0" bIns="0" rtlCol="0">
            <a:spAutoFit/>
          </a:bodyPr>
          <a:lstStyle/>
          <a:p>
            <a:r>
              <a:rPr lang="es-419" sz="1200" b="1" dirty="0">
                <a:solidFill>
                  <a:schemeClr val="accent2"/>
                </a:solidFill>
              </a:rPr>
              <a:t>USUARIO</a:t>
            </a:r>
          </a:p>
          <a:p>
            <a:r>
              <a:rPr lang="es-419" sz="1200" dirty="0"/>
              <a:t>El usuario abre una copia de su email, </a:t>
            </a:r>
            <a:r>
              <a:rPr lang="es-419" sz="1200" dirty="0">
                <a:highlight>
                  <a:srgbClr val="00FFFF"/>
                </a:highlight>
              </a:rPr>
              <a:t>originalmente abierta por los </a:t>
            </a:r>
            <a:r>
              <a:rPr lang="es-419" sz="1200" dirty="0" err="1">
                <a:highlight>
                  <a:srgbClr val="00FFFF"/>
                </a:highlight>
              </a:rPr>
              <a:t>proxies</a:t>
            </a:r>
            <a:r>
              <a:rPr lang="es-419" sz="1200" dirty="0">
                <a:highlight>
                  <a:srgbClr val="00FFFF"/>
                </a:highlight>
              </a:rPr>
              <a:t> de Apple.</a:t>
            </a:r>
          </a:p>
        </p:txBody>
      </p:sp>
      <p:sp>
        <p:nvSpPr>
          <p:cNvPr id="106" name="TextBox 70">
            <a:extLst>
              <a:ext uri="{FF2B5EF4-FFF2-40B4-BE49-F238E27FC236}">
                <a16:creationId xmlns:a16="http://schemas.microsoft.com/office/drawing/2014/main" id="{8F6C5CF8-3DB8-461C-A78D-D066CBA17D4D}"/>
              </a:ext>
            </a:extLst>
          </p:cNvPr>
          <p:cNvSpPr txBox="1"/>
          <p:nvPr/>
        </p:nvSpPr>
        <p:spPr>
          <a:xfrm>
            <a:off x="8331851" y="3276558"/>
            <a:ext cx="3539445" cy="923330"/>
          </a:xfrm>
          <a:prstGeom prst="rect">
            <a:avLst/>
          </a:prstGeom>
          <a:noFill/>
        </p:spPr>
        <p:txBody>
          <a:bodyPr wrap="square" lIns="0" tIns="0" rIns="0" bIns="0" rtlCol="0">
            <a:spAutoFit/>
          </a:bodyPr>
          <a:lstStyle/>
          <a:p>
            <a:r>
              <a:rPr lang="es-419" sz="1200" b="1" dirty="0">
                <a:solidFill>
                  <a:schemeClr val="accent2"/>
                </a:solidFill>
              </a:rPr>
              <a:t>EMAIL OPEN</a:t>
            </a:r>
          </a:p>
          <a:p>
            <a:r>
              <a:rPr lang="es-419" sz="1200" dirty="0"/>
              <a:t>El proxy de Apple abre el 100% de los emails y descarga los contenidos al dispositivo del usuario. Esto refleja los emails como abiertos </a:t>
            </a:r>
            <a:r>
              <a:rPr lang="es-419" sz="1200" dirty="0">
                <a:highlight>
                  <a:srgbClr val="00FFFF"/>
                </a:highlight>
              </a:rPr>
              <a:t>cuando el proxy los recibe </a:t>
            </a:r>
            <a:r>
              <a:rPr lang="es-419" sz="1200" dirty="0"/>
              <a:t>aún cuando el usuario no los lea.</a:t>
            </a:r>
          </a:p>
        </p:txBody>
      </p:sp>
      <p:sp>
        <p:nvSpPr>
          <p:cNvPr id="107" name="TextBox 70">
            <a:extLst>
              <a:ext uri="{FF2B5EF4-FFF2-40B4-BE49-F238E27FC236}">
                <a16:creationId xmlns:a16="http://schemas.microsoft.com/office/drawing/2014/main" id="{F809904F-E321-41EA-8551-B9534CD39777}"/>
              </a:ext>
            </a:extLst>
          </p:cNvPr>
          <p:cNvSpPr txBox="1"/>
          <p:nvPr/>
        </p:nvSpPr>
        <p:spPr>
          <a:xfrm>
            <a:off x="5492054" y="3282294"/>
            <a:ext cx="1660726" cy="923330"/>
          </a:xfrm>
          <a:prstGeom prst="rect">
            <a:avLst/>
          </a:prstGeom>
          <a:noFill/>
        </p:spPr>
        <p:txBody>
          <a:bodyPr wrap="square" lIns="0" tIns="0" rIns="0" bIns="0" rtlCol="0">
            <a:spAutoFit/>
          </a:bodyPr>
          <a:lstStyle/>
          <a:p>
            <a:pPr algn="r"/>
            <a:r>
              <a:rPr lang="es-419" sz="1200" b="1" dirty="0">
                <a:solidFill>
                  <a:schemeClr val="accent2"/>
                </a:solidFill>
              </a:rPr>
              <a:t>APPLE PROXY</a:t>
            </a:r>
          </a:p>
          <a:p>
            <a:pPr algn="r"/>
            <a:r>
              <a:rPr lang="es-419" sz="1200" dirty="0"/>
              <a:t>Un proxy de Apple descarga el email de Gmail </a:t>
            </a:r>
            <a:r>
              <a:rPr lang="es-419" sz="1200" dirty="0">
                <a:highlight>
                  <a:srgbClr val="00FFFF"/>
                </a:highlight>
              </a:rPr>
              <a:t>en el momento en que el email es recibido.</a:t>
            </a:r>
          </a:p>
        </p:txBody>
      </p:sp>
      <p:grpSp>
        <p:nvGrpSpPr>
          <p:cNvPr id="108" name="Grupo 107">
            <a:extLst>
              <a:ext uri="{FF2B5EF4-FFF2-40B4-BE49-F238E27FC236}">
                <a16:creationId xmlns:a16="http://schemas.microsoft.com/office/drawing/2014/main" id="{418CFA20-27D3-4867-9210-0AF5AE48B6CA}"/>
              </a:ext>
            </a:extLst>
          </p:cNvPr>
          <p:cNvGrpSpPr/>
          <p:nvPr/>
        </p:nvGrpSpPr>
        <p:grpSpPr>
          <a:xfrm>
            <a:off x="7596553" y="3276558"/>
            <a:ext cx="465014" cy="1549450"/>
            <a:chOff x="7596553" y="3848904"/>
            <a:chExt cx="465014" cy="1536099"/>
          </a:xfrm>
        </p:grpSpPr>
        <p:cxnSp>
          <p:nvCxnSpPr>
            <p:cNvPr id="109" name="Conector recto 108">
              <a:extLst>
                <a:ext uri="{FF2B5EF4-FFF2-40B4-BE49-F238E27FC236}">
                  <a16:creationId xmlns:a16="http://schemas.microsoft.com/office/drawing/2014/main" id="{2EB04DA4-5F10-4071-A6C0-E8A8EB4FD8C6}"/>
                </a:ext>
              </a:extLst>
            </p:cNvPr>
            <p:cNvCxnSpPr>
              <a:cxnSpLocks/>
            </p:cNvCxnSpPr>
            <p:nvPr/>
          </p:nvCxnSpPr>
          <p:spPr>
            <a:xfrm flipV="1">
              <a:off x="8061567" y="3848904"/>
              <a:ext cx="0" cy="1536099"/>
            </a:xfrm>
            <a:prstGeom prst="line">
              <a:avLst/>
            </a:prstGeom>
            <a:ln>
              <a:solidFill>
                <a:schemeClr val="accent3"/>
              </a:solidFill>
              <a:headEnd type="none" w="sm" len="sm"/>
              <a:tailEnd type="oval"/>
            </a:ln>
          </p:spPr>
          <p:style>
            <a:lnRef idx="1">
              <a:schemeClr val="accent1"/>
            </a:lnRef>
            <a:fillRef idx="0">
              <a:schemeClr val="accent1"/>
            </a:fillRef>
            <a:effectRef idx="0">
              <a:schemeClr val="accent1"/>
            </a:effectRef>
            <a:fontRef idx="minor">
              <a:schemeClr val="tx1"/>
            </a:fontRef>
          </p:style>
        </p:cxnSp>
        <p:cxnSp>
          <p:nvCxnSpPr>
            <p:cNvPr id="110" name="Straight Arrow Connector 90">
              <a:extLst>
                <a:ext uri="{FF2B5EF4-FFF2-40B4-BE49-F238E27FC236}">
                  <a16:creationId xmlns:a16="http://schemas.microsoft.com/office/drawing/2014/main" id="{6845599A-4D8D-4BC5-8678-F6D2BAF30234}"/>
                </a:ext>
              </a:extLst>
            </p:cNvPr>
            <p:cNvCxnSpPr>
              <a:cxnSpLocks/>
            </p:cNvCxnSpPr>
            <p:nvPr/>
          </p:nvCxnSpPr>
          <p:spPr>
            <a:xfrm>
              <a:off x="7596553" y="5385003"/>
              <a:ext cx="465014" cy="0"/>
            </a:xfrm>
            <a:prstGeom prst="straightConnector1">
              <a:avLst/>
            </a:prstGeom>
            <a:ln w="3175">
              <a:solidFill>
                <a:schemeClr val="accent3"/>
              </a:solidFill>
              <a:headEnd type="none" w="sm" len="sm"/>
              <a:tailEnd type="none"/>
            </a:ln>
          </p:spPr>
          <p:style>
            <a:lnRef idx="1">
              <a:schemeClr val="accent1"/>
            </a:lnRef>
            <a:fillRef idx="0">
              <a:schemeClr val="accent1"/>
            </a:fillRef>
            <a:effectRef idx="0">
              <a:schemeClr val="accent1"/>
            </a:effectRef>
            <a:fontRef idx="minor">
              <a:schemeClr val="tx1"/>
            </a:fontRef>
          </p:style>
        </p:cxnSp>
      </p:grpSp>
      <p:grpSp>
        <p:nvGrpSpPr>
          <p:cNvPr id="111" name="Grupo 110">
            <a:extLst>
              <a:ext uri="{FF2B5EF4-FFF2-40B4-BE49-F238E27FC236}">
                <a16:creationId xmlns:a16="http://schemas.microsoft.com/office/drawing/2014/main" id="{DAAF3213-DEB8-461F-AC66-0305A8379BE0}"/>
              </a:ext>
            </a:extLst>
          </p:cNvPr>
          <p:cNvGrpSpPr/>
          <p:nvPr/>
        </p:nvGrpSpPr>
        <p:grpSpPr>
          <a:xfrm>
            <a:off x="5244896" y="1775701"/>
            <a:ext cx="1700166" cy="3050307"/>
            <a:chOff x="5244896" y="2348047"/>
            <a:chExt cx="1700166" cy="3050307"/>
          </a:xfrm>
        </p:grpSpPr>
        <p:cxnSp>
          <p:nvCxnSpPr>
            <p:cNvPr id="112" name="Conector recto 111">
              <a:extLst>
                <a:ext uri="{FF2B5EF4-FFF2-40B4-BE49-F238E27FC236}">
                  <a16:creationId xmlns:a16="http://schemas.microsoft.com/office/drawing/2014/main" id="{4F6281B4-4212-4206-ADBF-D62B8CAFDD34}"/>
                </a:ext>
              </a:extLst>
            </p:cNvPr>
            <p:cNvCxnSpPr>
              <a:cxnSpLocks/>
            </p:cNvCxnSpPr>
            <p:nvPr/>
          </p:nvCxnSpPr>
          <p:spPr>
            <a:xfrm flipV="1">
              <a:off x="5248130" y="2348047"/>
              <a:ext cx="0" cy="3050307"/>
            </a:xfrm>
            <a:prstGeom prst="line">
              <a:avLst/>
            </a:prstGeom>
            <a:ln>
              <a:solidFill>
                <a:schemeClr val="accent3"/>
              </a:solidFill>
              <a:headEnd type="none" w="sm" len="sm"/>
              <a:tailEnd type="arrow"/>
            </a:ln>
          </p:spPr>
          <p:style>
            <a:lnRef idx="1">
              <a:schemeClr val="accent1"/>
            </a:lnRef>
            <a:fillRef idx="0">
              <a:schemeClr val="accent1"/>
            </a:fillRef>
            <a:effectRef idx="0">
              <a:schemeClr val="accent1"/>
            </a:effectRef>
            <a:fontRef idx="minor">
              <a:schemeClr val="tx1"/>
            </a:fontRef>
          </p:style>
        </p:cxnSp>
        <p:cxnSp>
          <p:nvCxnSpPr>
            <p:cNvPr id="113" name="Straight Arrow Connector 90">
              <a:extLst>
                <a:ext uri="{FF2B5EF4-FFF2-40B4-BE49-F238E27FC236}">
                  <a16:creationId xmlns:a16="http://schemas.microsoft.com/office/drawing/2014/main" id="{504C2416-C45F-4BFE-9E82-F14491AC798B}"/>
                </a:ext>
              </a:extLst>
            </p:cNvPr>
            <p:cNvCxnSpPr>
              <a:cxnSpLocks/>
            </p:cNvCxnSpPr>
            <p:nvPr/>
          </p:nvCxnSpPr>
          <p:spPr>
            <a:xfrm>
              <a:off x="5244896" y="5398354"/>
              <a:ext cx="1700166" cy="0"/>
            </a:xfrm>
            <a:prstGeom prst="straightConnector1">
              <a:avLst/>
            </a:prstGeom>
            <a:ln w="3175">
              <a:solidFill>
                <a:schemeClr val="accent3"/>
              </a:solidFill>
              <a:headEnd type="none" w="sm" len="sm"/>
              <a:tailEnd type="none"/>
            </a:ln>
          </p:spPr>
          <p:style>
            <a:lnRef idx="1">
              <a:schemeClr val="accent1"/>
            </a:lnRef>
            <a:fillRef idx="0">
              <a:schemeClr val="accent1"/>
            </a:fillRef>
            <a:effectRef idx="0">
              <a:schemeClr val="accent1"/>
            </a:effectRef>
            <a:fontRef idx="minor">
              <a:schemeClr val="tx1"/>
            </a:fontRef>
          </p:style>
        </p:cxnSp>
      </p:grpSp>
      <p:sp>
        <p:nvSpPr>
          <p:cNvPr id="114" name="TextBox 70">
            <a:extLst>
              <a:ext uri="{FF2B5EF4-FFF2-40B4-BE49-F238E27FC236}">
                <a16:creationId xmlns:a16="http://schemas.microsoft.com/office/drawing/2014/main" id="{02B777D5-89B1-408C-9B3A-87BD83F8200E}"/>
              </a:ext>
            </a:extLst>
          </p:cNvPr>
          <p:cNvSpPr txBox="1"/>
          <p:nvPr/>
        </p:nvSpPr>
        <p:spPr>
          <a:xfrm>
            <a:off x="7205795" y="5108392"/>
            <a:ext cx="4144404" cy="738664"/>
          </a:xfrm>
          <a:prstGeom prst="rect">
            <a:avLst/>
          </a:prstGeom>
          <a:noFill/>
        </p:spPr>
        <p:txBody>
          <a:bodyPr wrap="square" lIns="0" tIns="0" rIns="0" bIns="0" rtlCol="0">
            <a:spAutoFit/>
          </a:bodyPr>
          <a:lstStyle/>
          <a:p>
            <a:r>
              <a:rPr lang="es-419" sz="1200" b="1" dirty="0">
                <a:solidFill>
                  <a:schemeClr val="accent3"/>
                </a:solidFill>
              </a:rPr>
              <a:t>OPEN PIXEL</a:t>
            </a:r>
          </a:p>
          <a:p>
            <a:r>
              <a:rPr lang="es-419" sz="1200" dirty="0"/>
              <a:t>El pixel único que señala al email como abierto, es descargado por el proxy junto con el resto de las imágenes, </a:t>
            </a:r>
            <a:r>
              <a:rPr lang="es-419" sz="1200" dirty="0">
                <a:highlight>
                  <a:srgbClr val="00FFFF"/>
                </a:highlight>
              </a:rPr>
              <a:t>reportando la apertura del 100% de los emails.</a:t>
            </a:r>
          </a:p>
        </p:txBody>
      </p:sp>
      <p:cxnSp>
        <p:nvCxnSpPr>
          <p:cNvPr id="102" name="Straight Arrow Connector 90">
            <a:extLst>
              <a:ext uri="{FF2B5EF4-FFF2-40B4-BE49-F238E27FC236}">
                <a16:creationId xmlns:a16="http://schemas.microsoft.com/office/drawing/2014/main" id="{4B272333-1703-48E1-BA86-E09C9D734C68}"/>
              </a:ext>
            </a:extLst>
          </p:cNvPr>
          <p:cNvCxnSpPr>
            <a:cxnSpLocks/>
          </p:cNvCxnSpPr>
          <p:nvPr/>
        </p:nvCxnSpPr>
        <p:spPr>
          <a:xfrm>
            <a:off x="7205795" y="3021708"/>
            <a:ext cx="538227" cy="0"/>
          </a:xfrm>
          <a:prstGeom prst="straightConnector1">
            <a:avLst/>
          </a:prstGeom>
          <a:ln w="3175">
            <a:solidFill>
              <a:schemeClr val="accent2"/>
            </a:solidFill>
            <a:headEnd type="oval" w="sm" len="sm"/>
            <a:tailEnd type="arrow"/>
          </a:ln>
        </p:spPr>
        <p:style>
          <a:lnRef idx="1">
            <a:schemeClr val="accent1"/>
          </a:lnRef>
          <a:fillRef idx="0">
            <a:schemeClr val="accent1"/>
          </a:fillRef>
          <a:effectRef idx="0">
            <a:schemeClr val="accent1"/>
          </a:effectRef>
          <a:fontRef idx="minor">
            <a:schemeClr val="tx1"/>
          </a:fontRef>
        </p:style>
      </p:cxnSp>
      <p:grpSp>
        <p:nvGrpSpPr>
          <p:cNvPr id="9" name="Grupo 8">
            <a:extLst>
              <a:ext uri="{FF2B5EF4-FFF2-40B4-BE49-F238E27FC236}">
                <a16:creationId xmlns:a16="http://schemas.microsoft.com/office/drawing/2014/main" id="{7BD16E19-9F31-4EF3-ABE5-F5679F12054D}"/>
              </a:ext>
            </a:extLst>
          </p:cNvPr>
          <p:cNvGrpSpPr/>
          <p:nvPr/>
        </p:nvGrpSpPr>
        <p:grpSpPr>
          <a:xfrm>
            <a:off x="7606194" y="1513980"/>
            <a:ext cx="872501" cy="157231"/>
            <a:chOff x="7606194" y="1513980"/>
            <a:chExt cx="872501" cy="157231"/>
          </a:xfrm>
        </p:grpSpPr>
        <p:cxnSp>
          <p:nvCxnSpPr>
            <p:cNvPr id="40" name="Straight Arrow Connector 90">
              <a:extLst>
                <a:ext uri="{FF2B5EF4-FFF2-40B4-BE49-F238E27FC236}">
                  <a16:creationId xmlns:a16="http://schemas.microsoft.com/office/drawing/2014/main" id="{E5DCEDB2-C69F-4C03-AC78-B8535B5D1454}"/>
                </a:ext>
              </a:extLst>
            </p:cNvPr>
            <p:cNvCxnSpPr>
              <a:cxnSpLocks/>
            </p:cNvCxnSpPr>
            <p:nvPr/>
          </p:nvCxnSpPr>
          <p:spPr>
            <a:xfrm>
              <a:off x="7606194" y="1592595"/>
              <a:ext cx="872501" cy="0"/>
            </a:xfrm>
            <a:prstGeom prst="straightConnector1">
              <a:avLst/>
            </a:prstGeom>
            <a:ln w="3175">
              <a:solidFill>
                <a:schemeClr val="bg1">
                  <a:lumMod val="75000"/>
                </a:schemeClr>
              </a:solidFill>
              <a:headEnd type="oval" w="sm" len="sm"/>
              <a:tailEnd type="arrow"/>
            </a:ln>
          </p:spPr>
          <p:style>
            <a:lnRef idx="1">
              <a:schemeClr val="accent1"/>
            </a:lnRef>
            <a:fillRef idx="0">
              <a:schemeClr val="accent1"/>
            </a:fillRef>
            <a:effectRef idx="0">
              <a:schemeClr val="accent1"/>
            </a:effectRef>
            <a:fontRef idx="minor">
              <a:schemeClr val="tx1"/>
            </a:fontRef>
          </p:style>
        </p:cxnSp>
        <p:grpSp>
          <p:nvGrpSpPr>
            <p:cNvPr id="8" name="Grupo 7">
              <a:extLst>
                <a:ext uri="{FF2B5EF4-FFF2-40B4-BE49-F238E27FC236}">
                  <a16:creationId xmlns:a16="http://schemas.microsoft.com/office/drawing/2014/main" id="{6E7005CD-CCDE-4001-A41D-AA4A389E3428}"/>
                </a:ext>
              </a:extLst>
            </p:cNvPr>
            <p:cNvGrpSpPr/>
            <p:nvPr/>
          </p:nvGrpSpPr>
          <p:grpSpPr>
            <a:xfrm>
              <a:off x="7963829" y="1513980"/>
              <a:ext cx="157231" cy="157231"/>
              <a:chOff x="7409106" y="465960"/>
              <a:chExt cx="872501" cy="872501"/>
            </a:xfrm>
          </p:grpSpPr>
          <p:cxnSp>
            <p:nvCxnSpPr>
              <p:cNvPr id="115" name="Straight Arrow Connector 90">
                <a:extLst>
                  <a:ext uri="{FF2B5EF4-FFF2-40B4-BE49-F238E27FC236}">
                    <a16:creationId xmlns:a16="http://schemas.microsoft.com/office/drawing/2014/main" id="{EE5462D6-0F4A-4E96-8B77-B9DA08A4DFF7}"/>
                  </a:ext>
                </a:extLst>
              </p:cNvPr>
              <p:cNvCxnSpPr>
                <a:cxnSpLocks/>
              </p:cNvCxnSpPr>
              <p:nvPr/>
            </p:nvCxnSpPr>
            <p:spPr>
              <a:xfrm rot="2700000">
                <a:off x="7409106" y="902211"/>
                <a:ext cx="872501" cy="0"/>
              </a:xfrm>
              <a:prstGeom prst="straightConnector1">
                <a:avLst/>
              </a:prstGeom>
              <a:ln w="12700">
                <a:solidFill>
                  <a:srgbClr val="FF0000"/>
                </a:solidFill>
                <a:headEnd type="none" w="sm" len="sm"/>
                <a:tailEnd type="none"/>
              </a:ln>
            </p:spPr>
            <p:style>
              <a:lnRef idx="1">
                <a:schemeClr val="accent1"/>
              </a:lnRef>
              <a:fillRef idx="0">
                <a:schemeClr val="accent1"/>
              </a:fillRef>
              <a:effectRef idx="0">
                <a:schemeClr val="accent1"/>
              </a:effectRef>
              <a:fontRef idx="minor">
                <a:schemeClr val="tx1"/>
              </a:fontRef>
            </p:style>
          </p:cxnSp>
          <p:cxnSp>
            <p:nvCxnSpPr>
              <p:cNvPr id="116" name="Straight Arrow Connector 90">
                <a:extLst>
                  <a:ext uri="{FF2B5EF4-FFF2-40B4-BE49-F238E27FC236}">
                    <a16:creationId xmlns:a16="http://schemas.microsoft.com/office/drawing/2014/main" id="{400ACE08-3863-4974-8B16-917BDEDFA3B1}"/>
                  </a:ext>
                </a:extLst>
              </p:cNvPr>
              <p:cNvCxnSpPr>
                <a:cxnSpLocks/>
              </p:cNvCxnSpPr>
              <p:nvPr/>
            </p:nvCxnSpPr>
            <p:spPr>
              <a:xfrm rot="18900000" flipV="1">
                <a:off x="7409106" y="902211"/>
                <a:ext cx="872501" cy="0"/>
              </a:xfrm>
              <a:prstGeom prst="straightConnector1">
                <a:avLst/>
              </a:prstGeom>
              <a:ln w="12700">
                <a:solidFill>
                  <a:srgbClr val="FF0000"/>
                </a:solidFill>
                <a:headEnd type="none" w="sm" len="sm"/>
                <a:tailEnd type="none"/>
              </a:ln>
            </p:spPr>
            <p:style>
              <a:lnRef idx="1">
                <a:schemeClr val="accent1"/>
              </a:lnRef>
              <a:fillRef idx="0">
                <a:schemeClr val="accent1"/>
              </a:fillRef>
              <a:effectRef idx="0">
                <a:schemeClr val="accent1"/>
              </a:effectRef>
              <a:fontRef idx="minor">
                <a:schemeClr val="tx1"/>
              </a:fontRef>
            </p:style>
          </p:cxnSp>
        </p:grpSp>
      </p:grpSp>
      <p:grpSp>
        <p:nvGrpSpPr>
          <p:cNvPr id="77" name="Group 1133">
            <a:extLst>
              <a:ext uri="{FF2B5EF4-FFF2-40B4-BE49-F238E27FC236}">
                <a16:creationId xmlns:a16="http://schemas.microsoft.com/office/drawing/2014/main" id="{BB817542-0114-41B0-A249-FBA29B16E389}"/>
              </a:ext>
            </a:extLst>
          </p:cNvPr>
          <p:cNvGrpSpPr/>
          <p:nvPr/>
        </p:nvGrpSpPr>
        <p:grpSpPr>
          <a:xfrm>
            <a:off x="5161085" y="1495056"/>
            <a:ext cx="219118" cy="199748"/>
            <a:chOff x="8396922" y="3590613"/>
            <a:chExt cx="219118" cy="199748"/>
          </a:xfrm>
        </p:grpSpPr>
        <p:sp>
          <p:nvSpPr>
            <p:cNvPr id="78" name="Freeform: Shape 792">
              <a:extLst>
                <a:ext uri="{FF2B5EF4-FFF2-40B4-BE49-F238E27FC236}">
                  <a16:creationId xmlns:a16="http://schemas.microsoft.com/office/drawing/2014/main" id="{5569C170-92CC-4ED4-B7D3-15BBF361340A}"/>
                </a:ext>
              </a:extLst>
            </p:cNvPr>
            <p:cNvSpPr/>
            <p:nvPr/>
          </p:nvSpPr>
          <p:spPr>
            <a:xfrm>
              <a:off x="8396922" y="3590613"/>
              <a:ext cx="175536" cy="199748"/>
            </a:xfrm>
            <a:custGeom>
              <a:avLst/>
              <a:gdLst/>
              <a:ahLst/>
              <a:cxnLst/>
              <a:rect l="0" t="0" r="0" b="0"/>
              <a:pathLst>
                <a:path w="71181" h="81000">
                  <a:moveTo>
                    <a:pt x="70568" y="58295"/>
                  </a:moveTo>
                  <a:lnTo>
                    <a:pt x="70568" y="72532"/>
                  </a:lnTo>
                  <a:cubicBezTo>
                    <a:pt x="70568" y="76950"/>
                    <a:pt x="67132" y="80386"/>
                    <a:pt x="62714" y="80386"/>
                  </a:cubicBezTo>
                  <a:lnTo>
                    <a:pt x="9695" y="80386"/>
                  </a:lnTo>
                  <a:cubicBezTo>
                    <a:pt x="5277" y="80386"/>
                    <a:pt x="1841" y="76950"/>
                    <a:pt x="1841" y="72532"/>
                  </a:cubicBezTo>
                  <a:lnTo>
                    <a:pt x="1841" y="9696"/>
                  </a:lnTo>
                  <a:cubicBezTo>
                    <a:pt x="1841" y="5278"/>
                    <a:pt x="5277" y="1841"/>
                    <a:pt x="9695" y="1841"/>
                  </a:cubicBezTo>
                  <a:lnTo>
                    <a:pt x="62714" y="1841"/>
                  </a:lnTo>
                  <a:cubicBezTo>
                    <a:pt x="67132" y="1841"/>
                    <a:pt x="70568" y="5278"/>
                    <a:pt x="70568" y="9696"/>
                  </a:cubicBezTo>
                  <a:lnTo>
                    <a:pt x="70568" y="23687"/>
                  </a:lnTo>
                </a:path>
              </a:pathLst>
            </a:custGeom>
            <a:noFill/>
            <a:ln w="12700" cap="rnd">
              <a:solidFill>
                <a:schemeClr val="tx1"/>
              </a:solidFill>
              <a:prstDash val="solid"/>
              <a:round/>
            </a:ln>
          </p:spPr>
          <p:txBody>
            <a:bodyPr/>
            <a:lstStyle/>
            <a:p>
              <a:endParaRPr lang="es-419"/>
            </a:p>
          </p:txBody>
        </p:sp>
        <p:sp>
          <p:nvSpPr>
            <p:cNvPr id="79" name="Freeform: Shape 793">
              <a:extLst>
                <a:ext uri="{FF2B5EF4-FFF2-40B4-BE49-F238E27FC236}">
                  <a16:creationId xmlns:a16="http://schemas.microsoft.com/office/drawing/2014/main" id="{DEA79AF4-3FCF-46FB-8902-5A01C560C57E}"/>
                </a:ext>
              </a:extLst>
            </p:cNvPr>
            <p:cNvSpPr/>
            <p:nvPr/>
          </p:nvSpPr>
          <p:spPr>
            <a:xfrm>
              <a:off x="8396922" y="3655381"/>
              <a:ext cx="151325" cy="6054"/>
            </a:xfrm>
            <a:custGeom>
              <a:avLst/>
              <a:gdLst/>
              <a:ahLst/>
              <a:cxnLst/>
              <a:rect l="0" t="0" r="0" b="0"/>
              <a:pathLst>
                <a:path w="61363" h="2454">
                  <a:moveTo>
                    <a:pt x="1841" y="1841"/>
                  </a:moveTo>
                  <a:lnTo>
                    <a:pt x="60014" y="1841"/>
                  </a:lnTo>
                </a:path>
              </a:pathLst>
            </a:custGeom>
            <a:ln w="12700" cap="rnd">
              <a:solidFill>
                <a:schemeClr val="tx1"/>
              </a:solidFill>
              <a:prstDash val="solid"/>
              <a:round/>
            </a:ln>
          </p:spPr>
          <p:txBody>
            <a:bodyPr/>
            <a:lstStyle/>
            <a:p>
              <a:endParaRPr lang="es-419"/>
            </a:p>
          </p:txBody>
        </p:sp>
        <p:sp>
          <p:nvSpPr>
            <p:cNvPr id="80" name="Freeform: Shape 794">
              <a:extLst>
                <a:ext uri="{FF2B5EF4-FFF2-40B4-BE49-F238E27FC236}">
                  <a16:creationId xmlns:a16="http://schemas.microsoft.com/office/drawing/2014/main" id="{E3660BFE-BBE1-4537-98A1-AF434AFC9CFB}"/>
                </a:ext>
              </a:extLst>
            </p:cNvPr>
            <p:cNvSpPr/>
            <p:nvPr/>
          </p:nvSpPr>
          <p:spPr>
            <a:xfrm>
              <a:off x="8396922" y="3720148"/>
              <a:ext cx="151325" cy="6054"/>
            </a:xfrm>
            <a:custGeom>
              <a:avLst/>
              <a:gdLst/>
              <a:ahLst/>
              <a:cxnLst/>
              <a:rect l="0" t="0" r="0" b="0"/>
              <a:pathLst>
                <a:path w="61363" h="2454">
                  <a:moveTo>
                    <a:pt x="1841" y="1841"/>
                  </a:moveTo>
                  <a:lnTo>
                    <a:pt x="60014" y="1841"/>
                  </a:lnTo>
                </a:path>
              </a:pathLst>
            </a:custGeom>
            <a:ln w="12700" cap="rnd">
              <a:solidFill>
                <a:schemeClr val="tx1"/>
              </a:solidFill>
              <a:prstDash val="solid"/>
              <a:round/>
            </a:ln>
          </p:spPr>
          <p:txBody>
            <a:bodyPr/>
            <a:lstStyle/>
            <a:p>
              <a:endParaRPr lang="es-419"/>
            </a:p>
          </p:txBody>
        </p:sp>
        <p:sp>
          <p:nvSpPr>
            <p:cNvPr id="81" name="Freeform: Shape 795">
              <a:extLst>
                <a:ext uri="{FF2B5EF4-FFF2-40B4-BE49-F238E27FC236}">
                  <a16:creationId xmlns:a16="http://schemas.microsoft.com/office/drawing/2014/main" id="{3AA6481F-ED0A-416C-99BA-966D06B2D129}"/>
                </a:ext>
              </a:extLst>
            </p:cNvPr>
            <p:cNvSpPr/>
            <p:nvPr/>
          </p:nvSpPr>
          <p:spPr>
            <a:xfrm>
              <a:off x="8426583" y="3620879"/>
              <a:ext cx="12106" cy="12106"/>
            </a:xfrm>
            <a:custGeom>
              <a:avLst/>
              <a:gdLst/>
              <a:ahLst/>
              <a:cxnLst/>
              <a:rect l="0" t="0" r="0" b="0"/>
              <a:pathLst>
                <a:path w="4909" h="4909">
                  <a:moveTo>
                    <a:pt x="4295" y="3068"/>
                  </a:moveTo>
                  <a:cubicBezTo>
                    <a:pt x="4295" y="3746"/>
                    <a:pt x="3746" y="4295"/>
                    <a:pt x="3068" y="4295"/>
                  </a:cubicBezTo>
                  <a:cubicBezTo>
                    <a:pt x="2390" y="4295"/>
                    <a:pt x="1841" y="3746"/>
                    <a:pt x="1841" y="3068"/>
                  </a:cubicBezTo>
                  <a:cubicBezTo>
                    <a:pt x="1841" y="2390"/>
                    <a:pt x="2390" y="1841"/>
                    <a:pt x="3068" y="1841"/>
                  </a:cubicBezTo>
                  <a:cubicBezTo>
                    <a:pt x="3746" y="1841"/>
                    <a:pt x="4295" y="2390"/>
                    <a:pt x="4295" y="3068"/>
                  </a:cubicBezTo>
                  <a:close/>
                </a:path>
              </a:pathLst>
            </a:custGeom>
            <a:noFill/>
            <a:ln w="12700" cap="rnd">
              <a:solidFill>
                <a:schemeClr val="tx1"/>
              </a:solidFill>
              <a:prstDash val="solid"/>
              <a:round/>
            </a:ln>
          </p:spPr>
          <p:txBody>
            <a:bodyPr/>
            <a:lstStyle/>
            <a:p>
              <a:endParaRPr lang="es-419"/>
            </a:p>
          </p:txBody>
        </p:sp>
        <p:sp>
          <p:nvSpPr>
            <p:cNvPr id="82" name="Freeform: Shape 796">
              <a:extLst>
                <a:ext uri="{FF2B5EF4-FFF2-40B4-BE49-F238E27FC236}">
                  <a16:creationId xmlns:a16="http://schemas.microsoft.com/office/drawing/2014/main" id="{E603BAFC-5360-49BB-8438-A648914A27A0}"/>
                </a:ext>
              </a:extLst>
            </p:cNvPr>
            <p:cNvSpPr/>
            <p:nvPr/>
          </p:nvSpPr>
          <p:spPr>
            <a:xfrm>
              <a:off x="8455635" y="3620879"/>
              <a:ext cx="12106" cy="12106"/>
            </a:xfrm>
            <a:custGeom>
              <a:avLst/>
              <a:gdLst/>
              <a:ahLst/>
              <a:cxnLst/>
              <a:rect l="0" t="0" r="0" b="0"/>
              <a:pathLst>
                <a:path w="4909" h="4909">
                  <a:moveTo>
                    <a:pt x="4295" y="3068"/>
                  </a:moveTo>
                  <a:cubicBezTo>
                    <a:pt x="4295" y="3746"/>
                    <a:pt x="3746" y="4295"/>
                    <a:pt x="3068" y="4295"/>
                  </a:cubicBezTo>
                  <a:cubicBezTo>
                    <a:pt x="2390" y="4295"/>
                    <a:pt x="1841" y="3746"/>
                    <a:pt x="1841" y="3068"/>
                  </a:cubicBezTo>
                  <a:cubicBezTo>
                    <a:pt x="1841" y="2390"/>
                    <a:pt x="2390" y="1841"/>
                    <a:pt x="3068" y="1841"/>
                  </a:cubicBezTo>
                  <a:cubicBezTo>
                    <a:pt x="3746" y="1841"/>
                    <a:pt x="4295" y="2390"/>
                    <a:pt x="4295" y="3068"/>
                  </a:cubicBezTo>
                  <a:close/>
                </a:path>
              </a:pathLst>
            </a:custGeom>
            <a:noFill/>
            <a:ln w="12700" cap="rnd">
              <a:solidFill>
                <a:schemeClr val="tx1"/>
              </a:solidFill>
              <a:prstDash val="solid"/>
              <a:round/>
            </a:ln>
          </p:spPr>
          <p:txBody>
            <a:bodyPr/>
            <a:lstStyle/>
            <a:p>
              <a:endParaRPr lang="es-419"/>
            </a:p>
          </p:txBody>
        </p:sp>
        <p:sp>
          <p:nvSpPr>
            <p:cNvPr id="83" name="Freeform: Shape 797">
              <a:extLst>
                <a:ext uri="{FF2B5EF4-FFF2-40B4-BE49-F238E27FC236}">
                  <a16:creationId xmlns:a16="http://schemas.microsoft.com/office/drawing/2014/main" id="{9E8A77F4-ECDB-454C-B50F-6AC17A158B7A}"/>
                </a:ext>
              </a:extLst>
            </p:cNvPr>
            <p:cNvSpPr/>
            <p:nvPr/>
          </p:nvSpPr>
          <p:spPr>
            <a:xfrm>
              <a:off x="8525246" y="3646908"/>
              <a:ext cx="90794" cy="90794"/>
            </a:xfrm>
            <a:custGeom>
              <a:avLst/>
              <a:gdLst/>
              <a:ahLst/>
              <a:cxnLst/>
              <a:rect l="0" t="0" r="0" b="0"/>
              <a:pathLst>
                <a:path w="36818" h="36818">
                  <a:moveTo>
                    <a:pt x="35223" y="18532"/>
                  </a:moveTo>
                  <a:cubicBezTo>
                    <a:pt x="35223" y="27750"/>
                    <a:pt x="27750" y="35223"/>
                    <a:pt x="18532" y="35223"/>
                  </a:cubicBezTo>
                  <a:cubicBezTo>
                    <a:pt x="9314" y="35223"/>
                    <a:pt x="1841" y="27750"/>
                    <a:pt x="1841" y="18532"/>
                  </a:cubicBezTo>
                  <a:cubicBezTo>
                    <a:pt x="1841" y="9313"/>
                    <a:pt x="9314" y="1841"/>
                    <a:pt x="18532" y="1841"/>
                  </a:cubicBezTo>
                  <a:cubicBezTo>
                    <a:pt x="27750" y="1841"/>
                    <a:pt x="35223" y="9313"/>
                    <a:pt x="35223" y="18532"/>
                  </a:cubicBezTo>
                  <a:close/>
                </a:path>
              </a:pathLst>
            </a:custGeom>
            <a:noFill/>
            <a:ln w="12700" cap="rnd">
              <a:solidFill>
                <a:schemeClr val="tx1"/>
              </a:solidFill>
              <a:prstDash val="solid"/>
              <a:round/>
            </a:ln>
          </p:spPr>
          <p:txBody>
            <a:bodyPr/>
            <a:lstStyle/>
            <a:p>
              <a:endParaRPr lang="es-419"/>
            </a:p>
          </p:txBody>
        </p:sp>
        <p:sp>
          <p:nvSpPr>
            <p:cNvPr id="84" name="Freeform: Shape 798">
              <a:extLst>
                <a:ext uri="{FF2B5EF4-FFF2-40B4-BE49-F238E27FC236}">
                  <a16:creationId xmlns:a16="http://schemas.microsoft.com/office/drawing/2014/main" id="{49B07AE7-0D26-4477-9F03-709B285E2D67}"/>
                </a:ext>
              </a:extLst>
            </p:cNvPr>
            <p:cNvSpPr/>
            <p:nvPr/>
          </p:nvSpPr>
          <p:spPr>
            <a:xfrm>
              <a:off x="8548851" y="3688068"/>
              <a:ext cx="42371" cy="6054"/>
            </a:xfrm>
            <a:custGeom>
              <a:avLst/>
              <a:gdLst/>
              <a:ahLst/>
              <a:cxnLst/>
              <a:rect l="0" t="0" r="0" b="0"/>
              <a:pathLst>
                <a:path w="17181" h="2454">
                  <a:moveTo>
                    <a:pt x="1841" y="1841"/>
                  </a:moveTo>
                  <a:lnTo>
                    <a:pt x="16568" y="1841"/>
                  </a:lnTo>
                </a:path>
              </a:pathLst>
            </a:custGeom>
            <a:ln w="12700" cap="rnd">
              <a:solidFill>
                <a:schemeClr val="tx1"/>
              </a:solidFill>
              <a:prstDash val="solid"/>
              <a:round/>
            </a:ln>
          </p:spPr>
          <p:txBody>
            <a:bodyPr/>
            <a:lstStyle/>
            <a:p>
              <a:endParaRPr lang="es-419"/>
            </a:p>
          </p:txBody>
        </p:sp>
        <p:sp>
          <p:nvSpPr>
            <p:cNvPr id="85" name="Freeform: Shape 799">
              <a:extLst>
                <a:ext uri="{FF2B5EF4-FFF2-40B4-BE49-F238E27FC236}">
                  <a16:creationId xmlns:a16="http://schemas.microsoft.com/office/drawing/2014/main" id="{9603BE3E-6C59-4FD5-864D-3A5B874F0C7A}"/>
                </a:ext>
              </a:extLst>
            </p:cNvPr>
            <p:cNvSpPr/>
            <p:nvPr/>
          </p:nvSpPr>
          <p:spPr>
            <a:xfrm>
              <a:off x="8567011" y="3669908"/>
              <a:ext cx="6054" cy="42371"/>
            </a:xfrm>
            <a:custGeom>
              <a:avLst/>
              <a:gdLst/>
              <a:ahLst/>
              <a:cxnLst/>
              <a:rect l="0" t="0" r="0" b="0"/>
              <a:pathLst>
                <a:path w="2454" h="17181">
                  <a:moveTo>
                    <a:pt x="1841" y="16568"/>
                  </a:moveTo>
                  <a:lnTo>
                    <a:pt x="1841" y="1841"/>
                  </a:lnTo>
                </a:path>
              </a:pathLst>
            </a:custGeom>
            <a:ln w="12700" cap="rnd">
              <a:solidFill>
                <a:schemeClr val="tx1"/>
              </a:solidFill>
              <a:prstDash val="solid"/>
              <a:round/>
            </a:ln>
          </p:spPr>
          <p:txBody>
            <a:bodyPr/>
            <a:lstStyle/>
            <a:p>
              <a:endParaRPr lang="es-419"/>
            </a:p>
          </p:txBody>
        </p:sp>
      </p:grpSp>
      <p:grpSp>
        <p:nvGrpSpPr>
          <p:cNvPr id="86" name="Grupo 85">
            <a:extLst>
              <a:ext uri="{FF2B5EF4-FFF2-40B4-BE49-F238E27FC236}">
                <a16:creationId xmlns:a16="http://schemas.microsoft.com/office/drawing/2014/main" id="{1C21C11E-CC68-496B-AC5B-7C41501C506D}"/>
              </a:ext>
            </a:extLst>
          </p:cNvPr>
          <p:cNvGrpSpPr/>
          <p:nvPr/>
        </p:nvGrpSpPr>
        <p:grpSpPr>
          <a:xfrm>
            <a:off x="5588748" y="1181777"/>
            <a:ext cx="805267" cy="184666"/>
            <a:chOff x="5500774" y="1288539"/>
            <a:chExt cx="805267" cy="184666"/>
          </a:xfrm>
        </p:grpSpPr>
        <p:grpSp>
          <p:nvGrpSpPr>
            <p:cNvPr id="87" name="Group 976">
              <a:extLst>
                <a:ext uri="{FF2B5EF4-FFF2-40B4-BE49-F238E27FC236}">
                  <a16:creationId xmlns:a16="http://schemas.microsoft.com/office/drawing/2014/main" id="{8A6DFBA3-547A-44AA-8B04-3F7E2813CD60}"/>
                </a:ext>
              </a:extLst>
            </p:cNvPr>
            <p:cNvGrpSpPr/>
            <p:nvPr/>
          </p:nvGrpSpPr>
          <p:grpSpPr>
            <a:xfrm>
              <a:off x="6118399" y="1312321"/>
              <a:ext cx="187642" cy="133165"/>
              <a:chOff x="2392732" y="5403475"/>
              <a:chExt cx="187642" cy="133165"/>
            </a:xfrm>
          </p:grpSpPr>
          <p:sp>
            <p:nvSpPr>
              <p:cNvPr id="89" name="Freeform: Shape 473">
                <a:extLst>
                  <a:ext uri="{FF2B5EF4-FFF2-40B4-BE49-F238E27FC236}">
                    <a16:creationId xmlns:a16="http://schemas.microsoft.com/office/drawing/2014/main" id="{44710241-40EC-4679-847F-A0141A1A0E2C}"/>
                  </a:ext>
                </a:extLst>
              </p:cNvPr>
              <p:cNvSpPr/>
              <p:nvPr/>
            </p:nvSpPr>
            <p:spPr>
              <a:xfrm>
                <a:off x="2392732" y="5403475"/>
                <a:ext cx="187642" cy="133165"/>
              </a:xfrm>
              <a:custGeom>
                <a:avLst/>
                <a:gdLst/>
                <a:ahLst/>
                <a:cxnLst/>
                <a:rect l="0" t="0" r="0" b="0"/>
                <a:pathLst>
                  <a:path w="76090" h="54000">
                    <a:moveTo>
                      <a:pt x="75477" y="48477"/>
                    </a:moveTo>
                    <a:cubicBezTo>
                      <a:pt x="75477" y="51177"/>
                      <a:pt x="73268" y="53386"/>
                      <a:pt x="70568" y="53386"/>
                    </a:cubicBezTo>
                    <a:lnTo>
                      <a:pt x="6750" y="53386"/>
                    </a:lnTo>
                    <a:cubicBezTo>
                      <a:pt x="4050" y="53386"/>
                      <a:pt x="1841" y="51177"/>
                      <a:pt x="1841" y="48477"/>
                    </a:cubicBezTo>
                    <a:lnTo>
                      <a:pt x="1841" y="6750"/>
                    </a:lnTo>
                    <a:cubicBezTo>
                      <a:pt x="1841" y="4050"/>
                      <a:pt x="4050" y="1841"/>
                      <a:pt x="6750" y="1841"/>
                    </a:cubicBezTo>
                    <a:lnTo>
                      <a:pt x="70568" y="1841"/>
                    </a:lnTo>
                    <a:cubicBezTo>
                      <a:pt x="73268" y="1841"/>
                      <a:pt x="75477" y="4050"/>
                      <a:pt x="75477" y="6750"/>
                    </a:cubicBezTo>
                    <a:lnTo>
                      <a:pt x="75477" y="48477"/>
                    </a:lnTo>
                    <a:close/>
                  </a:path>
                </a:pathLst>
              </a:custGeom>
              <a:noFill/>
              <a:ln w="12700" cap="rnd">
                <a:solidFill>
                  <a:schemeClr val="tx1"/>
                </a:solidFill>
                <a:prstDash val="solid"/>
                <a:round/>
              </a:ln>
            </p:spPr>
            <p:txBody>
              <a:bodyPr/>
              <a:lstStyle/>
              <a:p>
                <a:endParaRPr lang="es-419"/>
              </a:p>
            </p:txBody>
          </p:sp>
          <p:sp>
            <p:nvSpPr>
              <p:cNvPr id="90" name="Freeform: Shape 474">
                <a:extLst>
                  <a:ext uri="{FF2B5EF4-FFF2-40B4-BE49-F238E27FC236}">
                    <a16:creationId xmlns:a16="http://schemas.microsoft.com/office/drawing/2014/main" id="{EEBF2F32-E8F7-4F45-9BC2-6464775435E4}"/>
                  </a:ext>
                </a:extLst>
              </p:cNvPr>
              <p:cNvSpPr/>
              <p:nvPr/>
            </p:nvSpPr>
            <p:spPr>
              <a:xfrm>
                <a:off x="2396971" y="5408316"/>
                <a:ext cx="181588" cy="78688"/>
              </a:xfrm>
              <a:custGeom>
                <a:avLst/>
                <a:gdLst/>
                <a:ahLst/>
                <a:cxnLst/>
                <a:rect l="0" t="0" r="0" b="0"/>
                <a:pathLst>
                  <a:path w="73636" h="31909">
                    <a:moveTo>
                      <a:pt x="1841" y="1841"/>
                    </a:moveTo>
                    <a:lnTo>
                      <a:pt x="33259" y="29086"/>
                    </a:lnTo>
                    <a:cubicBezTo>
                      <a:pt x="35223" y="30804"/>
                      <a:pt x="38659" y="30804"/>
                      <a:pt x="40623" y="29086"/>
                    </a:cubicBezTo>
                    <a:lnTo>
                      <a:pt x="72041" y="1841"/>
                    </a:lnTo>
                  </a:path>
                </a:pathLst>
              </a:custGeom>
              <a:noFill/>
              <a:ln w="12700" cap="rnd">
                <a:solidFill>
                  <a:schemeClr val="tx1"/>
                </a:solidFill>
                <a:prstDash val="solid"/>
                <a:round/>
              </a:ln>
            </p:spPr>
            <p:txBody>
              <a:bodyPr/>
              <a:lstStyle/>
              <a:p>
                <a:endParaRPr lang="es-419"/>
              </a:p>
            </p:txBody>
          </p:sp>
        </p:grpSp>
        <p:sp>
          <p:nvSpPr>
            <p:cNvPr id="88" name="TextBox 70">
              <a:extLst>
                <a:ext uri="{FF2B5EF4-FFF2-40B4-BE49-F238E27FC236}">
                  <a16:creationId xmlns:a16="http://schemas.microsoft.com/office/drawing/2014/main" id="{9E8CE05F-8F23-4783-8976-F029716B102E}"/>
                </a:ext>
              </a:extLst>
            </p:cNvPr>
            <p:cNvSpPr txBox="1"/>
            <p:nvPr/>
          </p:nvSpPr>
          <p:spPr>
            <a:xfrm>
              <a:off x="5500774" y="1288539"/>
              <a:ext cx="586383" cy="184666"/>
            </a:xfrm>
            <a:prstGeom prst="rect">
              <a:avLst/>
            </a:prstGeom>
            <a:noFill/>
          </p:spPr>
          <p:txBody>
            <a:bodyPr wrap="square" lIns="0" tIns="0" rIns="0" bIns="0" rtlCol="0">
              <a:spAutoFit/>
            </a:bodyPr>
            <a:lstStyle/>
            <a:p>
              <a:pPr algn="ctr"/>
              <a:r>
                <a:rPr lang="es-419" sz="1200" b="1" dirty="0"/>
                <a:t>SMTP</a:t>
              </a:r>
              <a:endParaRPr lang="es-419" sz="1200" dirty="0"/>
            </a:p>
          </p:txBody>
        </p:sp>
      </p:grpSp>
    </p:spTree>
    <p:extLst>
      <p:ext uri="{BB962C8B-B14F-4D97-AF65-F5344CB8AC3E}">
        <p14:creationId xmlns:p14="http://schemas.microsoft.com/office/powerpoint/2010/main" val="1686421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7"/>
                                        </p:tgtEl>
                                        <p:attrNameLst>
                                          <p:attrName>style.visibility</p:attrName>
                                        </p:attrNameLst>
                                      </p:cBhvr>
                                      <p:to>
                                        <p:strVal val="visible"/>
                                      </p:to>
                                    </p:set>
                                    <p:animEffect transition="in" filter="fade">
                                      <p:cBhvr>
                                        <p:cTn id="13" dur="500"/>
                                        <p:tgtEl>
                                          <p:spTgt spid="10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2"/>
                                        </p:tgtEl>
                                        <p:attrNameLst>
                                          <p:attrName>style.visibility</p:attrName>
                                        </p:attrNameLst>
                                      </p:cBhvr>
                                      <p:to>
                                        <p:strVal val="visible"/>
                                      </p:to>
                                    </p:set>
                                    <p:animEffect transition="in" filter="fade">
                                      <p:cBhvr>
                                        <p:cTn id="18" dur="500"/>
                                        <p:tgtEl>
                                          <p:spTgt spid="102"/>
                                        </p:tgtEl>
                                      </p:cBhvr>
                                    </p:animEffect>
                                  </p:childTnLst>
                                </p:cTn>
                              </p:par>
                              <p:par>
                                <p:cTn id="19" presetID="10" presetClass="entr" presetSubtype="0" fill="hold" nodeType="withEffect">
                                  <p:stCondLst>
                                    <p:cond delay="0"/>
                                  </p:stCondLst>
                                  <p:childTnLst>
                                    <p:set>
                                      <p:cBhvr>
                                        <p:cTn id="20" dur="1" fill="hold">
                                          <p:stCondLst>
                                            <p:cond delay="0"/>
                                          </p:stCondLst>
                                        </p:cTn>
                                        <p:tgtEl>
                                          <p:spTgt spid="68"/>
                                        </p:tgtEl>
                                        <p:attrNameLst>
                                          <p:attrName>style.visibility</p:attrName>
                                        </p:attrNameLst>
                                      </p:cBhvr>
                                      <p:to>
                                        <p:strVal val="visible"/>
                                      </p:to>
                                    </p:set>
                                    <p:animEffect transition="in" filter="fade">
                                      <p:cBhvr>
                                        <p:cTn id="21" dur="500"/>
                                        <p:tgtEl>
                                          <p:spTgt spid="68"/>
                                        </p:tgtEl>
                                      </p:cBhvr>
                                    </p:animEffect>
                                  </p:childTnLst>
                                </p:cTn>
                              </p:par>
                              <p:par>
                                <p:cTn id="22" presetID="10" presetClass="entr" presetSubtype="0" fill="hold" nodeType="withEffect">
                                  <p:stCondLst>
                                    <p:cond delay="0"/>
                                  </p:stCondLst>
                                  <p:childTnLst>
                                    <p:set>
                                      <p:cBhvr>
                                        <p:cTn id="23" dur="1" fill="hold">
                                          <p:stCondLst>
                                            <p:cond delay="0"/>
                                          </p:stCondLst>
                                        </p:cTn>
                                        <p:tgtEl>
                                          <p:spTgt spid="98"/>
                                        </p:tgtEl>
                                        <p:attrNameLst>
                                          <p:attrName>style.visibility</p:attrName>
                                        </p:attrNameLst>
                                      </p:cBhvr>
                                      <p:to>
                                        <p:strVal val="visible"/>
                                      </p:to>
                                    </p:set>
                                    <p:animEffect transition="in" filter="fade">
                                      <p:cBhvr>
                                        <p:cTn id="24" dur="500"/>
                                        <p:tgtEl>
                                          <p:spTgt spid="98"/>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500"/>
                                        <p:tgtEl>
                                          <p:spTgt spid="4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6"/>
                                        </p:tgtEl>
                                        <p:attrNameLst>
                                          <p:attrName>style.visibility</p:attrName>
                                        </p:attrNameLst>
                                      </p:cBhvr>
                                      <p:to>
                                        <p:strVal val="visible"/>
                                      </p:to>
                                    </p:set>
                                    <p:animEffect transition="in" filter="fade">
                                      <p:cBhvr>
                                        <p:cTn id="31" dur="500"/>
                                        <p:tgtEl>
                                          <p:spTgt spid="10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8"/>
                                        </p:tgtEl>
                                        <p:attrNameLst>
                                          <p:attrName>style.visibility</p:attrName>
                                        </p:attrNameLst>
                                      </p:cBhvr>
                                      <p:to>
                                        <p:strVal val="visible"/>
                                      </p:to>
                                    </p:set>
                                    <p:animEffect transition="in" filter="fade">
                                      <p:cBhvr>
                                        <p:cTn id="36" dur="500"/>
                                        <p:tgtEl>
                                          <p:spTgt spid="108"/>
                                        </p:tgtEl>
                                      </p:cBhvr>
                                    </p:animEffect>
                                  </p:childTnLst>
                                </p:cTn>
                              </p:par>
                              <p:par>
                                <p:cTn id="37" presetID="10" presetClass="entr" presetSubtype="0" fill="hold" nodeType="with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500"/>
                                        <p:tgtEl>
                                          <p:spTgt spid="48"/>
                                        </p:tgtEl>
                                      </p:cBhvr>
                                    </p:animEffect>
                                  </p:childTnLst>
                                </p:cTn>
                              </p:par>
                              <p:par>
                                <p:cTn id="40" presetID="10" presetClass="entr" presetSubtype="0" fill="hold" nodeType="withEffect">
                                  <p:stCondLst>
                                    <p:cond delay="0"/>
                                  </p:stCondLst>
                                  <p:childTnLst>
                                    <p:set>
                                      <p:cBhvr>
                                        <p:cTn id="41" dur="1" fill="hold">
                                          <p:stCondLst>
                                            <p:cond delay="0"/>
                                          </p:stCondLst>
                                        </p:cTn>
                                        <p:tgtEl>
                                          <p:spTgt spid="111"/>
                                        </p:tgtEl>
                                        <p:attrNameLst>
                                          <p:attrName>style.visibility</p:attrName>
                                        </p:attrNameLst>
                                      </p:cBhvr>
                                      <p:to>
                                        <p:strVal val="visible"/>
                                      </p:to>
                                    </p:set>
                                    <p:animEffect transition="in" filter="fade">
                                      <p:cBhvr>
                                        <p:cTn id="42" dur="500"/>
                                        <p:tgtEl>
                                          <p:spTgt spid="11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4"/>
                                        </p:tgtEl>
                                        <p:attrNameLst>
                                          <p:attrName>style.visibility</p:attrName>
                                        </p:attrNameLst>
                                      </p:cBhvr>
                                      <p:to>
                                        <p:strVal val="visible"/>
                                      </p:to>
                                    </p:set>
                                    <p:animEffect transition="in" filter="fade">
                                      <p:cBhvr>
                                        <p:cTn id="45" dur="500"/>
                                        <p:tgtEl>
                                          <p:spTgt spid="11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57"/>
                                        </p:tgtEl>
                                        <p:attrNameLst>
                                          <p:attrName>style.visibility</p:attrName>
                                        </p:attrNameLst>
                                      </p:cBhvr>
                                      <p:to>
                                        <p:strVal val="visible"/>
                                      </p:to>
                                    </p:set>
                                    <p:animEffect transition="in" filter="fade">
                                      <p:cBhvr>
                                        <p:cTn id="50" dur="500"/>
                                        <p:tgtEl>
                                          <p:spTgt spid="57"/>
                                        </p:tgtEl>
                                      </p:cBhvr>
                                    </p:animEffect>
                                  </p:childTnLst>
                                </p:cTn>
                              </p:par>
                              <p:par>
                                <p:cTn id="51" presetID="10" presetClass="entr" presetSubtype="0" fill="hold" nodeType="withEffect">
                                  <p:stCondLst>
                                    <p:cond delay="0"/>
                                  </p:stCondLst>
                                  <p:childTnLst>
                                    <p:set>
                                      <p:cBhvr>
                                        <p:cTn id="52" dur="1" fill="hold">
                                          <p:stCondLst>
                                            <p:cond delay="0"/>
                                          </p:stCondLst>
                                        </p:cTn>
                                        <p:tgtEl>
                                          <p:spTgt spid="97"/>
                                        </p:tgtEl>
                                        <p:attrNameLst>
                                          <p:attrName>style.visibility</p:attrName>
                                        </p:attrNameLst>
                                      </p:cBhvr>
                                      <p:to>
                                        <p:strVal val="visible"/>
                                      </p:to>
                                    </p:set>
                                    <p:animEffect transition="in" filter="fade">
                                      <p:cBhvr>
                                        <p:cTn id="53" dur="500"/>
                                        <p:tgtEl>
                                          <p:spTgt spid="9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05"/>
                                        </p:tgtEl>
                                        <p:attrNameLst>
                                          <p:attrName>style.visibility</p:attrName>
                                        </p:attrNameLst>
                                      </p:cBhvr>
                                      <p:to>
                                        <p:strVal val="visible"/>
                                      </p:to>
                                    </p:set>
                                    <p:animEffect transition="in" filter="fade">
                                      <p:cBhvr>
                                        <p:cTn id="56" dur="500"/>
                                        <p:tgtEl>
                                          <p:spTgt spid="105"/>
                                        </p:tgtEl>
                                      </p:cBhvr>
                                    </p:animEffect>
                                  </p:childTnLst>
                                </p:cTn>
                              </p:par>
                              <p:par>
                                <p:cTn id="57" presetID="10" presetClass="entr" presetSubtype="0" fill="hold" nodeType="with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P spid="106" grpId="0"/>
      <p:bldP spid="107" grpId="0"/>
      <p:bldP spid="1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30247549-86BC-4342-A44E-A42A7ED9F3E5}"/>
              </a:ext>
            </a:extLst>
          </p:cNvPr>
          <p:cNvSpPr txBox="1"/>
          <p:nvPr/>
        </p:nvSpPr>
        <p:spPr>
          <a:xfrm>
            <a:off x="5343518" y="1437124"/>
            <a:ext cx="6226628" cy="3231654"/>
          </a:xfrm>
          <a:prstGeom prst="rect">
            <a:avLst/>
          </a:prstGeom>
          <a:noFill/>
        </p:spPr>
        <p:txBody>
          <a:bodyPr wrap="square" rtlCol="0">
            <a:spAutoFit/>
          </a:bodyPr>
          <a:lstStyle/>
          <a:p>
            <a:pPr>
              <a:buClr>
                <a:srgbClr val="C00000"/>
              </a:buClr>
            </a:pPr>
            <a:r>
              <a:rPr lang="es-MX" sz="2400" b="1" dirty="0"/>
              <a:t>CÓMO IMPACTA A LOS MARKETEROS</a:t>
            </a:r>
          </a:p>
          <a:p>
            <a:pPr>
              <a:buClr>
                <a:srgbClr val="C00000"/>
              </a:buClr>
            </a:pPr>
            <a:endParaRPr lang="es-MX" sz="2400" dirty="0"/>
          </a:p>
          <a:p>
            <a:pPr marL="342900" indent="-342900">
              <a:buClr>
                <a:srgbClr val="C00000"/>
              </a:buClr>
              <a:buFont typeface="Wingdings" panose="05000000000000000000" pitchFamily="2" charset="2"/>
              <a:buChar char="ê"/>
            </a:pPr>
            <a:r>
              <a:rPr lang="es-MX" sz="2400" dirty="0"/>
              <a:t>Obstruye las métricas de aperturas</a:t>
            </a:r>
          </a:p>
          <a:p>
            <a:pPr marL="342900" indent="-342900">
              <a:buClr>
                <a:srgbClr val="C00000"/>
              </a:buClr>
              <a:buFont typeface="Wingdings" panose="05000000000000000000" pitchFamily="2" charset="2"/>
              <a:buChar char="ê"/>
            </a:pPr>
            <a:r>
              <a:rPr lang="es-MX" sz="2400" dirty="0"/>
              <a:t>Dificulta la gestión de inactivos</a:t>
            </a:r>
          </a:p>
          <a:p>
            <a:pPr marL="342900" indent="-342900">
              <a:buClr>
                <a:srgbClr val="C00000"/>
              </a:buClr>
              <a:buFont typeface="Wingdings" panose="05000000000000000000" pitchFamily="2" charset="2"/>
              <a:buChar char="ê"/>
            </a:pPr>
            <a:r>
              <a:rPr lang="es-MX" sz="2400" dirty="0"/>
              <a:t>Complica la optimización de </a:t>
            </a:r>
            <a:r>
              <a:rPr lang="es-MX" sz="2400" dirty="0" err="1"/>
              <a:t>subject</a:t>
            </a:r>
            <a:r>
              <a:rPr lang="es-MX" sz="2400" dirty="0"/>
              <a:t> </a:t>
            </a:r>
            <a:r>
              <a:rPr lang="es-MX" sz="2400" dirty="0" err="1"/>
              <a:t>lines</a:t>
            </a:r>
            <a:endParaRPr lang="es-MX" sz="2400" dirty="0"/>
          </a:p>
          <a:p>
            <a:pPr marL="342900" indent="-342900">
              <a:buClr>
                <a:srgbClr val="C00000"/>
              </a:buClr>
              <a:buFont typeface="Wingdings" panose="05000000000000000000" pitchFamily="2" charset="2"/>
              <a:buChar char="ê"/>
            </a:pPr>
            <a:r>
              <a:rPr lang="es-MX" sz="2400" dirty="0"/>
              <a:t>Arruina las métricas de </a:t>
            </a:r>
            <a:r>
              <a:rPr lang="es-MX" sz="2400" dirty="0" err="1"/>
              <a:t>Click</a:t>
            </a:r>
            <a:r>
              <a:rPr lang="es-MX" sz="2400" dirty="0"/>
              <a:t>-</a:t>
            </a:r>
            <a:r>
              <a:rPr lang="es-MX" sz="2400" dirty="0" err="1"/>
              <a:t>to</a:t>
            </a:r>
            <a:r>
              <a:rPr lang="es-MX" sz="2400" dirty="0"/>
              <a:t>-Open</a:t>
            </a:r>
          </a:p>
          <a:p>
            <a:pPr marL="342900" indent="-342900">
              <a:buClr>
                <a:srgbClr val="C00000"/>
              </a:buClr>
              <a:buFont typeface="Wingdings" panose="05000000000000000000" pitchFamily="2" charset="2"/>
              <a:buChar char="ê"/>
            </a:pPr>
            <a:r>
              <a:rPr lang="es-MX" sz="2400" dirty="0"/>
              <a:t>Limita el uso de Live Content</a:t>
            </a:r>
          </a:p>
          <a:p>
            <a:endParaRPr lang="es-MX" sz="3600" dirty="0"/>
          </a:p>
        </p:txBody>
      </p:sp>
      <p:sp>
        <p:nvSpPr>
          <p:cNvPr id="7" name="TextBox 52">
            <a:extLst>
              <a:ext uri="{FF2B5EF4-FFF2-40B4-BE49-F238E27FC236}">
                <a16:creationId xmlns:a16="http://schemas.microsoft.com/office/drawing/2014/main" id="{6B399F4D-DD22-4B4F-84F0-DE61CCBC30AC}"/>
              </a:ext>
            </a:extLst>
          </p:cNvPr>
          <p:cNvSpPr txBox="1"/>
          <p:nvPr/>
        </p:nvSpPr>
        <p:spPr>
          <a:xfrm>
            <a:off x="5343518" y="5303679"/>
            <a:ext cx="6040762" cy="830997"/>
          </a:xfrm>
          <a:prstGeom prst="rect">
            <a:avLst/>
          </a:prstGeom>
          <a:noFill/>
        </p:spPr>
        <p:txBody>
          <a:bodyPr wrap="square" rtlCol="0" anchor="t">
            <a:spAutoFit/>
          </a:bodyPr>
          <a:lstStyle/>
          <a:p>
            <a:r>
              <a:rPr lang="es-419" sz="1600" dirty="0">
                <a:solidFill>
                  <a:schemeClr val="bg1">
                    <a:lumMod val="50000"/>
                  </a:schemeClr>
                </a:solidFill>
              </a:rPr>
              <a:t>(*) El funcionamiento actual de Apple Mail </a:t>
            </a:r>
            <a:r>
              <a:rPr lang="es-419" sz="1600" dirty="0" err="1">
                <a:solidFill>
                  <a:schemeClr val="bg1">
                    <a:lumMod val="50000"/>
                  </a:schemeClr>
                </a:solidFill>
              </a:rPr>
              <a:t>Privacy</a:t>
            </a:r>
            <a:r>
              <a:rPr lang="es-419" sz="1600" dirty="0">
                <a:solidFill>
                  <a:schemeClr val="bg1">
                    <a:lumMod val="50000"/>
                  </a:schemeClr>
                </a:solidFill>
              </a:rPr>
              <a:t> </a:t>
            </a:r>
            <a:r>
              <a:rPr lang="es-419" sz="1600" dirty="0" err="1">
                <a:solidFill>
                  <a:schemeClr val="bg1">
                    <a:lumMod val="50000"/>
                  </a:schemeClr>
                </a:solidFill>
              </a:rPr>
              <a:t>Protection</a:t>
            </a:r>
            <a:r>
              <a:rPr lang="es-419" sz="1600" dirty="0">
                <a:solidFill>
                  <a:schemeClr val="bg1">
                    <a:lumMod val="50000"/>
                  </a:schemeClr>
                </a:solidFill>
              </a:rPr>
              <a:t> se encuentra en versión Beta. La operación específica puede cambiar con el </a:t>
            </a:r>
            <a:r>
              <a:rPr lang="es-419" sz="1600" dirty="0" err="1">
                <a:solidFill>
                  <a:schemeClr val="bg1">
                    <a:lumMod val="50000"/>
                  </a:schemeClr>
                </a:solidFill>
              </a:rPr>
              <a:t>Release</a:t>
            </a:r>
            <a:r>
              <a:rPr lang="es-419" sz="1600" dirty="0">
                <a:solidFill>
                  <a:schemeClr val="bg1">
                    <a:lumMod val="50000"/>
                  </a:schemeClr>
                </a:solidFill>
              </a:rPr>
              <a:t> de iOS 15 en </a:t>
            </a:r>
            <a:r>
              <a:rPr lang="es-419" sz="1600" b="1" dirty="0">
                <a:solidFill>
                  <a:schemeClr val="bg1">
                    <a:lumMod val="50000"/>
                  </a:schemeClr>
                </a:solidFill>
              </a:rPr>
              <a:t>septiembre de 2021</a:t>
            </a:r>
            <a:r>
              <a:rPr lang="es-419" sz="1600" dirty="0">
                <a:solidFill>
                  <a:schemeClr val="bg1">
                    <a:lumMod val="50000"/>
                  </a:schemeClr>
                </a:solidFill>
              </a:rPr>
              <a:t>.</a:t>
            </a:r>
          </a:p>
        </p:txBody>
      </p:sp>
      <p:pic>
        <p:nvPicPr>
          <p:cNvPr id="9" name="Imagen 8" descr="Interfaz de usuario gráfica, Aplicación&#10;&#10;Descripción generada automáticamente">
            <a:extLst>
              <a:ext uri="{FF2B5EF4-FFF2-40B4-BE49-F238E27FC236}">
                <a16:creationId xmlns:a16="http://schemas.microsoft.com/office/drawing/2014/main" id="{B924DD8E-173F-480D-B3A4-60F939309087}"/>
              </a:ext>
            </a:extLst>
          </p:cNvPr>
          <p:cNvPicPr>
            <a:picLocks noChangeAspect="1"/>
          </p:cNvPicPr>
          <p:nvPr/>
        </p:nvPicPr>
        <p:blipFill rotWithShape="1">
          <a:blip r:embed="rId3">
            <a:extLst>
              <a:ext uri="{28A0092B-C50C-407E-A947-70E740481C1C}">
                <a14:useLocalDpi xmlns:a14="http://schemas.microsoft.com/office/drawing/2010/main" val="0"/>
              </a:ext>
            </a:extLst>
          </a:blip>
          <a:srcRect l="34072" r="32816"/>
          <a:stretch/>
        </p:blipFill>
        <p:spPr>
          <a:xfrm>
            <a:off x="807720" y="426010"/>
            <a:ext cx="3909423" cy="8854868"/>
          </a:xfrm>
          <a:prstGeom prst="rect">
            <a:avLst/>
          </a:prstGeom>
          <a:effectLst>
            <a:outerShdw blurRad="127000" dist="38100" dir="2700000" algn="tl" rotWithShape="0">
              <a:prstClr val="black">
                <a:alpha val="40000"/>
              </a:prstClr>
            </a:outerShdw>
          </a:effectLst>
        </p:spPr>
      </p:pic>
    </p:spTree>
    <p:extLst>
      <p:ext uri="{BB962C8B-B14F-4D97-AF65-F5344CB8AC3E}">
        <p14:creationId xmlns:p14="http://schemas.microsoft.com/office/powerpoint/2010/main" val="184696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fade">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fade">
                                      <p:cBhvr>
                                        <p:cTn id="27" dur="500"/>
                                        <p:tgtEl>
                                          <p:spTgt spid="1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Effect transition="in" filter="fade">
                                      <p:cBhvr>
                                        <p:cTn id="32"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idx="1"/>
          </p:nvPr>
        </p:nvSpPr>
        <p:spPr>
          <a:xfrm>
            <a:off x="838201" y="1437124"/>
            <a:ext cx="3115962" cy="4739839"/>
          </a:xfrm>
          <a:effectLst/>
        </p:spPr>
        <p:txBody>
          <a:bodyPr/>
          <a:lstStyle/>
          <a:p>
            <a:pPr marL="0" indent="0">
              <a:buNone/>
            </a:pPr>
            <a:r>
              <a:rPr lang="en-US" sz="7200" dirty="0"/>
              <a:t>2.</a:t>
            </a:r>
            <a:endParaRPr lang="en-US" dirty="0"/>
          </a:p>
          <a:p>
            <a:pPr marL="0" indent="0">
              <a:buNone/>
            </a:pPr>
            <a:r>
              <a:rPr lang="en-US" b="1" dirty="0"/>
              <a:t>A QUÉ AUDIENCIAS AFECTA APPLE MAIL PRIVACY PROTECTION</a:t>
            </a:r>
          </a:p>
        </p:txBody>
      </p:sp>
    </p:spTree>
    <p:extLst>
      <p:ext uri="{BB962C8B-B14F-4D97-AF65-F5344CB8AC3E}">
        <p14:creationId xmlns:p14="http://schemas.microsoft.com/office/powerpoint/2010/main" val="124891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magory.jpg (600×400)">
            <a:extLst>
              <a:ext uri="{FF2B5EF4-FFF2-40B4-BE49-F238E27FC236}">
                <a16:creationId xmlns:a16="http://schemas.microsoft.com/office/drawing/2014/main" id="{16F43C9D-DEBD-46C3-8A3E-C7492451FD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4600" y="1512231"/>
            <a:ext cx="1926600" cy="12844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51EB9F9-2AA2-4CE7-82E0-06E16E89804E}"/>
              </a:ext>
            </a:extLst>
          </p:cNvPr>
          <p:cNvSpPr txBox="1"/>
          <p:nvPr/>
        </p:nvSpPr>
        <p:spPr>
          <a:xfrm>
            <a:off x="3198300" y="1512231"/>
            <a:ext cx="2630400" cy="1077218"/>
          </a:xfrm>
          <a:prstGeom prst="rect">
            <a:avLst/>
          </a:prstGeom>
          <a:noFill/>
        </p:spPr>
        <p:txBody>
          <a:bodyPr wrap="none" rtlCol="0" anchor="ctr">
            <a:spAutoFit/>
          </a:bodyPr>
          <a:lstStyle/>
          <a:p>
            <a:r>
              <a:rPr lang="es-419" sz="1600" b="1" dirty="0">
                <a:solidFill>
                  <a:schemeClr val="bg1"/>
                </a:solidFill>
              </a:rPr>
              <a:t>MARGARITA CALDERÓN</a:t>
            </a:r>
          </a:p>
          <a:p>
            <a:r>
              <a:rPr lang="es-419" sz="1600" dirty="0">
                <a:solidFill>
                  <a:srgbClr val="B9FFFF"/>
                </a:solidFill>
              </a:rPr>
              <a:t>DIRECTORA, KUNMAP</a:t>
            </a:r>
          </a:p>
          <a:p>
            <a:endParaRPr lang="es-419" sz="1600" dirty="0">
              <a:solidFill>
                <a:srgbClr val="B9FFFF"/>
              </a:solidFill>
            </a:endParaRPr>
          </a:p>
          <a:p>
            <a:r>
              <a:rPr lang="es-419" sz="1600" dirty="0">
                <a:solidFill>
                  <a:schemeClr val="bg1"/>
                </a:solidFill>
              </a:rPr>
              <a:t>margaritac@kunmap.com</a:t>
            </a:r>
          </a:p>
        </p:txBody>
      </p:sp>
    </p:spTree>
    <p:extLst>
      <p:ext uri="{BB962C8B-B14F-4D97-AF65-F5344CB8AC3E}">
        <p14:creationId xmlns:p14="http://schemas.microsoft.com/office/powerpoint/2010/main" val="2090618093"/>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B55774-607C-D602-72AC-D1E6D3DCF556}"/>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71461" y="1331671"/>
            <a:ext cx="9001127" cy="5144721"/>
          </a:xfrm>
          <a:prstGeom prst="rect">
            <a:avLst/>
          </a:prstGeom>
        </p:spPr>
      </p:pic>
      <p:sp>
        <p:nvSpPr>
          <p:cNvPr id="4" name="Title 3">
            <a:extLst>
              <a:ext uri="{FF2B5EF4-FFF2-40B4-BE49-F238E27FC236}">
                <a16:creationId xmlns:a16="http://schemas.microsoft.com/office/drawing/2014/main" id="{24B72C92-A9BD-61AB-0DB0-B849A085DCD8}"/>
              </a:ext>
            </a:extLst>
          </p:cNvPr>
          <p:cNvSpPr>
            <a:spLocks noGrp="1"/>
          </p:cNvSpPr>
          <p:nvPr>
            <p:ph type="title"/>
          </p:nvPr>
        </p:nvSpPr>
        <p:spPr/>
        <p:txBody>
          <a:bodyPr/>
          <a:lstStyle/>
          <a:p>
            <a:r>
              <a:rPr lang="es-MX" dirty="0"/>
              <a:t>¿</a:t>
            </a:r>
            <a:r>
              <a:rPr lang="es-ES" dirty="0"/>
              <a:t>Qué ocurrió con tus Email Open Rates (tasas de apertura) en 2022?</a:t>
            </a:r>
            <a:endParaRPr lang="en-US" dirty="0"/>
          </a:p>
        </p:txBody>
      </p:sp>
      <p:grpSp>
        <p:nvGrpSpPr>
          <p:cNvPr id="5" name="Grupo 9">
            <a:extLst>
              <a:ext uri="{FF2B5EF4-FFF2-40B4-BE49-F238E27FC236}">
                <a16:creationId xmlns:a16="http://schemas.microsoft.com/office/drawing/2014/main" id="{4D8A931F-14C2-5A35-0164-3D7D70A30FFF}"/>
              </a:ext>
            </a:extLst>
          </p:cNvPr>
          <p:cNvGrpSpPr/>
          <p:nvPr/>
        </p:nvGrpSpPr>
        <p:grpSpPr>
          <a:xfrm>
            <a:off x="9443259" y="1338706"/>
            <a:ext cx="2212960" cy="2808397"/>
            <a:chOff x="9443259" y="1338706"/>
            <a:chExt cx="2212960" cy="2808397"/>
          </a:xfrm>
        </p:grpSpPr>
        <p:sp>
          <p:nvSpPr>
            <p:cNvPr id="6" name="CuadroTexto 10">
              <a:extLst>
                <a:ext uri="{FF2B5EF4-FFF2-40B4-BE49-F238E27FC236}">
                  <a16:creationId xmlns:a16="http://schemas.microsoft.com/office/drawing/2014/main" id="{A580C12F-CE82-01A7-36CB-686D5B887403}"/>
                </a:ext>
              </a:extLst>
            </p:cNvPr>
            <p:cNvSpPr txBox="1"/>
            <p:nvPr/>
          </p:nvSpPr>
          <p:spPr>
            <a:xfrm>
              <a:off x="9443259" y="1338706"/>
              <a:ext cx="2212960"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600" b="0" i="0" u="none" strike="noStrike" kern="0" cap="none" spc="0" normalizeH="0" baseline="0" noProof="0" dirty="0">
                  <a:ln>
                    <a:noFill/>
                  </a:ln>
                  <a:solidFill>
                    <a:srgbClr val="017978"/>
                  </a:solidFill>
                  <a:effectLst/>
                  <a:uLnTx/>
                  <a:uFillTx/>
                </a:rPr>
                <a:t>Participa en</a:t>
              </a:r>
            </a:p>
            <a:p>
              <a:pPr marL="0" marR="0" lvl="0" indent="0" defTabSz="914400" eaLnBrk="1" fontAlgn="auto" latinLnBrk="0" hangingPunct="1">
                <a:lnSpc>
                  <a:spcPct val="100000"/>
                </a:lnSpc>
                <a:spcBef>
                  <a:spcPts val="0"/>
                </a:spcBef>
                <a:spcAft>
                  <a:spcPts val="0"/>
                </a:spcAft>
                <a:buClrTx/>
                <a:buSzTx/>
                <a:buFontTx/>
                <a:buNone/>
                <a:tabLst/>
                <a:defRPr/>
              </a:pPr>
              <a:r>
                <a:rPr kumimoji="0" lang="es-MX" sz="1600" b="1" i="0" u="none" strike="noStrike" kern="0" cap="none" spc="0" normalizeH="0" baseline="0" noProof="0" dirty="0">
                  <a:ln>
                    <a:noFill/>
                  </a:ln>
                  <a:solidFill>
                    <a:srgbClr val="017978"/>
                  </a:solidFill>
                  <a:effectLst/>
                  <a:uLnTx/>
                  <a:uFillTx/>
                </a:rPr>
                <a:t>kunmap.com/</a:t>
              </a:r>
              <a:r>
                <a:rPr kumimoji="0" lang="es-MX" sz="1600" b="1" i="0" u="none" strike="noStrike" kern="0" cap="none" spc="0" normalizeH="0" baseline="0" noProof="0" dirty="0" err="1">
                  <a:ln>
                    <a:noFill/>
                  </a:ln>
                  <a:solidFill>
                    <a:srgbClr val="017978"/>
                  </a:solidFill>
                  <a:effectLst/>
                  <a:uLnTx/>
                  <a:uFillTx/>
                </a:rPr>
                <a:t>polls</a:t>
              </a:r>
              <a:endParaRPr kumimoji="0" lang="es-MX" sz="1600" b="1" i="0" u="none" strike="noStrike" kern="0" cap="none" spc="0" normalizeH="0" baseline="0" noProof="0" dirty="0">
                <a:ln>
                  <a:noFill/>
                </a:ln>
                <a:solidFill>
                  <a:srgbClr val="017978"/>
                </a:solidFill>
                <a:effectLst/>
                <a:uLnTx/>
                <a:uFillTx/>
              </a:endParaRPr>
            </a:p>
          </p:txBody>
        </p:sp>
        <p:pic>
          <p:nvPicPr>
            <p:cNvPr id="7" name="Imagen 11" descr="Código QR&#10;&#10;Descripción generada automáticamente">
              <a:extLst>
                <a:ext uri="{FF2B5EF4-FFF2-40B4-BE49-F238E27FC236}">
                  <a16:creationId xmlns:a16="http://schemas.microsoft.com/office/drawing/2014/main" id="{94DEC36C-0C52-1303-074A-365AA9E5BFAA}"/>
                </a:ext>
              </a:extLst>
            </p:cNvPr>
            <p:cNvPicPr>
              <a:picLocks noChangeAspect="1"/>
            </p:cNvPicPr>
            <p:nvPr/>
          </p:nvPicPr>
          <p:blipFill>
            <a:blip r:embed="rId5"/>
            <a:stretch>
              <a:fillRect/>
            </a:stretch>
          </p:blipFill>
          <p:spPr>
            <a:xfrm>
              <a:off x="9496698" y="1967794"/>
              <a:ext cx="2146661" cy="2179309"/>
            </a:xfrm>
            <a:prstGeom prst="rect">
              <a:avLst/>
            </a:prstGeom>
          </p:spPr>
        </p:pic>
      </p:grpSp>
    </p:spTree>
    <p:extLst>
      <p:ext uri="{BB962C8B-B14F-4D97-AF65-F5344CB8AC3E}">
        <p14:creationId xmlns:p14="http://schemas.microsoft.com/office/powerpoint/2010/main" val="4047480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71FAE-C2DB-4A23-9EE4-4FF5A200F20E}"/>
              </a:ext>
            </a:extLst>
          </p:cNvPr>
          <p:cNvSpPr>
            <a:spLocks noGrp="1"/>
          </p:cNvSpPr>
          <p:nvPr>
            <p:ph type="title"/>
          </p:nvPr>
        </p:nvSpPr>
        <p:spPr/>
        <p:txBody>
          <a:bodyPr/>
          <a:lstStyle/>
          <a:p>
            <a:endParaRPr lang="es-MX"/>
          </a:p>
        </p:txBody>
      </p:sp>
      <p:grpSp>
        <p:nvGrpSpPr>
          <p:cNvPr id="13" name="Grupo 12">
            <a:extLst>
              <a:ext uri="{FF2B5EF4-FFF2-40B4-BE49-F238E27FC236}">
                <a16:creationId xmlns:a16="http://schemas.microsoft.com/office/drawing/2014/main" id="{8196CDA1-5F00-4F97-A506-1DE346543940}"/>
              </a:ext>
            </a:extLst>
          </p:cNvPr>
          <p:cNvGrpSpPr/>
          <p:nvPr/>
        </p:nvGrpSpPr>
        <p:grpSpPr>
          <a:xfrm>
            <a:off x="838200" y="1416484"/>
            <a:ext cx="11092542" cy="2121888"/>
            <a:chOff x="838200" y="1416484"/>
            <a:chExt cx="11092542" cy="2121888"/>
          </a:xfrm>
        </p:grpSpPr>
        <p:pic>
          <p:nvPicPr>
            <p:cNvPr id="1028" name="Picture 4" descr="Gmail - El correo de Google en App Store">
              <a:extLst>
                <a:ext uri="{FF2B5EF4-FFF2-40B4-BE49-F238E27FC236}">
                  <a16:creationId xmlns:a16="http://schemas.microsoft.com/office/drawing/2014/main" id="{DA04AAA7-19A0-4F6E-893D-D1804E8161B1}"/>
                </a:ext>
              </a:extLst>
            </p:cNvPr>
            <p:cNvPicPr>
              <a:picLocks noChangeAspect="1" noChangeArrowheads="1"/>
            </p:cNvPicPr>
            <p:nvPr/>
          </p:nvPicPr>
          <p:blipFill rotWithShape="1">
            <a:blip r:embed="rId3" cstate="print">
              <a:clrChange>
                <a:clrFrom>
                  <a:srgbClr val="E6E6E6"/>
                </a:clrFrom>
                <a:clrTo>
                  <a:srgbClr val="E6E6E6">
                    <a:alpha val="0"/>
                  </a:srgbClr>
                </a:clrTo>
              </a:clrChange>
              <a:extLst>
                <a:ext uri="{BEBA8EAE-BF5A-486C-A8C5-ECC9F3942E4B}">
                  <a14:imgProps xmlns:a14="http://schemas.microsoft.com/office/drawing/2010/main">
                    <a14:imgLayer r:embed="rId4">
                      <a14:imgEffect>
                        <a14:brightnessContrast bright="-7000"/>
                      </a14:imgEffect>
                    </a14:imgLayer>
                  </a14:imgProps>
                </a:ext>
                <a:ext uri="{28A0092B-C50C-407E-A947-70E740481C1C}">
                  <a14:useLocalDpi xmlns:a14="http://schemas.microsoft.com/office/drawing/2010/main" val="0"/>
                </a:ext>
              </a:extLst>
            </a:blip>
            <a:srcRect l="32187" t="16039" r="32088" b="16155"/>
            <a:stretch/>
          </p:blipFill>
          <p:spPr bwMode="auto">
            <a:xfrm>
              <a:off x="5928334" y="1416484"/>
              <a:ext cx="1397044" cy="13994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mail Logo - PNG y Vector">
              <a:extLst>
                <a:ext uri="{FF2B5EF4-FFF2-40B4-BE49-F238E27FC236}">
                  <a16:creationId xmlns:a16="http://schemas.microsoft.com/office/drawing/2014/main" id="{0DD9792C-6A03-45F4-BFDD-3E0141BEC9E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 y="1712642"/>
              <a:ext cx="3510286" cy="807183"/>
            </a:xfrm>
            <a:prstGeom prst="rect">
              <a:avLst/>
            </a:prstGeom>
            <a:noFill/>
            <a:extLst>
              <a:ext uri="{909E8E84-426E-40DD-AFC4-6F175D3DCCD1}">
                <a14:hiddenFill xmlns:a14="http://schemas.microsoft.com/office/drawing/2010/main">
                  <a:solidFill>
                    <a:srgbClr val="FFFFFF"/>
                  </a:solidFill>
                </a14:hiddenFill>
              </a:ext>
            </a:extLst>
          </p:spPr>
        </p:pic>
        <p:sp>
          <p:nvSpPr>
            <p:cNvPr id="3" name="Signo más 2">
              <a:extLst>
                <a:ext uri="{FF2B5EF4-FFF2-40B4-BE49-F238E27FC236}">
                  <a16:creationId xmlns:a16="http://schemas.microsoft.com/office/drawing/2014/main" id="{AE36383F-9CB5-4014-827B-A276BE588520}"/>
                </a:ext>
              </a:extLst>
            </p:cNvPr>
            <p:cNvSpPr/>
            <p:nvPr/>
          </p:nvSpPr>
          <p:spPr>
            <a:xfrm>
              <a:off x="4681210" y="1659033"/>
              <a:ext cx="914400" cy="914400"/>
            </a:xfrm>
            <a:prstGeom prst="mathPlu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uadroTexto 3">
              <a:extLst>
                <a:ext uri="{FF2B5EF4-FFF2-40B4-BE49-F238E27FC236}">
                  <a16:creationId xmlns:a16="http://schemas.microsoft.com/office/drawing/2014/main" id="{764F3BD5-F8FC-4B21-B093-02485F83E34F}"/>
                </a:ext>
              </a:extLst>
            </p:cNvPr>
            <p:cNvSpPr txBox="1"/>
            <p:nvPr/>
          </p:nvSpPr>
          <p:spPr>
            <a:xfrm>
              <a:off x="1149171" y="2953597"/>
              <a:ext cx="2888343" cy="338554"/>
            </a:xfrm>
            <a:prstGeom prst="rect">
              <a:avLst/>
            </a:prstGeom>
            <a:noFill/>
          </p:spPr>
          <p:txBody>
            <a:bodyPr wrap="square" rtlCol="0">
              <a:spAutoFit/>
            </a:bodyPr>
            <a:lstStyle/>
            <a:p>
              <a:pPr algn="ctr"/>
              <a:r>
                <a:rPr lang="es-MX" sz="1600" dirty="0"/>
                <a:t>Cuenta de email en Gmail</a:t>
              </a:r>
            </a:p>
          </p:txBody>
        </p:sp>
        <p:sp>
          <p:nvSpPr>
            <p:cNvPr id="10" name="CuadroTexto 9">
              <a:extLst>
                <a:ext uri="{FF2B5EF4-FFF2-40B4-BE49-F238E27FC236}">
                  <a16:creationId xmlns:a16="http://schemas.microsoft.com/office/drawing/2014/main" id="{BE81D17F-29F0-4AA9-A01E-4211A349AF36}"/>
                </a:ext>
              </a:extLst>
            </p:cNvPr>
            <p:cNvSpPr txBox="1"/>
            <p:nvPr/>
          </p:nvSpPr>
          <p:spPr>
            <a:xfrm>
              <a:off x="4871898" y="2953597"/>
              <a:ext cx="3509913" cy="584775"/>
            </a:xfrm>
            <a:prstGeom prst="rect">
              <a:avLst/>
            </a:prstGeom>
            <a:noFill/>
          </p:spPr>
          <p:txBody>
            <a:bodyPr wrap="square" rtlCol="0">
              <a:spAutoFit/>
            </a:bodyPr>
            <a:lstStyle/>
            <a:p>
              <a:pPr algn="ctr"/>
              <a:r>
                <a:rPr lang="es-MX" sz="1600" dirty="0"/>
                <a:t>App de Gmail o acceso a Gmail Web, inclusive en dispositivos Apple</a:t>
              </a:r>
            </a:p>
          </p:txBody>
        </p:sp>
        <p:sp>
          <p:nvSpPr>
            <p:cNvPr id="5" name="Es igual a 4">
              <a:extLst>
                <a:ext uri="{FF2B5EF4-FFF2-40B4-BE49-F238E27FC236}">
                  <a16:creationId xmlns:a16="http://schemas.microsoft.com/office/drawing/2014/main" id="{CC39FA50-70B4-4530-B438-C33CD4E53CDA}"/>
                </a:ext>
              </a:extLst>
            </p:cNvPr>
            <p:cNvSpPr/>
            <p:nvPr/>
          </p:nvSpPr>
          <p:spPr>
            <a:xfrm>
              <a:off x="7658102" y="1656410"/>
              <a:ext cx="914400" cy="914400"/>
            </a:xfrm>
            <a:prstGeom prst="mathEqual">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12" name="CuadroTexto 11">
              <a:extLst>
                <a:ext uri="{FF2B5EF4-FFF2-40B4-BE49-F238E27FC236}">
                  <a16:creationId xmlns:a16="http://schemas.microsoft.com/office/drawing/2014/main" id="{1F1905FF-2F6E-4163-BBEE-791185569D2D}"/>
                </a:ext>
              </a:extLst>
            </p:cNvPr>
            <p:cNvSpPr txBox="1"/>
            <p:nvPr/>
          </p:nvSpPr>
          <p:spPr>
            <a:xfrm>
              <a:off x="10028999" y="1712642"/>
              <a:ext cx="1901743" cy="830997"/>
            </a:xfrm>
            <a:prstGeom prst="rect">
              <a:avLst/>
            </a:prstGeom>
            <a:noFill/>
          </p:spPr>
          <p:txBody>
            <a:bodyPr wrap="square" rtlCol="0">
              <a:spAutoFit/>
            </a:bodyPr>
            <a:lstStyle/>
            <a:p>
              <a:r>
                <a:rPr lang="es-MX" sz="1600" b="1" dirty="0"/>
                <a:t>No afectado </a:t>
              </a:r>
              <a:r>
                <a:rPr lang="es-MX" sz="1600" dirty="0"/>
                <a:t>por Apple Mail </a:t>
              </a:r>
              <a:r>
                <a:rPr lang="es-MX" sz="1600" dirty="0" err="1"/>
                <a:t>Privacy</a:t>
              </a:r>
              <a:r>
                <a:rPr lang="es-MX" sz="1600" dirty="0"/>
                <a:t> </a:t>
              </a:r>
              <a:r>
                <a:rPr lang="es-MX" sz="1600" dirty="0" err="1"/>
                <a:t>Protection</a:t>
              </a:r>
              <a:endParaRPr lang="es-MX" sz="1600" dirty="0"/>
            </a:p>
          </p:txBody>
        </p:sp>
        <p:grpSp>
          <p:nvGrpSpPr>
            <p:cNvPr id="11" name="Grupo 10">
              <a:extLst>
                <a:ext uri="{FF2B5EF4-FFF2-40B4-BE49-F238E27FC236}">
                  <a16:creationId xmlns:a16="http://schemas.microsoft.com/office/drawing/2014/main" id="{A7D66449-F7E0-4151-B7CD-5083269765F4}"/>
                </a:ext>
              </a:extLst>
            </p:cNvPr>
            <p:cNvGrpSpPr/>
            <p:nvPr/>
          </p:nvGrpSpPr>
          <p:grpSpPr>
            <a:xfrm>
              <a:off x="8925871" y="1942414"/>
              <a:ext cx="951320" cy="577411"/>
              <a:chOff x="7260043" y="4254960"/>
              <a:chExt cx="1519187" cy="922082"/>
            </a:xfrm>
            <a:solidFill>
              <a:schemeClr val="accent6"/>
            </a:solidFill>
          </p:grpSpPr>
          <p:sp>
            <p:nvSpPr>
              <p:cNvPr id="9" name="Rectángulo: esquinas redondeadas 8">
                <a:extLst>
                  <a:ext uri="{FF2B5EF4-FFF2-40B4-BE49-F238E27FC236}">
                    <a16:creationId xmlns:a16="http://schemas.microsoft.com/office/drawing/2014/main" id="{517A7105-DD3D-4B6D-B784-371B4559246B}"/>
                  </a:ext>
                </a:extLst>
              </p:cNvPr>
              <p:cNvSpPr/>
              <p:nvPr/>
            </p:nvSpPr>
            <p:spPr>
              <a:xfrm rot="2700000">
                <a:off x="7017766" y="4497237"/>
                <a:ext cx="922082" cy="4375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5" name="Rectángulo: esquinas redondeadas 14">
                <a:extLst>
                  <a:ext uri="{FF2B5EF4-FFF2-40B4-BE49-F238E27FC236}">
                    <a16:creationId xmlns:a16="http://schemas.microsoft.com/office/drawing/2014/main" id="{72F2C712-613C-41FF-A75F-8B054431CA48}"/>
                  </a:ext>
                </a:extLst>
              </p:cNvPr>
              <p:cNvSpPr/>
              <p:nvPr/>
            </p:nvSpPr>
            <p:spPr>
              <a:xfrm rot="8100000">
                <a:off x="7321941" y="4315163"/>
                <a:ext cx="1457289" cy="4375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grpSp>
        <p:nvGrpSpPr>
          <p:cNvPr id="14" name="Grupo 13">
            <a:extLst>
              <a:ext uri="{FF2B5EF4-FFF2-40B4-BE49-F238E27FC236}">
                <a16:creationId xmlns:a16="http://schemas.microsoft.com/office/drawing/2014/main" id="{59BA3E88-7D2D-4537-B424-12C4FF7F3D7E}"/>
              </a:ext>
            </a:extLst>
          </p:cNvPr>
          <p:cNvGrpSpPr/>
          <p:nvPr/>
        </p:nvGrpSpPr>
        <p:grpSpPr>
          <a:xfrm>
            <a:off x="838200" y="3960609"/>
            <a:ext cx="11092542" cy="2117854"/>
            <a:chOff x="838200" y="3960609"/>
            <a:chExt cx="11092542" cy="2117854"/>
          </a:xfrm>
        </p:grpSpPr>
        <p:pic>
          <p:nvPicPr>
            <p:cNvPr id="1026" name="Picture 2" descr="Mail Icon PNG Image | Mail icon, Email icon, App icon design">
              <a:extLst>
                <a:ext uri="{FF2B5EF4-FFF2-40B4-BE49-F238E27FC236}">
                  <a16:creationId xmlns:a16="http://schemas.microsoft.com/office/drawing/2014/main" id="{3A30568D-197B-4FB5-BC5A-898D70C2C74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272" t="6279" r="6148" b="5986"/>
            <a:stretch/>
          </p:blipFill>
          <p:spPr bwMode="auto">
            <a:xfrm>
              <a:off x="5928333" y="3960609"/>
              <a:ext cx="1397044" cy="1399498"/>
            </a:xfrm>
            <a:prstGeom prst="rect">
              <a:avLst/>
            </a:prstGeom>
            <a:noFill/>
            <a:extLst>
              <a:ext uri="{909E8E84-426E-40DD-AFC4-6F175D3DCCD1}">
                <a14:hiddenFill xmlns:a14="http://schemas.microsoft.com/office/drawing/2010/main">
                  <a:solidFill>
                    <a:srgbClr val="FFFFFF"/>
                  </a:solidFill>
                </a14:hiddenFill>
              </a:ext>
            </a:extLst>
          </p:spPr>
        </p:pic>
        <p:sp>
          <p:nvSpPr>
            <p:cNvPr id="7" name="Símbolo &quot;No permitido&quot; 6">
              <a:extLst>
                <a:ext uri="{FF2B5EF4-FFF2-40B4-BE49-F238E27FC236}">
                  <a16:creationId xmlns:a16="http://schemas.microsoft.com/office/drawing/2014/main" id="{19CB5A18-88C0-4474-B088-384E26CB8765}"/>
                </a:ext>
              </a:extLst>
            </p:cNvPr>
            <p:cNvSpPr/>
            <p:nvPr/>
          </p:nvSpPr>
          <p:spPr>
            <a:xfrm>
              <a:off x="8761848" y="4121749"/>
              <a:ext cx="1077218" cy="1077218"/>
            </a:xfrm>
            <a:prstGeom prst="noSmoking">
              <a:avLst>
                <a:gd name="adj" fmla="val 2088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pic>
          <p:nvPicPr>
            <p:cNvPr id="18" name="Picture 6" descr="Gmail Logo - PNG y Vector">
              <a:extLst>
                <a:ext uri="{FF2B5EF4-FFF2-40B4-BE49-F238E27FC236}">
                  <a16:creationId xmlns:a16="http://schemas.microsoft.com/office/drawing/2014/main" id="{BB1ADC53-41F5-4D7F-8FE7-621C0280BA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 y="4252733"/>
              <a:ext cx="3510286" cy="807183"/>
            </a:xfrm>
            <a:prstGeom prst="rect">
              <a:avLst/>
            </a:prstGeom>
            <a:noFill/>
            <a:extLst>
              <a:ext uri="{909E8E84-426E-40DD-AFC4-6F175D3DCCD1}">
                <a14:hiddenFill xmlns:a14="http://schemas.microsoft.com/office/drawing/2010/main">
                  <a:solidFill>
                    <a:srgbClr val="FFFFFF"/>
                  </a:solidFill>
                </a14:hiddenFill>
              </a:ext>
            </a:extLst>
          </p:spPr>
        </p:pic>
        <p:sp>
          <p:nvSpPr>
            <p:cNvPr id="19" name="Signo más 18">
              <a:extLst>
                <a:ext uri="{FF2B5EF4-FFF2-40B4-BE49-F238E27FC236}">
                  <a16:creationId xmlns:a16="http://schemas.microsoft.com/office/drawing/2014/main" id="{64D37C8E-10CB-4115-8880-D3AB30CF0DA2}"/>
                </a:ext>
              </a:extLst>
            </p:cNvPr>
            <p:cNvSpPr/>
            <p:nvPr/>
          </p:nvSpPr>
          <p:spPr>
            <a:xfrm>
              <a:off x="4681210" y="4199124"/>
              <a:ext cx="914400" cy="914400"/>
            </a:xfrm>
            <a:prstGeom prst="mathPlu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CuadroTexto 19">
              <a:extLst>
                <a:ext uri="{FF2B5EF4-FFF2-40B4-BE49-F238E27FC236}">
                  <a16:creationId xmlns:a16="http://schemas.microsoft.com/office/drawing/2014/main" id="{61BB8663-D2CD-4393-9837-1B0E8C53FD3E}"/>
                </a:ext>
              </a:extLst>
            </p:cNvPr>
            <p:cNvSpPr txBox="1"/>
            <p:nvPr/>
          </p:nvSpPr>
          <p:spPr>
            <a:xfrm>
              <a:off x="1149171" y="5493688"/>
              <a:ext cx="2888343" cy="338554"/>
            </a:xfrm>
            <a:prstGeom prst="rect">
              <a:avLst/>
            </a:prstGeom>
            <a:noFill/>
          </p:spPr>
          <p:txBody>
            <a:bodyPr wrap="square" rtlCol="0">
              <a:spAutoFit/>
            </a:bodyPr>
            <a:lstStyle/>
            <a:p>
              <a:pPr algn="ctr"/>
              <a:r>
                <a:rPr lang="es-MX" sz="1600" dirty="0"/>
                <a:t>Cuenta de email en Gmail</a:t>
              </a:r>
            </a:p>
          </p:txBody>
        </p:sp>
        <p:sp>
          <p:nvSpPr>
            <p:cNvPr id="21" name="CuadroTexto 20">
              <a:extLst>
                <a:ext uri="{FF2B5EF4-FFF2-40B4-BE49-F238E27FC236}">
                  <a16:creationId xmlns:a16="http://schemas.microsoft.com/office/drawing/2014/main" id="{34151121-464D-4189-9B2B-EF03570B4D26}"/>
                </a:ext>
              </a:extLst>
            </p:cNvPr>
            <p:cNvSpPr txBox="1"/>
            <p:nvPr/>
          </p:nvSpPr>
          <p:spPr>
            <a:xfrm>
              <a:off x="5557603" y="5493688"/>
              <a:ext cx="2138502" cy="584775"/>
            </a:xfrm>
            <a:prstGeom prst="rect">
              <a:avLst/>
            </a:prstGeom>
            <a:noFill/>
          </p:spPr>
          <p:txBody>
            <a:bodyPr wrap="square" rtlCol="0">
              <a:spAutoFit/>
            </a:bodyPr>
            <a:lstStyle/>
            <a:p>
              <a:pPr algn="ctr"/>
              <a:r>
                <a:rPr lang="es-MX" sz="1600" dirty="0"/>
                <a:t>Apple Mail en iPhone, iPad o Mac</a:t>
              </a:r>
            </a:p>
          </p:txBody>
        </p:sp>
        <p:sp>
          <p:nvSpPr>
            <p:cNvPr id="22" name="Es igual a 21">
              <a:extLst>
                <a:ext uri="{FF2B5EF4-FFF2-40B4-BE49-F238E27FC236}">
                  <a16:creationId xmlns:a16="http://schemas.microsoft.com/office/drawing/2014/main" id="{E73948E4-3596-4015-97FE-17F0136BFD9B}"/>
                </a:ext>
              </a:extLst>
            </p:cNvPr>
            <p:cNvSpPr/>
            <p:nvPr/>
          </p:nvSpPr>
          <p:spPr>
            <a:xfrm>
              <a:off x="7658102" y="4196501"/>
              <a:ext cx="914400" cy="914400"/>
            </a:xfrm>
            <a:prstGeom prst="mathEqual">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3" name="CuadroTexto 22">
              <a:extLst>
                <a:ext uri="{FF2B5EF4-FFF2-40B4-BE49-F238E27FC236}">
                  <a16:creationId xmlns:a16="http://schemas.microsoft.com/office/drawing/2014/main" id="{6464784E-6A70-4AA9-B8F3-3A81AFB6452A}"/>
                </a:ext>
              </a:extLst>
            </p:cNvPr>
            <p:cNvSpPr txBox="1"/>
            <p:nvPr/>
          </p:nvSpPr>
          <p:spPr>
            <a:xfrm>
              <a:off x="10029000" y="4257581"/>
              <a:ext cx="1901742" cy="830997"/>
            </a:xfrm>
            <a:prstGeom prst="rect">
              <a:avLst/>
            </a:prstGeom>
            <a:noFill/>
          </p:spPr>
          <p:txBody>
            <a:bodyPr wrap="square" rtlCol="0">
              <a:spAutoFit/>
            </a:bodyPr>
            <a:lstStyle/>
            <a:p>
              <a:r>
                <a:rPr lang="es-MX" sz="1600" b="1" dirty="0"/>
                <a:t>Afectado </a:t>
              </a:r>
              <a:r>
                <a:rPr lang="es-MX" sz="1600" dirty="0"/>
                <a:t>por Apple Mail </a:t>
              </a:r>
              <a:r>
                <a:rPr lang="es-MX" sz="1600" dirty="0" err="1"/>
                <a:t>Privacy</a:t>
              </a:r>
              <a:r>
                <a:rPr lang="es-MX" sz="1600" dirty="0"/>
                <a:t> </a:t>
              </a:r>
              <a:r>
                <a:rPr lang="es-MX" sz="1600" dirty="0" err="1"/>
                <a:t>Protection</a:t>
              </a:r>
              <a:endParaRPr lang="es-MX" sz="1600" dirty="0"/>
            </a:p>
          </p:txBody>
        </p:sp>
      </p:grpSp>
    </p:spTree>
    <p:extLst>
      <p:ext uri="{BB962C8B-B14F-4D97-AF65-F5344CB8AC3E}">
        <p14:creationId xmlns:p14="http://schemas.microsoft.com/office/powerpoint/2010/main" val="399276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30247549-86BC-4342-A44E-A42A7ED9F3E5}"/>
              </a:ext>
            </a:extLst>
          </p:cNvPr>
          <p:cNvSpPr txBox="1"/>
          <p:nvPr/>
        </p:nvSpPr>
        <p:spPr>
          <a:xfrm>
            <a:off x="5343518" y="1437124"/>
            <a:ext cx="6543682" cy="3600986"/>
          </a:xfrm>
          <a:prstGeom prst="rect">
            <a:avLst/>
          </a:prstGeom>
          <a:noFill/>
        </p:spPr>
        <p:txBody>
          <a:bodyPr wrap="square" rtlCol="0">
            <a:spAutoFit/>
          </a:bodyPr>
          <a:lstStyle/>
          <a:p>
            <a:pPr>
              <a:buClr>
                <a:srgbClr val="C00000"/>
              </a:buClr>
            </a:pPr>
            <a:r>
              <a:rPr lang="es-MX" sz="2400" b="1" dirty="0"/>
              <a:t>¿SOLO AFECTA A APPLE MAIL?</a:t>
            </a:r>
          </a:p>
          <a:p>
            <a:pPr>
              <a:buClr>
                <a:srgbClr val="C00000"/>
              </a:buClr>
            </a:pPr>
            <a:endParaRPr lang="es-MX" sz="2400" dirty="0"/>
          </a:p>
          <a:p>
            <a:pPr marL="342900" indent="-342900">
              <a:buClr>
                <a:srgbClr val="C00000"/>
              </a:buClr>
              <a:buFont typeface="Wingdings" panose="05000000000000000000" pitchFamily="2" charset="2"/>
              <a:buChar char="ê"/>
            </a:pPr>
            <a:r>
              <a:rPr lang="es-MX" sz="2400" dirty="0"/>
              <a:t>Afecta a cualquier usuario que reciba emails en Apple (no solo a los que abren emails). Un usuario que siempre usa Gmail en web pero también tiene configurado Apple Mail, se verá afectado. </a:t>
            </a:r>
            <a:r>
              <a:rPr lang="es-MX" sz="2400" dirty="0">
                <a:highlight>
                  <a:srgbClr val="00FFFF"/>
                </a:highlight>
              </a:rPr>
              <a:t>Indirectamente afectará a todos los clientes de email</a:t>
            </a:r>
            <a:r>
              <a:rPr lang="es-MX" sz="2400" dirty="0"/>
              <a:t>.</a:t>
            </a:r>
          </a:p>
          <a:p>
            <a:endParaRPr lang="es-MX" sz="3600" dirty="0"/>
          </a:p>
        </p:txBody>
      </p:sp>
      <p:sp>
        <p:nvSpPr>
          <p:cNvPr id="7" name="TextBox 52">
            <a:extLst>
              <a:ext uri="{FF2B5EF4-FFF2-40B4-BE49-F238E27FC236}">
                <a16:creationId xmlns:a16="http://schemas.microsoft.com/office/drawing/2014/main" id="{6B399F4D-DD22-4B4F-84F0-DE61CCBC30AC}"/>
              </a:ext>
            </a:extLst>
          </p:cNvPr>
          <p:cNvSpPr txBox="1"/>
          <p:nvPr/>
        </p:nvSpPr>
        <p:spPr>
          <a:xfrm>
            <a:off x="5343518" y="5303679"/>
            <a:ext cx="6040762" cy="830997"/>
          </a:xfrm>
          <a:prstGeom prst="rect">
            <a:avLst/>
          </a:prstGeom>
          <a:noFill/>
        </p:spPr>
        <p:txBody>
          <a:bodyPr wrap="square" rtlCol="0" anchor="t">
            <a:spAutoFit/>
          </a:bodyPr>
          <a:lstStyle/>
          <a:p>
            <a:r>
              <a:rPr lang="es-419" sz="1600" dirty="0">
                <a:solidFill>
                  <a:schemeClr val="bg1">
                    <a:lumMod val="50000"/>
                  </a:schemeClr>
                </a:solidFill>
              </a:rPr>
              <a:t>(*) El funcionamiento actual de Apple Mail </a:t>
            </a:r>
            <a:r>
              <a:rPr lang="es-419" sz="1600" dirty="0" err="1">
                <a:solidFill>
                  <a:schemeClr val="bg1">
                    <a:lumMod val="50000"/>
                  </a:schemeClr>
                </a:solidFill>
              </a:rPr>
              <a:t>Privacy</a:t>
            </a:r>
            <a:r>
              <a:rPr lang="es-419" sz="1600" dirty="0">
                <a:solidFill>
                  <a:schemeClr val="bg1">
                    <a:lumMod val="50000"/>
                  </a:schemeClr>
                </a:solidFill>
              </a:rPr>
              <a:t> </a:t>
            </a:r>
            <a:r>
              <a:rPr lang="es-419" sz="1600" dirty="0" err="1">
                <a:solidFill>
                  <a:schemeClr val="bg1">
                    <a:lumMod val="50000"/>
                  </a:schemeClr>
                </a:solidFill>
              </a:rPr>
              <a:t>Protection</a:t>
            </a:r>
            <a:r>
              <a:rPr lang="es-419" sz="1600" dirty="0">
                <a:solidFill>
                  <a:schemeClr val="bg1">
                    <a:lumMod val="50000"/>
                  </a:schemeClr>
                </a:solidFill>
              </a:rPr>
              <a:t> se encuentra en versión Beta. La operación específica puede cambiar con el </a:t>
            </a:r>
            <a:r>
              <a:rPr lang="es-419" sz="1600" dirty="0" err="1">
                <a:solidFill>
                  <a:schemeClr val="bg1">
                    <a:lumMod val="50000"/>
                  </a:schemeClr>
                </a:solidFill>
              </a:rPr>
              <a:t>Release</a:t>
            </a:r>
            <a:r>
              <a:rPr lang="es-419" sz="1600" dirty="0">
                <a:solidFill>
                  <a:schemeClr val="bg1">
                    <a:lumMod val="50000"/>
                  </a:schemeClr>
                </a:solidFill>
              </a:rPr>
              <a:t> de iOS 15 en </a:t>
            </a:r>
            <a:r>
              <a:rPr lang="es-419" sz="1600" b="1" dirty="0">
                <a:solidFill>
                  <a:schemeClr val="bg1">
                    <a:lumMod val="50000"/>
                  </a:schemeClr>
                </a:solidFill>
              </a:rPr>
              <a:t>septiembre de 2021</a:t>
            </a:r>
            <a:r>
              <a:rPr lang="es-419" sz="1600" dirty="0">
                <a:solidFill>
                  <a:schemeClr val="bg1">
                    <a:lumMod val="50000"/>
                  </a:schemeClr>
                </a:solidFill>
              </a:rPr>
              <a:t>.</a:t>
            </a:r>
          </a:p>
        </p:txBody>
      </p:sp>
      <p:pic>
        <p:nvPicPr>
          <p:cNvPr id="9" name="Imagen 8" descr="Interfaz de usuario gráfica, Aplicación&#10;&#10;Descripción generada automáticamente">
            <a:extLst>
              <a:ext uri="{FF2B5EF4-FFF2-40B4-BE49-F238E27FC236}">
                <a16:creationId xmlns:a16="http://schemas.microsoft.com/office/drawing/2014/main" id="{C509DF90-C8C0-4AC2-9A4A-1C91036F5F64}"/>
              </a:ext>
            </a:extLst>
          </p:cNvPr>
          <p:cNvPicPr>
            <a:picLocks noChangeAspect="1"/>
          </p:cNvPicPr>
          <p:nvPr/>
        </p:nvPicPr>
        <p:blipFill rotWithShape="1">
          <a:blip r:embed="rId3">
            <a:extLst>
              <a:ext uri="{28A0092B-C50C-407E-A947-70E740481C1C}">
                <a14:useLocalDpi xmlns:a14="http://schemas.microsoft.com/office/drawing/2010/main" val="0"/>
              </a:ext>
            </a:extLst>
          </a:blip>
          <a:srcRect l="34072" r="32816"/>
          <a:stretch/>
        </p:blipFill>
        <p:spPr>
          <a:xfrm>
            <a:off x="807720" y="426010"/>
            <a:ext cx="3909423" cy="8854868"/>
          </a:xfrm>
          <a:prstGeom prst="rect">
            <a:avLst/>
          </a:prstGeom>
          <a:effectLst>
            <a:outerShdw blurRad="127000" dist="38100" dir="2700000" algn="tl" rotWithShape="0">
              <a:prstClr val="black">
                <a:alpha val="40000"/>
              </a:prstClr>
            </a:outerShdw>
          </a:effectLst>
        </p:spPr>
      </p:pic>
    </p:spTree>
    <p:extLst>
      <p:ext uri="{BB962C8B-B14F-4D97-AF65-F5344CB8AC3E}">
        <p14:creationId xmlns:p14="http://schemas.microsoft.com/office/powerpoint/2010/main" val="738344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E076F785-AFDF-4882-A32A-A3F63A080E2D}"/>
              </a:ext>
            </a:extLst>
          </p:cNvPr>
          <p:cNvPicPr>
            <a:picLocks noChangeAspect="1"/>
          </p:cNvPicPr>
          <p:nvPr/>
        </p:nvPicPr>
        <p:blipFill>
          <a:blip r:embed="rId3"/>
          <a:stretch>
            <a:fillRect/>
          </a:stretch>
        </p:blipFill>
        <p:spPr>
          <a:xfrm>
            <a:off x="0" y="-1750218"/>
            <a:ext cx="4518000" cy="10458334"/>
          </a:xfrm>
          <a:prstGeom prst="rect">
            <a:avLst/>
          </a:prstGeom>
        </p:spPr>
      </p:pic>
      <p:grpSp>
        <p:nvGrpSpPr>
          <p:cNvPr id="14" name="Grupo 13">
            <a:extLst>
              <a:ext uri="{FF2B5EF4-FFF2-40B4-BE49-F238E27FC236}">
                <a16:creationId xmlns:a16="http://schemas.microsoft.com/office/drawing/2014/main" id="{78612C06-2527-49D4-8222-17FBE379DC89}"/>
              </a:ext>
            </a:extLst>
          </p:cNvPr>
          <p:cNvGrpSpPr/>
          <p:nvPr/>
        </p:nvGrpSpPr>
        <p:grpSpPr>
          <a:xfrm>
            <a:off x="2336300" y="5839060"/>
            <a:ext cx="1849938" cy="461665"/>
            <a:chOff x="3026756" y="5755934"/>
            <a:chExt cx="1849938" cy="461665"/>
          </a:xfrm>
        </p:grpSpPr>
        <p:pic>
          <p:nvPicPr>
            <p:cNvPr id="15" name="Picture 4" descr="Litmus Logo Download Vector">
              <a:extLst>
                <a:ext uri="{FF2B5EF4-FFF2-40B4-BE49-F238E27FC236}">
                  <a16:creationId xmlns:a16="http://schemas.microsoft.com/office/drawing/2014/main" id="{FE2AA979-8CF9-4A24-BC31-3E7EDB68B4CD}"/>
                </a:ext>
              </a:extLst>
            </p:cNvPr>
            <p:cNvPicPr>
              <a:picLocks noChangeAspect="1" noChangeArrowheads="1"/>
            </p:cNvPicPr>
            <p:nvPr/>
          </p:nvPicPr>
          <p:blipFill>
            <a:blip r:embed="rId4" cstate="print">
              <a:biLevel thresh="25000"/>
              <a:extLst>
                <a:ext uri="{28A0092B-C50C-407E-A947-70E740481C1C}">
                  <a14:useLocalDpi xmlns:a14="http://schemas.microsoft.com/office/drawing/2010/main" val="0"/>
                </a:ext>
              </a:extLst>
            </a:blip>
            <a:srcRect/>
            <a:stretch>
              <a:fillRect/>
            </a:stretch>
          </p:blipFill>
          <p:spPr bwMode="auto">
            <a:xfrm>
              <a:off x="3026756" y="5799525"/>
              <a:ext cx="888464" cy="326955"/>
            </a:xfrm>
            <a:prstGeom prst="rect">
              <a:avLst/>
            </a:prstGeom>
            <a:noFill/>
            <a:extLst>
              <a:ext uri="{909E8E84-426E-40DD-AFC4-6F175D3DCCD1}">
                <a14:hiddenFill xmlns:a14="http://schemas.microsoft.com/office/drawing/2010/main">
                  <a:solidFill>
                    <a:srgbClr val="FFFFFF"/>
                  </a:solidFill>
                </a14:hiddenFill>
              </a:ext>
            </a:extLst>
          </p:spPr>
        </p:pic>
        <p:sp>
          <p:nvSpPr>
            <p:cNvPr id="16" name="CuadroTexto 15">
              <a:extLst>
                <a:ext uri="{FF2B5EF4-FFF2-40B4-BE49-F238E27FC236}">
                  <a16:creationId xmlns:a16="http://schemas.microsoft.com/office/drawing/2014/main" id="{F360E02B-28A6-4568-AE1F-E478A11CC0C5}"/>
                </a:ext>
              </a:extLst>
            </p:cNvPr>
            <p:cNvSpPr txBox="1"/>
            <p:nvPr/>
          </p:nvSpPr>
          <p:spPr>
            <a:xfrm>
              <a:off x="4012297" y="5755934"/>
              <a:ext cx="864397" cy="461665"/>
            </a:xfrm>
            <a:prstGeom prst="rect">
              <a:avLst/>
            </a:prstGeom>
            <a:noFill/>
          </p:spPr>
          <p:txBody>
            <a:bodyPr wrap="square" rtlCol="0">
              <a:spAutoFit/>
            </a:bodyPr>
            <a:lstStyle/>
            <a:p>
              <a:r>
                <a:rPr lang="es-MX" sz="800" b="1" dirty="0">
                  <a:solidFill>
                    <a:schemeClr val="bg1"/>
                  </a:solidFill>
                </a:rPr>
                <a:t>Email Client</a:t>
              </a:r>
            </a:p>
            <a:p>
              <a:r>
                <a:rPr lang="es-MX" sz="800" b="1" dirty="0" err="1">
                  <a:solidFill>
                    <a:schemeClr val="bg1"/>
                  </a:solidFill>
                </a:rPr>
                <a:t>Market</a:t>
              </a:r>
              <a:r>
                <a:rPr lang="es-MX" sz="800" b="1" dirty="0">
                  <a:solidFill>
                    <a:schemeClr val="bg1"/>
                  </a:solidFill>
                </a:rPr>
                <a:t> Share</a:t>
              </a:r>
            </a:p>
            <a:p>
              <a:r>
                <a:rPr lang="es-MX" sz="800" dirty="0">
                  <a:solidFill>
                    <a:schemeClr val="bg1"/>
                  </a:solidFill>
                </a:rPr>
                <a:t>Abril 2021</a:t>
              </a:r>
            </a:p>
          </p:txBody>
        </p:sp>
      </p:grpSp>
      <p:sp>
        <p:nvSpPr>
          <p:cNvPr id="17" name="CuadroTexto 16">
            <a:extLst>
              <a:ext uri="{FF2B5EF4-FFF2-40B4-BE49-F238E27FC236}">
                <a16:creationId xmlns:a16="http://schemas.microsoft.com/office/drawing/2014/main" id="{573BA128-4216-4566-8C9B-66338567909C}"/>
              </a:ext>
            </a:extLst>
          </p:cNvPr>
          <p:cNvSpPr txBox="1"/>
          <p:nvPr/>
        </p:nvSpPr>
        <p:spPr>
          <a:xfrm>
            <a:off x="5344886" y="1248143"/>
            <a:ext cx="6019800" cy="2308324"/>
          </a:xfrm>
          <a:prstGeom prst="rect">
            <a:avLst/>
          </a:prstGeom>
          <a:noFill/>
        </p:spPr>
        <p:txBody>
          <a:bodyPr wrap="square" rtlCol="0">
            <a:spAutoFit/>
          </a:bodyPr>
          <a:lstStyle/>
          <a:p>
            <a:r>
              <a:rPr lang="es-MX" sz="4800" spc="-200" dirty="0"/>
              <a:t>Casi el </a:t>
            </a:r>
            <a:r>
              <a:rPr lang="es-MX" sz="4800" b="1" spc="-200" dirty="0">
                <a:highlight>
                  <a:srgbClr val="00FFFF"/>
                </a:highlight>
              </a:rPr>
              <a:t>50% de los emails</a:t>
            </a:r>
            <a:r>
              <a:rPr lang="es-MX" sz="4800" spc="-200" dirty="0"/>
              <a:t> son abiertos con Apple Mail</a:t>
            </a:r>
          </a:p>
        </p:txBody>
      </p:sp>
    </p:spTree>
    <p:extLst>
      <p:ext uri="{BB962C8B-B14F-4D97-AF65-F5344CB8AC3E}">
        <p14:creationId xmlns:p14="http://schemas.microsoft.com/office/powerpoint/2010/main" val="4211401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E8E0097-D93E-45D9-9E06-2D833D882D5D}"/>
              </a:ext>
            </a:extLst>
          </p:cNvPr>
          <p:cNvPicPr>
            <a:picLocks noChangeAspect="1"/>
          </p:cNvPicPr>
          <p:nvPr/>
        </p:nvPicPr>
        <p:blipFill>
          <a:blip r:embed="rId3"/>
          <a:stretch>
            <a:fillRect/>
          </a:stretch>
        </p:blipFill>
        <p:spPr>
          <a:xfrm>
            <a:off x="0" y="-1750218"/>
            <a:ext cx="4518000" cy="10458334"/>
          </a:xfrm>
          <a:prstGeom prst="rect">
            <a:avLst/>
          </a:prstGeom>
        </p:spPr>
      </p:pic>
      <p:sp>
        <p:nvSpPr>
          <p:cNvPr id="6" name="Oval 9">
            <a:extLst>
              <a:ext uri="{FF2B5EF4-FFF2-40B4-BE49-F238E27FC236}">
                <a16:creationId xmlns:a16="http://schemas.microsoft.com/office/drawing/2014/main" id="{2AF1B0E8-2C0B-4D17-8277-475F1BE1AE2F}"/>
              </a:ext>
            </a:extLst>
          </p:cNvPr>
          <p:cNvSpPr/>
          <p:nvPr/>
        </p:nvSpPr>
        <p:spPr>
          <a:xfrm>
            <a:off x="3279503" y="49514"/>
            <a:ext cx="1422400" cy="1422400"/>
          </a:xfrm>
          <a:prstGeom prst="ellipse">
            <a:avLst/>
          </a:prstGeom>
          <a:solidFill>
            <a:srgbClr val="0C5578"/>
          </a:solidFill>
          <a:ln w="76200">
            <a:solidFill>
              <a:schemeClr val="accent4">
                <a:lumMod val="50000"/>
              </a:schemeClr>
            </a:solidFill>
          </a:ln>
          <a:effectLst>
            <a:innerShdw blurRad="127000" dist="127000" dir="162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2400" b="1" dirty="0">
                <a:solidFill>
                  <a:schemeClr val="bg1"/>
                </a:solidFill>
                <a:latin typeface="Calibri" panose="020F0502020204030204" pitchFamily="34" charset="0"/>
                <a:cs typeface="Calibri" panose="020F0502020204030204" pitchFamily="34" charset="0"/>
              </a:rPr>
              <a:t>38.3%</a:t>
            </a:r>
          </a:p>
        </p:txBody>
      </p:sp>
      <p:sp>
        <p:nvSpPr>
          <p:cNvPr id="11" name="Oval 9">
            <a:extLst>
              <a:ext uri="{FF2B5EF4-FFF2-40B4-BE49-F238E27FC236}">
                <a16:creationId xmlns:a16="http://schemas.microsoft.com/office/drawing/2014/main" id="{F8D1DB4D-DD23-4EB3-B405-BADDEBC045AC}"/>
              </a:ext>
            </a:extLst>
          </p:cNvPr>
          <p:cNvSpPr/>
          <p:nvPr/>
        </p:nvSpPr>
        <p:spPr>
          <a:xfrm>
            <a:off x="2227571" y="1226846"/>
            <a:ext cx="1422400" cy="1422400"/>
          </a:xfrm>
          <a:prstGeom prst="ellipse">
            <a:avLst/>
          </a:prstGeom>
          <a:solidFill>
            <a:srgbClr val="0C4C6C"/>
          </a:solidFill>
          <a:ln w="76200">
            <a:solidFill>
              <a:schemeClr val="accent4">
                <a:lumMod val="50000"/>
              </a:schemeClr>
            </a:solidFill>
          </a:ln>
          <a:effectLst>
            <a:innerShdw blurRad="127000" dist="127000" dir="162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2400" b="1" dirty="0">
                <a:solidFill>
                  <a:schemeClr val="bg1"/>
                </a:solidFill>
                <a:latin typeface="Calibri" panose="020F0502020204030204" pitchFamily="34" charset="0"/>
                <a:cs typeface="Calibri" panose="020F0502020204030204" pitchFamily="34" charset="0"/>
              </a:rPr>
              <a:t>11.4%</a:t>
            </a:r>
          </a:p>
        </p:txBody>
      </p:sp>
      <p:grpSp>
        <p:nvGrpSpPr>
          <p:cNvPr id="14" name="Grupo 13">
            <a:extLst>
              <a:ext uri="{FF2B5EF4-FFF2-40B4-BE49-F238E27FC236}">
                <a16:creationId xmlns:a16="http://schemas.microsoft.com/office/drawing/2014/main" id="{DF8B8205-A7D1-470C-9B1D-3A2DA974E849}"/>
              </a:ext>
            </a:extLst>
          </p:cNvPr>
          <p:cNvGrpSpPr/>
          <p:nvPr/>
        </p:nvGrpSpPr>
        <p:grpSpPr>
          <a:xfrm>
            <a:off x="2336300" y="5839060"/>
            <a:ext cx="1849938" cy="461665"/>
            <a:chOff x="3026756" y="5755934"/>
            <a:chExt cx="1849938" cy="461665"/>
          </a:xfrm>
        </p:grpSpPr>
        <p:pic>
          <p:nvPicPr>
            <p:cNvPr id="15" name="Picture 4" descr="Litmus Logo Download Vector">
              <a:extLst>
                <a:ext uri="{FF2B5EF4-FFF2-40B4-BE49-F238E27FC236}">
                  <a16:creationId xmlns:a16="http://schemas.microsoft.com/office/drawing/2014/main" id="{A3D0EAFE-8DB4-4AAF-A768-CE1F16D7B97C}"/>
                </a:ext>
              </a:extLst>
            </p:cNvPr>
            <p:cNvPicPr>
              <a:picLocks noChangeAspect="1" noChangeArrowheads="1"/>
            </p:cNvPicPr>
            <p:nvPr/>
          </p:nvPicPr>
          <p:blipFill>
            <a:blip r:embed="rId4" cstate="print">
              <a:biLevel thresh="25000"/>
              <a:extLst>
                <a:ext uri="{28A0092B-C50C-407E-A947-70E740481C1C}">
                  <a14:useLocalDpi xmlns:a14="http://schemas.microsoft.com/office/drawing/2010/main" val="0"/>
                </a:ext>
              </a:extLst>
            </a:blip>
            <a:srcRect/>
            <a:stretch>
              <a:fillRect/>
            </a:stretch>
          </p:blipFill>
          <p:spPr bwMode="auto">
            <a:xfrm>
              <a:off x="3026756" y="5799525"/>
              <a:ext cx="888464" cy="326955"/>
            </a:xfrm>
            <a:prstGeom prst="rect">
              <a:avLst/>
            </a:prstGeom>
            <a:noFill/>
            <a:extLst>
              <a:ext uri="{909E8E84-426E-40DD-AFC4-6F175D3DCCD1}">
                <a14:hiddenFill xmlns:a14="http://schemas.microsoft.com/office/drawing/2010/main">
                  <a:solidFill>
                    <a:srgbClr val="FFFFFF"/>
                  </a:solidFill>
                </a14:hiddenFill>
              </a:ext>
            </a:extLst>
          </p:spPr>
        </p:pic>
        <p:sp>
          <p:nvSpPr>
            <p:cNvPr id="16" name="CuadroTexto 15">
              <a:extLst>
                <a:ext uri="{FF2B5EF4-FFF2-40B4-BE49-F238E27FC236}">
                  <a16:creationId xmlns:a16="http://schemas.microsoft.com/office/drawing/2014/main" id="{A4B84878-A482-4A88-9723-48B565C15B0D}"/>
                </a:ext>
              </a:extLst>
            </p:cNvPr>
            <p:cNvSpPr txBox="1"/>
            <p:nvPr/>
          </p:nvSpPr>
          <p:spPr>
            <a:xfrm>
              <a:off x="4012297" y="5755934"/>
              <a:ext cx="864397" cy="461665"/>
            </a:xfrm>
            <a:prstGeom prst="rect">
              <a:avLst/>
            </a:prstGeom>
            <a:noFill/>
          </p:spPr>
          <p:txBody>
            <a:bodyPr wrap="square" rtlCol="0">
              <a:spAutoFit/>
            </a:bodyPr>
            <a:lstStyle/>
            <a:p>
              <a:r>
                <a:rPr lang="es-MX" sz="800" b="1" dirty="0">
                  <a:solidFill>
                    <a:schemeClr val="bg1"/>
                  </a:solidFill>
                </a:rPr>
                <a:t>Email Client</a:t>
              </a:r>
            </a:p>
            <a:p>
              <a:r>
                <a:rPr lang="es-MX" sz="800" b="1" dirty="0" err="1">
                  <a:solidFill>
                    <a:schemeClr val="bg1"/>
                  </a:solidFill>
                </a:rPr>
                <a:t>Market</a:t>
              </a:r>
              <a:r>
                <a:rPr lang="es-MX" sz="800" b="1" dirty="0">
                  <a:solidFill>
                    <a:schemeClr val="bg1"/>
                  </a:solidFill>
                </a:rPr>
                <a:t> Share</a:t>
              </a:r>
            </a:p>
            <a:p>
              <a:r>
                <a:rPr lang="es-MX" sz="800" dirty="0">
                  <a:solidFill>
                    <a:schemeClr val="bg1"/>
                  </a:solidFill>
                </a:rPr>
                <a:t>Abril 2021</a:t>
              </a:r>
            </a:p>
          </p:txBody>
        </p:sp>
      </p:grpSp>
      <p:grpSp>
        <p:nvGrpSpPr>
          <p:cNvPr id="5" name="Grupo 4">
            <a:extLst>
              <a:ext uri="{FF2B5EF4-FFF2-40B4-BE49-F238E27FC236}">
                <a16:creationId xmlns:a16="http://schemas.microsoft.com/office/drawing/2014/main" id="{E6B909BF-87FD-44A8-94E6-83C3BBB0243E}"/>
              </a:ext>
            </a:extLst>
          </p:cNvPr>
          <p:cNvGrpSpPr/>
          <p:nvPr/>
        </p:nvGrpSpPr>
        <p:grpSpPr>
          <a:xfrm>
            <a:off x="8958093" y="1979419"/>
            <a:ext cx="2811339" cy="923330"/>
            <a:chOff x="8958093" y="1979419"/>
            <a:chExt cx="2811339" cy="923330"/>
          </a:xfrm>
        </p:grpSpPr>
        <p:cxnSp>
          <p:nvCxnSpPr>
            <p:cNvPr id="33" name="Straight Arrow Connector 90">
              <a:extLst>
                <a:ext uri="{FF2B5EF4-FFF2-40B4-BE49-F238E27FC236}">
                  <a16:creationId xmlns:a16="http://schemas.microsoft.com/office/drawing/2014/main" id="{5D656ABE-8E36-4FD3-9FF8-AB1A0B97A30C}"/>
                </a:ext>
              </a:extLst>
            </p:cNvPr>
            <p:cNvCxnSpPr>
              <a:cxnSpLocks/>
            </p:cNvCxnSpPr>
            <p:nvPr/>
          </p:nvCxnSpPr>
          <p:spPr>
            <a:xfrm>
              <a:off x="8958093" y="2167258"/>
              <a:ext cx="304204" cy="0"/>
            </a:xfrm>
            <a:prstGeom prst="straightConnector1">
              <a:avLst/>
            </a:prstGeom>
            <a:ln w="3175">
              <a:solidFill>
                <a:schemeClr val="accent2"/>
              </a:solidFill>
              <a:headEnd type="oval" w="sm" len="sm"/>
              <a:tailEnd type="arrow"/>
            </a:ln>
          </p:spPr>
          <p:style>
            <a:lnRef idx="1">
              <a:schemeClr val="accent1"/>
            </a:lnRef>
            <a:fillRef idx="0">
              <a:schemeClr val="accent1"/>
            </a:fillRef>
            <a:effectRef idx="0">
              <a:schemeClr val="accent1"/>
            </a:effectRef>
            <a:fontRef idx="minor">
              <a:schemeClr val="tx1"/>
            </a:fontRef>
          </p:style>
        </p:cxnSp>
        <p:sp>
          <p:nvSpPr>
            <p:cNvPr id="34" name="TextBox 70">
              <a:extLst>
                <a:ext uri="{FF2B5EF4-FFF2-40B4-BE49-F238E27FC236}">
                  <a16:creationId xmlns:a16="http://schemas.microsoft.com/office/drawing/2014/main" id="{0C27DB92-4FAF-4F7E-B606-38B702F763D4}"/>
                </a:ext>
              </a:extLst>
            </p:cNvPr>
            <p:cNvSpPr txBox="1"/>
            <p:nvPr/>
          </p:nvSpPr>
          <p:spPr>
            <a:xfrm>
              <a:off x="9409256" y="1979419"/>
              <a:ext cx="998967" cy="923330"/>
            </a:xfrm>
            <a:prstGeom prst="rect">
              <a:avLst/>
            </a:prstGeom>
            <a:noFill/>
          </p:spPr>
          <p:txBody>
            <a:bodyPr wrap="square" lIns="0" tIns="0" rIns="0" bIns="0" rtlCol="0">
              <a:spAutoFit/>
            </a:bodyPr>
            <a:lstStyle/>
            <a:p>
              <a:r>
                <a:rPr lang="es-419" sz="1200" b="1" dirty="0">
                  <a:solidFill>
                    <a:schemeClr val="accent2"/>
                  </a:solidFill>
                </a:rPr>
                <a:t>OPENS REALES</a:t>
              </a:r>
            </a:p>
            <a:p>
              <a:r>
                <a:rPr lang="es-419" sz="3600" spc="-200" dirty="0"/>
                <a:t>10</a:t>
              </a:r>
              <a:endParaRPr lang="es-419" sz="1200" dirty="0">
                <a:solidFill>
                  <a:schemeClr val="accent2"/>
                </a:solidFill>
              </a:endParaRPr>
            </a:p>
          </p:txBody>
        </p:sp>
        <p:cxnSp>
          <p:nvCxnSpPr>
            <p:cNvPr id="37" name="Straight Arrow Connector 90">
              <a:extLst>
                <a:ext uri="{FF2B5EF4-FFF2-40B4-BE49-F238E27FC236}">
                  <a16:creationId xmlns:a16="http://schemas.microsoft.com/office/drawing/2014/main" id="{CE5AB2E7-EB85-4F10-9EDE-1994C4C2CA17}"/>
                </a:ext>
              </a:extLst>
            </p:cNvPr>
            <p:cNvCxnSpPr>
              <a:cxnSpLocks/>
            </p:cNvCxnSpPr>
            <p:nvPr/>
          </p:nvCxnSpPr>
          <p:spPr>
            <a:xfrm>
              <a:off x="10228175" y="2167258"/>
              <a:ext cx="304204" cy="0"/>
            </a:xfrm>
            <a:prstGeom prst="straightConnector1">
              <a:avLst/>
            </a:prstGeom>
            <a:ln w="3175">
              <a:solidFill>
                <a:schemeClr val="accent2"/>
              </a:solidFill>
              <a:headEnd type="oval" w="sm" len="sm"/>
              <a:tailEnd type="arrow"/>
            </a:ln>
          </p:spPr>
          <p:style>
            <a:lnRef idx="1">
              <a:schemeClr val="accent1"/>
            </a:lnRef>
            <a:fillRef idx="0">
              <a:schemeClr val="accent1"/>
            </a:fillRef>
            <a:effectRef idx="0">
              <a:schemeClr val="accent1"/>
            </a:effectRef>
            <a:fontRef idx="minor">
              <a:schemeClr val="tx1"/>
            </a:fontRef>
          </p:style>
        </p:cxnSp>
        <p:sp>
          <p:nvSpPr>
            <p:cNvPr id="38" name="TextBox 70">
              <a:extLst>
                <a:ext uri="{FF2B5EF4-FFF2-40B4-BE49-F238E27FC236}">
                  <a16:creationId xmlns:a16="http://schemas.microsoft.com/office/drawing/2014/main" id="{71AC4D1D-CAAA-4AE2-8053-9B9A27E73FB5}"/>
                </a:ext>
              </a:extLst>
            </p:cNvPr>
            <p:cNvSpPr txBox="1"/>
            <p:nvPr/>
          </p:nvSpPr>
          <p:spPr>
            <a:xfrm>
              <a:off x="10684851" y="1979419"/>
              <a:ext cx="1084581" cy="923330"/>
            </a:xfrm>
            <a:prstGeom prst="rect">
              <a:avLst/>
            </a:prstGeom>
            <a:noFill/>
          </p:spPr>
          <p:txBody>
            <a:bodyPr wrap="square" lIns="0" tIns="0" rIns="0" bIns="0" rtlCol="0">
              <a:spAutoFit/>
            </a:bodyPr>
            <a:lstStyle/>
            <a:p>
              <a:r>
                <a:rPr lang="es-419" sz="1200" b="1" dirty="0">
                  <a:solidFill>
                    <a:schemeClr val="accent2"/>
                  </a:solidFill>
                </a:rPr>
                <a:t>OPENS REPORTADOS</a:t>
              </a:r>
            </a:p>
            <a:p>
              <a:r>
                <a:rPr lang="es-419" sz="3600" spc="-200" dirty="0"/>
                <a:t>10 </a:t>
              </a:r>
              <a:r>
                <a:rPr lang="es-419" sz="1200" b="1" dirty="0">
                  <a:solidFill>
                    <a:schemeClr val="accent2"/>
                  </a:solidFill>
                </a:rPr>
                <a:t>/ 20%</a:t>
              </a:r>
            </a:p>
          </p:txBody>
        </p:sp>
      </p:grpSp>
      <p:grpSp>
        <p:nvGrpSpPr>
          <p:cNvPr id="7" name="Grupo 6">
            <a:extLst>
              <a:ext uri="{FF2B5EF4-FFF2-40B4-BE49-F238E27FC236}">
                <a16:creationId xmlns:a16="http://schemas.microsoft.com/office/drawing/2014/main" id="{9B6D15ED-F99A-4D03-8E11-2B4DE699023B}"/>
              </a:ext>
            </a:extLst>
          </p:cNvPr>
          <p:cNvGrpSpPr/>
          <p:nvPr/>
        </p:nvGrpSpPr>
        <p:grpSpPr>
          <a:xfrm>
            <a:off x="8958093" y="3214041"/>
            <a:ext cx="2811339" cy="923330"/>
            <a:chOff x="8958093" y="3214041"/>
            <a:chExt cx="2811339" cy="923330"/>
          </a:xfrm>
        </p:grpSpPr>
        <p:cxnSp>
          <p:nvCxnSpPr>
            <p:cNvPr id="45" name="Straight Arrow Connector 90">
              <a:extLst>
                <a:ext uri="{FF2B5EF4-FFF2-40B4-BE49-F238E27FC236}">
                  <a16:creationId xmlns:a16="http://schemas.microsoft.com/office/drawing/2014/main" id="{5C11497C-EB20-454E-8831-495BA1BC6E7D}"/>
                </a:ext>
              </a:extLst>
            </p:cNvPr>
            <p:cNvCxnSpPr>
              <a:cxnSpLocks/>
            </p:cNvCxnSpPr>
            <p:nvPr/>
          </p:nvCxnSpPr>
          <p:spPr>
            <a:xfrm>
              <a:off x="8958093" y="3401880"/>
              <a:ext cx="304204" cy="0"/>
            </a:xfrm>
            <a:prstGeom prst="straightConnector1">
              <a:avLst/>
            </a:prstGeom>
            <a:ln w="3175">
              <a:solidFill>
                <a:schemeClr val="accent2"/>
              </a:solidFill>
              <a:headEnd type="oval" w="sm" len="sm"/>
              <a:tailEnd type="arrow"/>
            </a:ln>
          </p:spPr>
          <p:style>
            <a:lnRef idx="1">
              <a:schemeClr val="accent1"/>
            </a:lnRef>
            <a:fillRef idx="0">
              <a:schemeClr val="accent1"/>
            </a:fillRef>
            <a:effectRef idx="0">
              <a:schemeClr val="accent1"/>
            </a:effectRef>
            <a:fontRef idx="minor">
              <a:schemeClr val="tx1"/>
            </a:fontRef>
          </p:style>
        </p:cxnSp>
        <p:sp>
          <p:nvSpPr>
            <p:cNvPr id="46" name="TextBox 70">
              <a:extLst>
                <a:ext uri="{FF2B5EF4-FFF2-40B4-BE49-F238E27FC236}">
                  <a16:creationId xmlns:a16="http://schemas.microsoft.com/office/drawing/2014/main" id="{18BF4B49-A240-4E9D-8BC7-BF1640A69EEA}"/>
                </a:ext>
              </a:extLst>
            </p:cNvPr>
            <p:cNvSpPr txBox="1"/>
            <p:nvPr/>
          </p:nvSpPr>
          <p:spPr>
            <a:xfrm>
              <a:off x="9409256" y="3214041"/>
              <a:ext cx="998967" cy="923330"/>
            </a:xfrm>
            <a:prstGeom prst="rect">
              <a:avLst/>
            </a:prstGeom>
            <a:noFill/>
          </p:spPr>
          <p:txBody>
            <a:bodyPr wrap="square" lIns="0" tIns="0" rIns="0" bIns="0" rtlCol="0">
              <a:spAutoFit/>
            </a:bodyPr>
            <a:lstStyle/>
            <a:p>
              <a:r>
                <a:rPr lang="es-419" sz="1200" b="1" dirty="0">
                  <a:solidFill>
                    <a:schemeClr val="accent2"/>
                  </a:solidFill>
                </a:rPr>
                <a:t>OPENS REALES</a:t>
              </a:r>
            </a:p>
            <a:p>
              <a:r>
                <a:rPr lang="es-419" sz="3600" spc="-200" dirty="0"/>
                <a:t>10</a:t>
              </a:r>
              <a:endParaRPr lang="es-419" sz="1200" dirty="0">
                <a:solidFill>
                  <a:schemeClr val="accent2"/>
                </a:solidFill>
              </a:endParaRPr>
            </a:p>
          </p:txBody>
        </p:sp>
        <p:cxnSp>
          <p:nvCxnSpPr>
            <p:cNvPr id="47" name="Straight Arrow Connector 90">
              <a:extLst>
                <a:ext uri="{FF2B5EF4-FFF2-40B4-BE49-F238E27FC236}">
                  <a16:creationId xmlns:a16="http://schemas.microsoft.com/office/drawing/2014/main" id="{430DCD15-ACDF-4249-85F8-82C6BCB23858}"/>
                </a:ext>
              </a:extLst>
            </p:cNvPr>
            <p:cNvCxnSpPr>
              <a:cxnSpLocks/>
            </p:cNvCxnSpPr>
            <p:nvPr/>
          </p:nvCxnSpPr>
          <p:spPr>
            <a:xfrm>
              <a:off x="10228175" y="3401880"/>
              <a:ext cx="304204" cy="0"/>
            </a:xfrm>
            <a:prstGeom prst="straightConnector1">
              <a:avLst/>
            </a:prstGeom>
            <a:ln w="3175">
              <a:solidFill>
                <a:schemeClr val="accent2"/>
              </a:solidFill>
              <a:headEnd type="oval" w="sm" len="sm"/>
              <a:tailEnd type="arrow"/>
            </a:ln>
          </p:spPr>
          <p:style>
            <a:lnRef idx="1">
              <a:schemeClr val="accent1"/>
            </a:lnRef>
            <a:fillRef idx="0">
              <a:schemeClr val="accent1"/>
            </a:fillRef>
            <a:effectRef idx="0">
              <a:schemeClr val="accent1"/>
            </a:effectRef>
            <a:fontRef idx="minor">
              <a:schemeClr val="tx1"/>
            </a:fontRef>
          </p:style>
        </p:cxnSp>
        <p:sp>
          <p:nvSpPr>
            <p:cNvPr id="48" name="TextBox 70">
              <a:extLst>
                <a:ext uri="{FF2B5EF4-FFF2-40B4-BE49-F238E27FC236}">
                  <a16:creationId xmlns:a16="http://schemas.microsoft.com/office/drawing/2014/main" id="{BC0C605F-D3CD-47C2-ABC1-EEB5736FE88C}"/>
                </a:ext>
              </a:extLst>
            </p:cNvPr>
            <p:cNvSpPr txBox="1"/>
            <p:nvPr/>
          </p:nvSpPr>
          <p:spPr>
            <a:xfrm>
              <a:off x="10684851" y="3214041"/>
              <a:ext cx="1084581" cy="923330"/>
            </a:xfrm>
            <a:prstGeom prst="rect">
              <a:avLst/>
            </a:prstGeom>
            <a:noFill/>
          </p:spPr>
          <p:txBody>
            <a:bodyPr wrap="square" lIns="0" tIns="0" rIns="0" bIns="0" rtlCol="0">
              <a:spAutoFit/>
            </a:bodyPr>
            <a:lstStyle/>
            <a:p>
              <a:r>
                <a:rPr lang="es-419" sz="1200" b="1" dirty="0">
                  <a:solidFill>
                    <a:schemeClr val="accent2"/>
                  </a:solidFill>
                </a:rPr>
                <a:t>OPENS REPORTADOS</a:t>
              </a:r>
            </a:p>
            <a:p>
              <a:r>
                <a:rPr lang="es-419" sz="3600" spc="-200" dirty="0"/>
                <a:t>10 </a:t>
              </a:r>
              <a:r>
                <a:rPr lang="es-419" sz="1200" b="1" dirty="0">
                  <a:solidFill>
                    <a:schemeClr val="accent2"/>
                  </a:solidFill>
                </a:rPr>
                <a:t>/ 20%</a:t>
              </a:r>
            </a:p>
          </p:txBody>
        </p:sp>
      </p:grpSp>
      <p:grpSp>
        <p:nvGrpSpPr>
          <p:cNvPr id="2" name="Grupo 1">
            <a:extLst>
              <a:ext uri="{FF2B5EF4-FFF2-40B4-BE49-F238E27FC236}">
                <a16:creationId xmlns:a16="http://schemas.microsoft.com/office/drawing/2014/main" id="{566B0FEC-6FF6-437A-B4DF-EEF2694944B5}"/>
              </a:ext>
            </a:extLst>
          </p:cNvPr>
          <p:cNvGrpSpPr/>
          <p:nvPr/>
        </p:nvGrpSpPr>
        <p:grpSpPr>
          <a:xfrm>
            <a:off x="5151075" y="1814767"/>
            <a:ext cx="3859587" cy="2322604"/>
            <a:chOff x="5151075" y="1814767"/>
            <a:chExt cx="3859587" cy="2322604"/>
          </a:xfrm>
        </p:grpSpPr>
        <p:sp>
          <p:nvSpPr>
            <p:cNvPr id="23" name="TextBox 70">
              <a:extLst>
                <a:ext uri="{FF2B5EF4-FFF2-40B4-BE49-F238E27FC236}">
                  <a16:creationId xmlns:a16="http://schemas.microsoft.com/office/drawing/2014/main" id="{CB71AD3C-CC22-44A7-8149-43A18232E242}"/>
                </a:ext>
              </a:extLst>
            </p:cNvPr>
            <p:cNvSpPr txBox="1"/>
            <p:nvPr/>
          </p:nvSpPr>
          <p:spPr>
            <a:xfrm>
              <a:off x="5152253" y="2505670"/>
              <a:ext cx="1504580" cy="923330"/>
            </a:xfrm>
            <a:prstGeom prst="rect">
              <a:avLst/>
            </a:prstGeom>
            <a:noFill/>
          </p:spPr>
          <p:txBody>
            <a:bodyPr wrap="square" lIns="0" tIns="0" rIns="0" bIns="0" rtlCol="0">
              <a:spAutoFit/>
            </a:bodyPr>
            <a:lstStyle/>
            <a:p>
              <a:r>
                <a:rPr lang="es-419" sz="1200" b="1" dirty="0">
                  <a:solidFill>
                    <a:schemeClr val="accent2"/>
                  </a:solidFill>
                </a:rPr>
                <a:t>ENVÍO DE</a:t>
              </a:r>
            </a:p>
            <a:p>
              <a:r>
                <a:rPr lang="es-419" sz="1200" b="1" dirty="0">
                  <a:solidFill>
                    <a:schemeClr val="accent2"/>
                  </a:solidFill>
                </a:rPr>
                <a:t>CAMPAÑA</a:t>
              </a:r>
            </a:p>
            <a:p>
              <a:r>
                <a:rPr lang="es-419" sz="3600" spc="-200" dirty="0"/>
                <a:t>100</a:t>
              </a:r>
              <a:r>
                <a:rPr lang="es-419" sz="1200" dirty="0"/>
                <a:t> Emails</a:t>
              </a:r>
              <a:endParaRPr lang="es-419" sz="1200" dirty="0">
                <a:solidFill>
                  <a:schemeClr val="accent2"/>
                </a:solidFill>
              </a:endParaRPr>
            </a:p>
          </p:txBody>
        </p:sp>
        <p:cxnSp>
          <p:nvCxnSpPr>
            <p:cNvPr id="18" name="Straight Arrow Connector 90">
              <a:extLst>
                <a:ext uri="{FF2B5EF4-FFF2-40B4-BE49-F238E27FC236}">
                  <a16:creationId xmlns:a16="http://schemas.microsoft.com/office/drawing/2014/main" id="{1FC6E08C-C0FC-4656-9957-07DB22FC309C}"/>
                </a:ext>
              </a:extLst>
            </p:cNvPr>
            <p:cNvCxnSpPr>
              <a:cxnSpLocks/>
            </p:cNvCxnSpPr>
            <p:nvPr/>
          </p:nvCxnSpPr>
          <p:spPr>
            <a:xfrm>
              <a:off x="5617029" y="2167258"/>
              <a:ext cx="1173915" cy="0"/>
            </a:xfrm>
            <a:prstGeom prst="straightConnector1">
              <a:avLst/>
            </a:prstGeom>
            <a:ln w="3175">
              <a:solidFill>
                <a:schemeClr val="accent2"/>
              </a:solidFill>
              <a:headEnd type="oval" w="sm" len="sm"/>
              <a:tailEnd type="arrow"/>
            </a:ln>
          </p:spPr>
          <p:style>
            <a:lnRef idx="1">
              <a:schemeClr val="accent1"/>
            </a:lnRef>
            <a:fillRef idx="0">
              <a:schemeClr val="accent1"/>
            </a:fillRef>
            <a:effectRef idx="0">
              <a:schemeClr val="accent1"/>
            </a:effectRef>
            <a:fontRef idx="minor">
              <a:schemeClr val="tx1"/>
            </a:fontRef>
          </p:style>
        </p:cxnSp>
        <p:grpSp>
          <p:nvGrpSpPr>
            <p:cNvPr id="28" name="Group 976">
              <a:extLst>
                <a:ext uri="{FF2B5EF4-FFF2-40B4-BE49-F238E27FC236}">
                  <a16:creationId xmlns:a16="http://schemas.microsoft.com/office/drawing/2014/main" id="{A18EA055-2487-4D40-9564-4F95C97A6AF4}"/>
                </a:ext>
              </a:extLst>
            </p:cNvPr>
            <p:cNvGrpSpPr/>
            <p:nvPr/>
          </p:nvGrpSpPr>
          <p:grpSpPr>
            <a:xfrm>
              <a:off x="5151075" y="2099854"/>
              <a:ext cx="187642" cy="133165"/>
              <a:chOff x="2392732" y="5403475"/>
              <a:chExt cx="187642" cy="133165"/>
            </a:xfrm>
          </p:grpSpPr>
          <p:sp>
            <p:nvSpPr>
              <p:cNvPr id="29" name="Freeform: Shape 473">
                <a:extLst>
                  <a:ext uri="{FF2B5EF4-FFF2-40B4-BE49-F238E27FC236}">
                    <a16:creationId xmlns:a16="http://schemas.microsoft.com/office/drawing/2014/main" id="{5ED32F29-8C2C-4FBB-8649-EC7D4150F73F}"/>
                  </a:ext>
                </a:extLst>
              </p:cNvPr>
              <p:cNvSpPr/>
              <p:nvPr/>
            </p:nvSpPr>
            <p:spPr>
              <a:xfrm>
                <a:off x="2392732" y="5403475"/>
                <a:ext cx="187642" cy="133165"/>
              </a:xfrm>
              <a:custGeom>
                <a:avLst/>
                <a:gdLst/>
                <a:ahLst/>
                <a:cxnLst/>
                <a:rect l="0" t="0" r="0" b="0"/>
                <a:pathLst>
                  <a:path w="76090" h="54000">
                    <a:moveTo>
                      <a:pt x="75477" y="48477"/>
                    </a:moveTo>
                    <a:cubicBezTo>
                      <a:pt x="75477" y="51177"/>
                      <a:pt x="73268" y="53386"/>
                      <a:pt x="70568" y="53386"/>
                    </a:cubicBezTo>
                    <a:lnTo>
                      <a:pt x="6750" y="53386"/>
                    </a:lnTo>
                    <a:cubicBezTo>
                      <a:pt x="4050" y="53386"/>
                      <a:pt x="1841" y="51177"/>
                      <a:pt x="1841" y="48477"/>
                    </a:cubicBezTo>
                    <a:lnTo>
                      <a:pt x="1841" y="6750"/>
                    </a:lnTo>
                    <a:cubicBezTo>
                      <a:pt x="1841" y="4050"/>
                      <a:pt x="4050" y="1841"/>
                      <a:pt x="6750" y="1841"/>
                    </a:cubicBezTo>
                    <a:lnTo>
                      <a:pt x="70568" y="1841"/>
                    </a:lnTo>
                    <a:cubicBezTo>
                      <a:pt x="73268" y="1841"/>
                      <a:pt x="75477" y="4050"/>
                      <a:pt x="75477" y="6750"/>
                    </a:cubicBezTo>
                    <a:lnTo>
                      <a:pt x="75477" y="48477"/>
                    </a:lnTo>
                    <a:close/>
                  </a:path>
                </a:pathLst>
              </a:custGeom>
              <a:noFill/>
              <a:ln w="12700" cap="rnd">
                <a:solidFill>
                  <a:schemeClr val="tx1"/>
                </a:solidFill>
                <a:prstDash val="solid"/>
                <a:round/>
              </a:ln>
            </p:spPr>
            <p:txBody>
              <a:bodyPr/>
              <a:lstStyle/>
              <a:p>
                <a:endParaRPr lang="es-419"/>
              </a:p>
            </p:txBody>
          </p:sp>
          <p:sp>
            <p:nvSpPr>
              <p:cNvPr id="30" name="Freeform: Shape 474">
                <a:extLst>
                  <a:ext uri="{FF2B5EF4-FFF2-40B4-BE49-F238E27FC236}">
                    <a16:creationId xmlns:a16="http://schemas.microsoft.com/office/drawing/2014/main" id="{7F90B351-EB9C-4639-9A2E-E5129974695E}"/>
                  </a:ext>
                </a:extLst>
              </p:cNvPr>
              <p:cNvSpPr/>
              <p:nvPr/>
            </p:nvSpPr>
            <p:spPr>
              <a:xfrm>
                <a:off x="2396971" y="5408316"/>
                <a:ext cx="181588" cy="78688"/>
              </a:xfrm>
              <a:custGeom>
                <a:avLst/>
                <a:gdLst/>
                <a:ahLst/>
                <a:cxnLst/>
                <a:rect l="0" t="0" r="0" b="0"/>
                <a:pathLst>
                  <a:path w="73636" h="31909">
                    <a:moveTo>
                      <a:pt x="1841" y="1841"/>
                    </a:moveTo>
                    <a:lnTo>
                      <a:pt x="33259" y="29086"/>
                    </a:lnTo>
                    <a:cubicBezTo>
                      <a:pt x="35223" y="30804"/>
                      <a:pt x="38659" y="30804"/>
                      <a:pt x="40623" y="29086"/>
                    </a:cubicBezTo>
                    <a:lnTo>
                      <a:pt x="72041" y="1841"/>
                    </a:lnTo>
                  </a:path>
                </a:pathLst>
              </a:custGeom>
              <a:noFill/>
              <a:ln w="12700" cap="rnd">
                <a:solidFill>
                  <a:schemeClr val="tx1"/>
                </a:solidFill>
                <a:prstDash val="solid"/>
                <a:round/>
              </a:ln>
            </p:spPr>
            <p:txBody>
              <a:bodyPr/>
              <a:lstStyle/>
              <a:p>
                <a:endParaRPr lang="es-419"/>
              </a:p>
            </p:txBody>
          </p:sp>
        </p:grpSp>
        <p:pic>
          <p:nvPicPr>
            <p:cNvPr id="1026" name="Picture 2" descr="📱 Mobile Phone Emoji">
              <a:extLst>
                <a:ext uri="{FF2B5EF4-FFF2-40B4-BE49-F238E27FC236}">
                  <a16:creationId xmlns:a16="http://schemas.microsoft.com/office/drawing/2014/main" id="{BDCF84D7-3A07-439A-809C-E4D7F877194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424" t="3241" r="24560" b="2639"/>
            <a:stretch/>
          </p:blipFill>
          <p:spPr bwMode="auto">
            <a:xfrm>
              <a:off x="6979394" y="1814767"/>
              <a:ext cx="399600" cy="737231"/>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70">
              <a:extLst>
                <a:ext uri="{FF2B5EF4-FFF2-40B4-BE49-F238E27FC236}">
                  <a16:creationId xmlns:a16="http://schemas.microsoft.com/office/drawing/2014/main" id="{7249CA77-88E3-458E-A92D-B6A312C16C09}"/>
                </a:ext>
              </a:extLst>
            </p:cNvPr>
            <p:cNvSpPr txBox="1"/>
            <p:nvPr/>
          </p:nvSpPr>
          <p:spPr>
            <a:xfrm>
              <a:off x="8011695" y="1979419"/>
              <a:ext cx="998967" cy="923330"/>
            </a:xfrm>
            <a:prstGeom prst="rect">
              <a:avLst/>
            </a:prstGeom>
            <a:noFill/>
          </p:spPr>
          <p:txBody>
            <a:bodyPr wrap="square" lIns="0" tIns="0" rIns="0" bIns="0" rtlCol="0">
              <a:spAutoFit/>
            </a:bodyPr>
            <a:lstStyle/>
            <a:p>
              <a:r>
                <a:rPr lang="es-419" sz="1200" b="1" dirty="0">
                  <a:solidFill>
                    <a:schemeClr val="accent2"/>
                  </a:solidFill>
                </a:rPr>
                <a:t>NO-APPLE MAIL</a:t>
              </a:r>
            </a:p>
            <a:p>
              <a:r>
                <a:rPr lang="es-419" sz="3600" spc="-200" dirty="0"/>
                <a:t>50</a:t>
              </a:r>
              <a:endParaRPr lang="es-419" sz="1200" dirty="0">
                <a:solidFill>
                  <a:schemeClr val="accent2"/>
                </a:solidFill>
              </a:endParaRPr>
            </a:p>
          </p:txBody>
        </p:sp>
        <p:cxnSp>
          <p:nvCxnSpPr>
            <p:cNvPr id="40" name="Straight Arrow Connector 90">
              <a:extLst>
                <a:ext uri="{FF2B5EF4-FFF2-40B4-BE49-F238E27FC236}">
                  <a16:creationId xmlns:a16="http://schemas.microsoft.com/office/drawing/2014/main" id="{D9FF4CCF-E1AD-4D5B-B458-29B13012D78C}"/>
                </a:ext>
              </a:extLst>
            </p:cNvPr>
            <p:cNvCxnSpPr>
              <a:cxnSpLocks/>
            </p:cNvCxnSpPr>
            <p:nvPr/>
          </p:nvCxnSpPr>
          <p:spPr>
            <a:xfrm>
              <a:off x="7566928" y="2167258"/>
              <a:ext cx="304204" cy="0"/>
            </a:xfrm>
            <a:prstGeom prst="straightConnector1">
              <a:avLst/>
            </a:prstGeom>
            <a:ln w="3175">
              <a:solidFill>
                <a:schemeClr val="accent2"/>
              </a:solidFill>
              <a:headEnd type="oval" w="sm" len="sm"/>
              <a:tailEnd type="arrow"/>
            </a:ln>
          </p:spPr>
          <p:style>
            <a:lnRef idx="1">
              <a:schemeClr val="accent1"/>
            </a:lnRef>
            <a:fillRef idx="0">
              <a:schemeClr val="accent1"/>
            </a:fillRef>
            <a:effectRef idx="0">
              <a:schemeClr val="accent1"/>
            </a:effectRef>
            <a:fontRef idx="minor">
              <a:schemeClr val="tx1"/>
            </a:fontRef>
          </p:style>
        </p:cxnSp>
        <p:pic>
          <p:nvPicPr>
            <p:cNvPr id="17" name="Picture 2" descr="Mail Icon PNG Image | Mail icon, Email icon, App icon design">
              <a:extLst>
                <a:ext uri="{FF2B5EF4-FFF2-40B4-BE49-F238E27FC236}">
                  <a16:creationId xmlns:a16="http://schemas.microsoft.com/office/drawing/2014/main" id="{D729FDAF-8F1C-496A-8F0B-1E04AC3BA3B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272" t="6279" r="6148" b="5986"/>
            <a:stretch/>
          </p:blipFill>
          <p:spPr bwMode="auto">
            <a:xfrm>
              <a:off x="6978534" y="3214041"/>
              <a:ext cx="399838" cy="40054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70">
              <a:extLst>
                <a:ext uri="{FF2B5EF4-FFF2-40B4-BE49-F238E27FC236}">
                  <a16:creationId xmlns:a16="http://schemas.microsoft.com/office/drawing/2014/main" id="{145FCBC7-19FF-4824-9526-1900CD79FB79}"/>
                </a:ext>
              </a:extLst>
            </p:cNvPr>
            <p:cNvSpPr txBox="1"/>
            <p:nvPr/>
          </p:nvSpPr>
          <p:spPr>
            <a:xfrm>
              <a:off x="8011695" y="3214041"/>
              <a:ext cx="998967" cy="923330"/>
            </a:xfrm>
            <a:prstGeom prst="rect">
              <a:avLst/>
            </a:prstGeom>
            <a:noFill/>
          </p:spPr>
          <p:txBody>
            <a:bodyPr wrap="square" lIns="0" tIns="0" rIns="0" bIns="0" rtlCol="0">
              <a:spAutoFit/>
            </a:bodyPr>
            <a:lstStyle/>
            <a:p>
              <a:r>
                <a:rPr lang="es-419" sz="1200" b="1" dirty="0">
                  <a:solidFill>
                    <a:schemeClr val="accent2"/>
                  </a:solidFill>
                </a:rPr>
                <a:t>APPLE</a:t>
              </a:r>
            </a:p>
            <a:p>
              <a:r>
                <a:rPr lang="es-419" sz="1200" b="1" dirty="0">
                  <a:solidFill>
                    <a:schemeClr val="accent2"/>
                  </a:solidFill>
                </a:rPr>
                <a:t>MAIL</a:t>
              </a:r>
            </a:p>
            <a:p>
              <a:r>
                <a:rPr lang="es-419" sz="3600" spc="-200" dirty="0"/>
                <a:t>50</a:t>
              </a:r>
              <a:endParaRPr lang="es-419" sz="1200" dirty="0">
                <a:solidFill>
                  <a:schemeClr val="accent2"/>
                </a:solidFill>
              </a:endParaRPr>
            </a:p>
          </p:txBody>
        </p:sp>
        <p:cxnSp>
          <p:nvCxnSpPr>
            <p:cNvPr id="49" name="Straight Arrow Connector 90">
              <a:extLst>
                <a:ext uri="{FF2B5EF4-FFF2-40B4-BE49-F238E27FC236}">
                  <a16:creationId xmlns:a16="http://schemas.microsoft.com/office/drawing/2014/main" id="{B027BE4A-4C83-45C6-8D0E-0957E2CA3E8E}"/>
                </a:ext>
              </a:extLst>
            </p:cNvPr>
            <p:cNvCxnSpPr>
              <a:cxnSpLocks/>
            </p:cNvCxnSpPr>
            <p:nvPr/>
          </p:nvCxnSpPr>
          <p:spPr>
            <a:xfrm>
              <a:off x="7566928" y="3401880"/>
              <a:ext cx="304204" cy="0"/>
            </a:xfrm>
            <a:prstGeom prst="straightConnector1">
              <a:avLst/>
            </a:prstGeom>
            <a:ln w="3175">
              <a:solidFill>
                <a:schemeClr val="accent2"/>
              </a:solidFill>
              <a:headEnd type="oval" w="sm" len="sm"/>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90">
              <a:extLst>
                <a:ext uri="{FF2B5EF4-FFF2-40B4-BE49-F238E27FC236}">
                  <a16:creationId xmlns:a16="http://schemas.microsoft.com/office/drawing/2014/main" id="{2CBD4F2A-4740-4289-AF41-84359EF441F1}"/>
                </a:ext>
              </a:extLst>
            </p:cNvPr>
            <p:cNvCxnSpPr>
              <a:cxnSpLocks/>
            </p:cNvCxnSpPr>
            <p:nvPr/>
          </p:nvCxnSpPr>
          <p:spPr>
            <a:xfrm>
              <a:off x="6480048" y="3401880"/>
              <a:ext cx="304204" cy="0"/>
            </a:xfrm>
            <a:prstGeom prst="straightConnector1">
              <a:avLst/>
            </a:prstGeom>
            <a:ln w="3175">
              <a:solidFill>
                <a:schemeClr val="accent2"/>
              </a:solidFill>
              <a:headEnd type="none" w="sm" len="sm"/>
              <a:tailEnd type="arrow"/>
            </a:ln>
          </p:spPr>
          <p:style>
            <a:lnRef idx="1">
              <a:schemeClr val="accent1"/>
            </a:lnRef>
            <a:fillRef idx="0">
              <a:schemeClr val="accent1"/>
            </a:fillRef>
            <a:effectRef idx="0">
              <a:schemeClr val="accent1"/>
            </a:effectRef>
            <a:fontRef idx="minor">
              <a:schemeClr val="tx1"/>
            </a:fontRef>
          </p:style>
        </p:cxnSp>
        <p:cxnSp>
          <p:nvCxnSpPr>
            <p:cNvPr id="68" name="Conector recto 67">
              <a:extLst>
                <a:ext uri="{FF2B5EF4-FFF2-40B4-BE49-F238E27FC236}">
                  <a16:creationId xmlns:a16="http://schemas.microsoft.com/office/drawing/2014/main" id="{5C0BA240-5BCC-4E84-BC20-59CF8AFD47C1}"/>
                </a:ext>
              </a:extLst>
            </p:cNvPr>
            <p:cNvCxnSpPr>
              <a:cxnSpLocks/>
            </p:cNvCxnSpPr>
            <p:nvPr/>
          </p:nvCxnSpPr>
          <p:spPr>
            <a:xfrm flipV="1">
              <a:off x="6480048" y="2167258"/>
              <a:ext cx="0" cy="123462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6" name="Grupo 75">
            <a:extLst>
              <a:ext uri="{FF2B5EF4-FFF2-40B4-BE49-F238E27FC236}">
                <a16:creationId xmlns:a16="http://schemas.microsoft.com/office/drawing/2014/main" id="{F4FD58A6-6EA1-405A-AA62-91B4BD69A847}"/>
              </a:ext>
            </a:extLst>
          </p:cNvPr>
          <p:cNvGrpSpPr/>
          <p:nvPr/>
        </p:nvGrpSpPr>
        <p:grpSpPr>
          <a:xfrm>
            <a:off x="6480048" y="3401880"/>
            <a:ext cx="5289384" cy="2606292"/>
            <a:chOff x="6480048" y="2837085"/>
            <a:chExt cx="5289384" cy="2606292"/>
          </a:xfrm>
        </p:grpSpPr>
        <p:sp>
          <p:nvSpPr>
            <p:cNvPr id="60" name="TextBox 70">
              <a:extLst>
                <a:ext uri="{FF2B5EF4-FFF2-40B4-BE49-F238E27FC236}">
                  <a16:creationId xmlns:a16="http://schemas.microsoft.com/office/drawing/2014/main" id="{A961D797-D15B-4DC8-A3A2-C4780E9E002F}"/>
                </a:ext>
              </a:extLst>
            </p:cNvPr>
            <p:cNvSpPr txBox="1"/>
            <p:nvPr/>
          </p:nvSpPr>
          <p:spPr>
            <a:xfrm>
              <a:off x="8011695" y="4520047"/>
              <a:ext cx="998967" cy="923330"/>
            </a:xfrm>
            <a:prstGeom prst="rect">
              <a:avLst/>
            </a:prstGeom>
            <a:noFill/>
          </p:spPr>
          <p:txBody>
            <a:bodyPr wrap="square" lIns="0" tIns="0" rIns="0" bIns="0" rtlCol="0">
              <a:spAutoFit/>
            </a:bodyPr>
            <a:lstStyle/>
            <a:p>
              <a:r>
                <a:rPr lang="es-419" sz="1200" b="1" dirty="0">
                  <a:solidFill>
                    <a:schemeClr val="accent2"/>
                  </a:solidFill>
                </a:rPr>
                <a:t>TOTAL DE CLIENTES</a:t>
              </a:r>
            </a:p>
            <a:p>
              <a:r>
                <a:rPr lang="es-419" sz="3600" spc="-200" dirty="0"/>
                <a:t>100</a:t>
              </a:r>
              <a:endParaRPr lang="es-419" sz="1200" dirty="0">
                <a:solidFill>
                  <a:schemeClr val="accent2"/>
                </a:solidFill>
              </a:endParaRPr>
            </a:p>
          </p:txBody>
        </p:sp>
        <p:cxnSp>
          <p:nvCxnSpPr>
            <p:cNvPr id="61" name="Straight Arrow Connector 90">
              <a:extLst>
                <a:ext uri="{FF2B5EF4-FFF2-40B4-BE49-F238E27FC236}">
                  <a16:creationId xmlns:a16="http://schemas.microsoft.com/office/drawing/2014/main" id="{072C94F4-2BD0-4CC1-AA8D-2809B3692168}"/>
                </a:ext>
              </a:extLst>
            </p:cNvPr>
            <p:cNvCxnSpPr>
              <a:cxnSpLocks/>
            </p:cNvCxnSpPr>
            <p:nvPr/>
          </p:nvCxnSpPr>
          <p:spPr>
            <a:xfrm>
              <a:off x="8958093" y="4707886"/>
              <a:ext cx="304204" cy="0"/>
            </a:xfrm>
            <a:prstGeom prst="straightConnector1">
              <a:avLst/>
            </a:prstGeom>
            <a:ln w="3175">
              <a:solidFill>
                <a:schemeClr val="accent2"/>
              </a:solidFill>
              <a:headEnd type="oval" w="sm" len="sm"/>
              <a:tailEnd type="arrow"/>
            </a:ln>
          </p:spPr>
          <p:style>
            <a:lnRef idx="1">
              <a:schemeClr val="accent1"/>
            </a:lnRef>
            <a:fillRef idx="0">
              <a:schemeClr val="accent1"/>
            </a:fillRef>
            <a:effectRef idx="0">
              <a:schemeClr val="accent1"/>
            </a:effectRef>
            <a:fontRef idx="minor">
              <a:schemeClr val="tx1"/>
            </a:fontRef>
          </p:style>
        </p:cxnSp>
        <p:sp>
          <p:nvSpPr>
            <p:cNvPr id="62" name="TextBox 70">
              <a:extLst>
                <a:ext uri="{FF2B5EF4-FFF2-40B4-BE49-F238E27FC236}">
                  <a16:creationId xmlns:a16="http://schemas.microsoft.com/office/drawing/2014/main" id="{D7FD34E0-6D3E-4B7C-A3B2-C049A6E09F98}"/>
                </a:ext>
              </a:extLst>
            </p:cNvPr>
            <p:cNvSpPr txBox="1"/>
            <p:nvPr/>
          </p:nvSpPr>
          <p:spPr>
            <a:xfrm>
              <a:off x="9409256" y="4520047"/>
              <a:ext cx="998967" cy="923330"/>
            </a:xfrm>
            <a:prstGeom prst="rect">
              <a:avLst/>
            </a:prstGeom>
            <a:noFill/>
          </p:spPr>
          <p:txBody>
            <a:bodyPr wrap="square" lIns="0" tIns="0" rIns="0" bIns="0" rtlCol="0">
              <a:spAutoFit/>
            </a:bodyPr>
            <a:lstStyle/>
            <a:p>
              <a:r>
                <a:rPr lang="es-419" sz="1200" b="1" dirty="0">
                  <a:solidFill>
                    <a:schemeClr val="accent2"/>
                  </a:solidFill>
                </a:rPr>
                <a:t>OPENS</a:t>
              </a:r>
            </a:p>
            <a:p>
              <a:r>
                <a:rPr lang="es-419" sz="1200" b="1" dirty="0">
                  <a:solidFill>
                    <a:schemeClr val="accent2"/>
                  </a:solidFill>
                </a:rPr>
                <a:t>REALES </a:t>
              </a:r>
            </a:p>
            <a:p>
              <a:r>
                <a:rPr lang="es-419" sz="3600" spc="-200" dirty="0"/>
                <a:t>20</a:t>
              </a:r>
              <a:endParaRPr lang="es-419" sz="1200" dirty="0">
                <a:solidFill>
                  <a:schemeClr val="accent2"/>
                </a:solidFill>
              </a:endParaRPr>
            </a:p>
          </p:txBody>
        </p:sp>
        <p:cxnSp>
          <p:nvCxnSpPr>
            <p:cNvPr id="63" name="Straight Arrow Connector 90">
              <a:extLst>
                <a:ext uri="{FF2B5EF4-FFF2-40B4-BE49-F238E27FC236}">
                  <a16:creationId xmlns:a16="http://schemas.microsoft.com/office/drawing/2014/main" id="{A85F5498-BDA5-4177-A15D-0D87D37EC519}"/>
                </a:ext>
              </a:extLst>
            </p:cNvPr>
            <p:cNvCxnSpPr>
              <a:cxnSpLocks/>
            </p:cNvCxnSpPr>
            <p:nvPr/>
          </p:nvCxnSpPr>
          <p:spPr>
            <a:xfrm>
              <a:off x="10228175" y="4707886"/>
              <a:ext cx="304204" cy="0"/>
            </a:xfrm>
            <a:prstGeom prst="straightConnector1">
              <a:avLst/>
            </a:prstGeom>
            <a:ln w="3175">
              <a:solidFill>
                <a:schemeClr val="accent2"/>
              </a:solidFill>
              <a:headEnd type="oval" w="sm" len="sm"/>
              <a:tailEnd type="arrow"/>
            </a:ln>
          </p:spPr>
          <p:style>
            <a:lnRef idx="1">
              <a:schemeClr val="accent1"/>
            </a:lnRef>
            <a:fillRef idx="0">
              <a:schemeClr val="accent1"/>
            </a:fillRef>
            <a:effectRef idx="0">
              <a:schemeClr val="accent1"/>
            </a:effectRef>
            <a:fontRef idx="minor">
              <a:schemeClr val="tx1"/>
            </a:fontRef>
          </p:style>
        </p:cxnSp>
        <p:sp>
          <p:nvSpPr>
            <p:cNvPr id="64" name="TextBox 70">
              <a:extLst>
                <a:ext uri="{FF2B5EF4-FFF2-40B4-BE49-F238E27FC236}">
                  <a16:creationId xmlns:a16="http://schemas.microsoft.com/office/drawing/2014/main" id="{2C060664-0CE9-4927-B2D1-2CC83F320893}"/>
                </a:ext>
              </a:extLst>
            </p:cNvPr>
            <p:cNvSpPr txBox="1"/>
            <p:nvPr/>
          </p:nvSpPr>
          <p:spPr>
            <a:xfrm>
              <a:off x="10684851" y="4520047"/>
              <a:ext cx="1084581" cy="923330"/>
            </a:xfrm>
            <a:prstGeom prst="rect">
              <a:avLst/>
            </a:prstGeom>
            <a:noFill/>
          </p:spPr>
          <p:txBody>
            <a:bodyPr wrap="square" lIns="0" tIns="0" rIns="0" bIns="0" rtlCol="0">
              <a:spAutoFit/>
            </a:bodyPr>
            <a:lstStyle/>
            <a:p>
              <a:r>
                <a:rPr lang="es-419" sz="1200" b="1" dirty="0">
                  <a:solidFill>
                    <a:schemeClr val="accent2"/>
                  </a:solidFill>
                </a:rPr>
                <a:t>OPENS REPORTADOS</a:t>
              </a:r>
            </a:p>
            <a:p>
              <a:r>
                <a:rPr lang="es-419" sz="3600" spc="-200" dirty="0"/>
                <a:t>20 </a:t>
              </a:r>
              <a:r>
                <a:rPr lang="es-419" sz="1200" b="1" dirty="0">
                  <a:solidFill>
                    <a:schemeClr val="accent2"/>
                  </a:solidFill>
                </a:rPr>
                <a:t>/ 20%</a:t>
              </a:r>
            </a:p>
          </p:txBody>
        </p:sp>
        <p:cxnSp>
          <p:nvCxnSpPr>
            <p:cNvPr id="65" name="Straight Arrow Connector 90">
              <a:extLst>
                <a:ext uri="{FF2B5EF4-FFF2-40B4-BE49-F238E27FC236}">
                  <a16:creationId xmlns:a16="http://schemas.microsoft.com/office/drawing/2014/main" id="{8803FD1F-1611-4182-9756-027CDF6B8044}"/>
                </a:ext>
              </a:extLst>
            </p:cNvPr>
            <p:cNvCxnSpPr>
              <a:cxnSpLocks/>
            </p:cNvCxnSpPr>
            <p:nvPr/>
          </p:nvCxnSpPr>
          <p:spPr>
            <a:xfrm>
              <a:off x="6480048" y="4691761"/>
              <a:ext cx="1330124" cy="0"/>
            </a:xfrm>
            <a:prstGeom prst="straightConnector1">
              <a:avLst/>
            </a:prstGeom>
            <a:ln w="3175">
              <a:solidFill>
                <a:schemeClr val="accent2"/>
              </a:solidFill>
              <a:headEnd type="none" w="sm" len="sm"/>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90">
              <a:extLst>
                <a:ext uri="{FF2B5EF4-FFF2-40B4-BE49-F238E27FC236}">
                  <a16:creationId xmlns:a16="http://schemas.microsoft.com/office/drawing/2014/main" id="{41521713-976D-4F25-88A6-1B1916F270EE}"/>
                </a:ext>
              </a:extLst>
            </p:cNvPr>
            <p:cNvCxnSpPr>
              <a:cxnSpLocks/>
            </p:cNvCxnSpPr>
            <p:nvPr/>
          </p:nvCxnSpPr>
          <p:spPr>
            <a:xfrm>
              <a:off x="8011695" y="4015987"/>
              <a:ext cx="3757737" cy="0"/>
            </a:xfrm>
            <a:prstGeom prst="straightConnector1">
              <a:avLst/>
            </a:prstGeom>
            <a:ln w="12700">
              <a:solidFill>
                <a:schemeClr val="tx1"/>
              </a:solidFill>
              <a:headEnd type="none" w="sm" len="sm"/>
              <a:tailEnd type="none"/>
            </a:ln>
          </p:spPr>
          <p:style>
            <a:lnRef idx="1">
              <a:schemeClr val="accent1"/>
            </a:lnRef>
            <a:fillRef idx="0">
              <a:schemeClr val="accent1"/>
            </a:fillRef>
            <a:effectRef idx="0">
              <a:schemeClr val="accent1"/>
            </a:effectRef>
            <a:fontRef idx="minor">
              <a:schemeClr val="tx1"/>
            </a:fontRef>
          </p:style>
        </p:cxnSp>
        <p:cxnSp>
          <p:nvCxnSpPr>
            <p:cNvPr id="74" name="Conector recto 73">
              <a:extLst>
                <a:ext uri="{FF2B5EF4-FFF2-40B4-BE49-F238E27FC236}">
                  <a16:creationId xmlns:a16="http://schemas.microsoft.com/office/drawing/2014/main" id="{4C074E6F-46C0-44BF-9690-64D28931D674}"/>
                </a:ext>
              </a:extLst>
            </p:cNvPr>
            <p:cNvCxnSpPr>
              <a:cxnSpLocks/>
            </p:cNvCxnSpPr>
            <p:nvPr/>
          </p:nvCxnSpPr>
          <p:spPr>
            <a:xfrm flipV="1">
              <a:off x="6480048" y="2837085"/>
              <a:ext cx="0" cy="185467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43" name="Título 1">
            <a:extLst>
              <a:ext uri="{FF2B5EF4-FFF2-40B4-BE49-F238E27FC236}">
                <a16:creationId xmlns:a16="http://schemas.microsoft.com/office/drawing/2014/main" id="{06E98DD9-5E56-44F5-94E7-CB1D66AE9D7C}"/>
              </a:ext>
            </a:extLst>
          </p:cNvPr>
          <p:cNvSpPr txBox="1">
            <a:spLocks/>
          </p:cNvSpPr>
          <p:nvPr/>
        </p:nvSpPr>
        <p:spPr>
          <a:xfrm>
            <a:off x="5028016" y="453048"/>
            <a:ext cx="6199125" cy="807183"/>
          </a:xfrm>
          <a:prstGeom prst="rect">
            <a:avLst/>
          </a:prstGeom>
        </p:spPr>
        <p:txBody>
          <a:bodyPr/>
          <a:lstStyle>
            <a:lvl1pPr algn="l" defTabSz="914400" rtl="0" eaLnBrk="1" latinLnBrk="0" hangingPunct="1">
              <a:lnSpc>
                <a:spcPct val="90000"/>
              </a:lnSpc>
              <a:spcBef>
                <a:spcPct val="0"/>
              </a:spcBef>
              <a:buNone/>
              <a:defRPr sz="2400" b="1" kern="1200" spc="-150">
                <a:solidFill>
                  <a:schemeClr val="tx1"/>
                </a:solidFill>
                <a:latin typeface="+mj-lt"/>
                <a:ea typeface="+mj-ea"/>
                <a:cs typeface="+mj-cs"/>
              </a:defRPr>
            </a:lvl1pPr>
          </a:lstStyle>
          <a:p>
            <a:r>
              <a:rPr lang="es-MX" dirty="0"/>
              <a:t>SIN APPLE MAIL PRIVACY </a:t>
            </a:r>
          </a:p>
          <a:p>
            <a:r>
              <a:rPr lang="es-MX" b="0" dirty="0"/>
              <a:t>OPEN RATE REAL 20% </a:t>
            </a:r>
          </a:p>
        </p:txBody>
      </p:sp>
    </p:spTree>
    <p:extLst>
      <p:ext uri="{BB962C8B-B14F-4D97-AF65-F5344CB8AC3E}">
        <p14:creationId xmlns:p14="http://schemas.microsoft.com/office/powerpoint/2010/main" val="4076740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E8E0097-D93E-45D9-9E06-2D833D882D5D}"/>
              </a:ext>
            </a:extLst>
          </p:cNvPr>
          <p:cNvPicPr>
            <a:picLocks noChangeAspect="1"/>
          </p:cNvPicPr>
          <p:nvPr/>
        </p:nvPicPr>
        <p:blipFill>
          <a:blip r:embed="rId3"/>
          <a:stretch>
            <a:fillRect/>
          </a:stretch>
        </p:blipFill>
        <p:spPr>
          <a:xfrm>
            <a:off x="0" y="-1750218"/>
            <a:ext cx="4518000" cy="10458334"/>
          </a:xfrm>
          <a:prstGeom prst="rect">
            <a:avLst/>
          </a:prstGeom>
        </p:spPr>
      </p:pic>
      <p:sp>
        <p:nvSpPr>
          <p:cNvPr id="6" name="Oval 9">
            <a:extLst>
              <a:ext uri="{FF2B5EF4-FFF2-40B4-BE49-F238E27FC236}">
                <a16:creationId xmlns:a16="http://schemas.microsoft.com/office/drawing/2014/main" id="{2AF1B0E8-2C0B-4D17-8277-475F1BE1AE2F}"/>
              </a:ext>
            </a:extLst>
          </p:cNvPr>
          <p:cNvSpPr/>
          <p:nvPr/>
        </p:nvSpPr>
        <p:spPr>
          <a:xfrm>
            <a:off x="3279503" y="49514"/>
            <a:ext cx="1422400" cy="1422400"/>
          </a:xfrm>
          <a:prstGeom prst="ellipse">
            <a:avLst/>
          </a:prstGeom>
          <a:solidFill>
            <a:srgbClr val="0C5578"/>
          </a:solidFill>
          <a:ln w="76200">
            <a:solidFill>
              <a:schemeClr val="accent4">
                <a:lumMod val="50000"/>
              </a:schemeClr>
            </a:solidFill>
          </a:ln>
          <a:effectLst>
            <a:innerShdw blurRad="127000" dist="127000" dir="162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2400" b="1" dirty="0">
                <a:solidFill>
                  <a:schemeClr val="bg1"/>
                </a:solidFill>
                <a:latin typeface="Calibri" panose="020F0502020204030204" pitchFamily="34" charset="0"/>
                <a:cs typeface="Calibri" panose="020F0502020204030204" pitchFamily="34" charset="0"/>
              </a:rPr>
              <a:t>38.3%</a:t>
            </a:r>
          </a:p>
        </p:txBody>
      </p:sp>
      <p:sp>
        <p:nvSpPr>
          <p:cNvPr id="11" name="Oval 9">
            <a:extLst>
              <a:ext uri="{FF2B5EF4-FFF2-40B4-BE49-F238E27FC236}">
                <a16:creationId xmlns:a16="http://schemas.microsoft.com/office/drawing/2014/main" id="{F8D1DB4D-DD23-4EB3-B405-BADDEBC045AC}"/>
              </a:ext>
            </a:extLst>
          </p:cNvPr>
          <p:cNvSpPr/>
          <p:nvPr/>
        </p:nvSpPr>
        <p:spPr>
          <a:xfrm>
            <a:off x="2227571" y="1226846"/>
            <a:ext cx="1422400" cy="1422400"/>
          </a:xfrm>
          <a:prstGeom prst="ellipse">
            <a:avLst/>
          </a:prstGeom>
          <a:solidFill>
            <a:srgbClr val="0C4C6C"/>
          </a:solidFill>
          <a:ln w="76200">
            <a:solidFill>
              <a:schemeClr val="accent4">
                <a:lumMod val="50000"/>
              </a:schemeClr>
            </a:solidFill>
          </a:ln>
          <a:effectLst>
            <a:innerShdw blurRad="127000" dist="127000" dir="162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2400" b="1" dirty="0">
                <a:solidFill>
                  <a:schemeClr val="bg1"/>
                </a:solidFill>
                <a:latin typeface="Calibri" panose="020F0502020204030204" pitchFamily="34" charset="0"/>
                <a:cs typeface="Calibri" panose="020F0502020204030204" pitchFamily="34" charset="0"/>
              </a:rPr>
              <a:t>11.4%</a:t>
            </a:r>
          </a:p>
        </p:txBody>
      </p:sp>
      <p:grpSp>
        <p:nvGrpSpPr>
          <p:cNvPr id="14" name="Grupo 13">
            <a:extLst>
              <a:ext uri="{FF2B5EF4-FFF2-40B4-BE49-F238E27FC236}">
                <a16:creationId xmlns:a16="http://schemas.microsoft.com/office/drawing/2014/main" id="{DF8B8205-A7D1-470C-9B1D-3A2DA974E849}"/>
              </a:ext>
            </a:extLst>
          </p:cNvPr>
          <p:cNvGrpSpPr/>
          <p:nvPr/>
        </p:nvGrpSpPr>
        <p:grpSpPr>
          <a:xfrm>
            <a:off x="2336300" y="5839060"/>
            <a:ext cx="1849938" cy="461665"/>
            <a:chOff x="3026756" y="5755934"/>
            <a:chExt cx="1849938" cy="461665"/>
          </a:xfrm>
        </p:grpSpPr>
        <p:pic>
          <p:nvPicPr>
            <p:cNvPr id="15" name="Picture 4" descr="Litmus Logo Download Vector">
              <a:extLst>
                <a:ext uri="{FF2B5EF4-FFF2-40B4-BE49-F238E27FC236}">
                  <a16:creationId xmlns:a16="http://schemas.microsoft.com/office/drawing/2014/main" id="{A3D0EAFE-8DB4-4AAF-A768-CE1F16D7B97C}"/>
                </a:ext>
              </a:extLst>
            </p:cNvPr>
            <p:cNvPicPr>
              <a:picLocks noChangeAspect="1" noChangeArrowheads="1"/>
            </p:cNvPicPr>
            <p:nvPr/>
          </p:nvPicPr>
          <p:blipFill>
            <a:blip r:embed="rId4" cstate="print">
              <a:biLevel thresh="25000"/>
              <a:extLst>
                <a:ext uri="{28A0092B-C50C-407E-A947-70E740481C1C}">
                  <a14:useLocalDpi xmlns:a14="http://schemas.microsoft.com/office/drawing/2010/main" val="0"/>
                </a:ext>
              </a:extLst>
            </a:blip>
            <a:srcRect/>
            <a:stretch>
              <a:fillRect/>
            </a:stretch>
          </p:blipFill>
          <p:spPr bwMode="auto">
            <a:xfrm>
              <a:off x="3026756" y="5799525"/>
              <a:ext cx="888464" cy="326955"/>
            </a:xfrm>
            <a:prstGeom prst="rect">
              <a:avLst/>
            </a:prstGeom>
            <a:noFill/>
            <a:extLst>
              <a:ext uri="{909E8E84-426E-40DD-AFC4-6F175D3DCCD1}">
                <a14:hiddenFill xmlns:a14="http://schemas.microsoft.com/office/drawing/2010/main">
                  <a:solidFill>
                    <a:srgbClr val="FFFFFF"/>
                  </a:solidFill>
                </a14:hiddenFill>
              </a:ext>
            </a:extLst>
          </p:spPr>
        </p:pic>
        <p:sp>
          <p:nvSpPr>
            <p:cNvPr id="16" name="CuadroTexto 15">
              <a:extLst>
                <a:ext uri="{FF2B5EF4-FFF2-40B4-BE49-F238E27FC236}">
                  <a16:creationId xmlns:a16="http://schemas.microsoft.com/office/drawing/2014/main" id="{A4B84878-A482-4A88-9723-48B565C15B0D}"/>
                </a:ext>
              </a:extLst>
            </p:cNvPr>
            <p:cNvSpPr txBox="1"/>
            <p:nvPr/>
          </p:nvSpPr>
          <p:spPr>
            <a:xfrm>
              <a:off x="4012297" y="5755934"/>
              <a:ext cx="864397" cy="461665"/>
            </a:xfrm>
            <a:prstGeom prst="rect">
              <a:avLst/>
            </a:prstGeom>
            <a:noFill/>
          </p:spPr>
          <p:txBody>
            <a:bodyPr wrap="square" rtlCol="0">
              <a:spAutoFit/>
            </a:bodyPr>
            <a:lstStyle/>
            <a:p>
              <a:r>
                <a:rPr lang="es-MX" sz="800" b="1" dirty="0">
                  <a:solidFill>
                    <a:schemeClr val="bg1"/>
                  </a:solidFill>
                </a:rPr>
                <a:t>Email Client</a:t>
              </a:r>
            </a:p>
            <a:p>
              <a:r>
                <a:rPr lang="es-MX" sz="800" b="1" dirty="0" err="1">
                  <a:solidFill>
                    <a:schemeClr val="bg1"/>
                  </a:solidFill>
                </a:rPr>
                <a:t>Market</a:t>
              </a:r>
              <a:r>
                <a:rPr lang="es-MX" sz="800" b="1" dirty="0">
                  <a:solidFill>
                    <a:schemeClr val="bg1"/>
                  </a:solidFill>
                </a:rPr>
                <a:t> Share</a:t>
              </a:r>
            </a:p>
            <a:p>
              <a:r>
                <a:rPr lang="es-MX" sz="800" dirty="0">
                  <a:solidFill>
                    <a:schemeClr val="bg1"/>
                  </a:solidFill>
                </a:rPr>
                <a:t>Abril 2021</a:t>
              </a:r>
            </a:p>
          </p:txBody>
        </p:sp>
      </p:grpSp>
      <p:grpSp>
        <p:nvGrpSpPr>
          <p:cNvPr id="5" name="Grupo 4">
            <a:extLst>
              <a:ext uri="{FF2B5EF4-FFF2-40B4-BE49-F238E27FC236}">
                <a16:creationId xmlns:a16="http://schemas.microsoft.com/office/drawing/2014/main" id="{E6B909BF-87FD-44A8-94E6-83C3BBB0243E}"/>
              </a:ext>
            </a:extLst>
          </p:cNvPr>
          <p:cNvGrpSpPr/>
          <p:nvPr/>
        </p:nvGrpSpPr>
        <p:grpSpPr>
          <a:xfrm>
            <a:off x="8958093" y="1979419"/>
            <a:ext cx="2811339" cy="923330"/>
            <a:chOff x="8958093" y="1979419"/>
            <a:chExt cx="2811339" cy="923330"/>
          </a:xfrm>
        </p:grpSpPr>
        <p:cxnSp>
          <p:nvCxnSpPr>
            <p:cNvPr id="33" name="Straight Arrow Connector 90">
              <a:extLst>
                <a:ext uri="{FF2B5EF4-FFF2-40B4-BE49-F238E27FC236}">
                  <a16:creationId xmlns:a16="http://schemas.microsoft.com/office/drawing/2014/main" id="{5D656ABE-8E36-4FD3-9FF8-AB1A0B97A30C}"/>
                </a:ext>
              </a:extLst>
            </p:cNvPr>
            <p:cNvCxnSpPr>
              <a:cxnSpLocks/>
            </p:cNvCxnSpPr>
            <p:nvPr/>
          </p:nvCxnSpPr>
          <p:spPr>
            <a:xfrm>
              <a:off x="8958093" y="2167258"/>
              <a:ext cx="304204" cy="0"/>
            </a:xfrm>
            <a:prstGeom prst="straightConnector1">
              <a:avLst/>
            </a:prstGeom>
            <a:ln w="3175">
              <a:solidFill>
                <a:schemeClr val="accent2"/>
              </a:solidFill>
              <a:headEnd type="oval" w="sm" len="sm"/>
              <a:tailEnd type="arrow"/>
            </a:ln>
          </p:spPr>
          <p:style>
            <a:lnRef idx="1">
              <a:schemeClr val="accent1"/>
            </a:lnRef>
            <a:fillRef idx="0">
              <a:schemeClr val="accent1"/>
            </a:fillRef>
            <a:effectRef idx="0">
              <a:schemeClr val="accent1"/>
            </a:effectRef>
            <a:fontRef idx="minor">
              <a:schemeClr val="tx1"/>
            </a:fontRef>
          </p:style>
        </p:cxnSp>
        <p:sp>
          <p:nvSpPr>
            <p:cNvPr id="34" name="TextBox 70">
              <a:extLst>
                <a:ext uri="{FF2B5EF4-FFF2-40B4-BE49-F238E27FC236}">
                  <a16:creationId xmlns:a16="http://schemas.microsoft.com/office/drawing/2014/main" id="{0C27DB92-4FAF-4F7E-B606-38B702F763D4}"/>
                </a:ext>
              </a:extLst>
            </p:cNvPr>
            <p:cNvSpPr txBox="1"/>
            <p:nvPr/>
          </p:nvSpPr>
          <p:spPr>
            <a:xfrm>
              <a:off x="9409256" y="1979419"/>
              <a:ext cx="998967" cy="923330"/>
            </a:xfrm>
            <a:prstGeom prst="rect">
              <a:avLst/>
            </a:prstGeom>
            <a:noFill/>
          </p:spPr>
          <p:txBody>
            <a:bodyPr wrap="square" lIns="0" tIns="0" rIns="0" bIns="0" rtlCol="0">
              <a:spAutoFit/>
            </a:bodyPr>
            <a:lstStyle/>
            <a:p>
              <a:r>
                <a:rPr lang="es-419" sz="1200" b="1" dirty="0">
                  <a:solidFill>
                    <a:schemeClr val="accent2"/>
                  </a:solidFill>
                </a:rPr>
                <a:t>OPENS REALES</a:t>
              </a:r>
            </a:p>
            <a:p>
              <a:r>
                <a:rPr lang="es-419" sz="3600" spc="-200" dirty="0"/>
                <a:t>10</a:t>
              </a:r>
              <a:endParaRPr lang="es-419" sz="1200" dirty="0">
                <a:solidFill>
                  <a:schemeClr val="accent2"/>
                </a:solidFill>
              </a:endParaRPr>
            </a:p>
          </p:txBody>
        </p:sp>
        <p:cxnSp>
          <p:nvCxnSpPr>
            <p:cNvPr id="37" name="Straight Arrow Connector 90">
              <a:extLst>
                <a:ext uri="{FF2B5EF4-FFF2-40B4-BE49-F238E27FC236}">
                  <a16:creationId xmlns:a16="http://schemas.microsoft.com/office/drawing/2014/main" id="{CE5AB2E7-EB85-4F10-9EDE-1994C4C2CA17}"/>
                </a:ext>
              </a:extLst>
            </p:cNvPr>
            <p:cNvCxnSpPr>
              <a:cxnSpLocks/>
            </p:cNvCxnSpPr>
            <p:nvPr/>
          </p:nvCxnSpPr>
          <p:spPr>
            <a:xfrm>
              <a:off x="10228175" y="2167258"/>
              <a:ext cx="304204" cy="0"/>
            </a:xfrm>
            <a:prstGeom prst="straightConnector1">
              <a:avLst/>
            </a:prstGeom>
            <a:ln w="3175">
              <a:solidFill>
                <a:schemeClr val="accent2"/>
              </a:solidFill>
              <a:headEnd type="oval" w="sm" len="sm"/>
              <a:tailEnd type="arrow"/>
            </a:ln>
          </p:spPr>
          <p:style>
            <a:lnRef idx="1">
              <a:schemeClr val="accent1"/>
            </a:lnRef>
            <a:fillRef idx="0">
              <a:schemeClr val="accent1"/>
            </a:fillRef>
            <a:effectRef idx="0">
              <a:schemeClr val="accent1"/>
            </a:effectRef>
            <a:fontRef idx="minor">
              <a:schemeClr val="tx1"/>
            </a:fontRef>
          </p:style>
        </p:cxnSp>
        <p:sp>
          <p:nvSpPr>
            <p:cNvPr id="38" name="TextBox 70">
              <a:extLst>
                <a:ext uri="{FF2B5EF4-FFF2-40B4-BE49-F238E27FC236}">
                  <a16:creationId xmlns:a16="http://schemas.microsoft.com/office/drawing/2014/main" id="{71AC4D1D-CAAA-4AE2-8053-9B9A27E73FB5}"/>
                </a:ext>
              </a:extLst>
            </p:cNvPr>
            <p:cNvSpPr txBox="1"/>
            <p:nvPr/>
          </p:nvSpPr>
          <p:spPr>
            <a:xfrm>
              <a:off x="10684851" y="1979419"/>
              <a:ext cx="1084581" cy="923330"/>
            </a:xfrm>
            <a:prstGeom prst="rect">
              <a:avLst/>
            </a:prstGeom>
            <a:noFill/>
          </p:spPr>
          <p:txBody>
            <a:bodyPr wrap="square" lIns="0" tIns="0" rIns="0" bIns="0" rtlCol="0">
              <a:spAutoFit/>
            </a:bodyPr>
            <a:lstStyle/>
            <a:p>
              <a:r>
                <a:rPr lang="es-419" sz="1200" b="1" dirty="0">
                  <a:solidFill>
                    <a:schemeClr val="accent2"/>
                  </a:solidFill>
                </a:rPr>
                <a:t>OPENS REPORTADOS</a:t>
              </a:r>
            </a:p>
            <a:p>
              <a:r>
                <a:rPr lang="es-419" sz="3600" spc="-200" dirty="0"/>
                <a:t>10 </a:t>
              </a:r>
              <a:r>
                <a:rPr lang="es-419" sz="1200" b="1" dirty="0">
                  <a:solidFill>
                    <a:schemeClr val="accent2"/>
                  </a:solidFill>
                </a:rPr>
                <a:t>/ 20%</a:t>
              </a:r>
            </a:p>
          </p:txBody>
        </p:sp>
      </p:grpSp>
      <p:grpSp>
        <p:nvGrpSpPr>
          <p:cNvPr id="7" name="Grupo 6">
            <a:extLst>
              <a:ext uri="{FF2B5EF4-FFF2-40B4-BE49-F238E27FC236}">
                <a16:creationId xmlns:a16="http://schemas.microsoft.com/office/drawing/2014/main" id="{9B6D15ED-F99A-4D03-8E11-2B4DE699023B}"/>
              </a:ext>
            </a:extLst>
          </p:cNvPr>
          <p:cNvGrpSpPr/>
          <p:nvPr/>
        </p:nvGrpSpPr>
        <p:grpSpPr>
          <a:xfrm>
            <a:off x="8958093" y="3214041"/>
            <a:ext cx="2811339" cy="923330"/>
            <a:chOff x="8958093" y="3214041"/>
            <a:chExt cx="2811339" cy="923330"/>
          </a:xfrm>
        </p:grpSpPr>
        <p:cxnSp>
          <p:nvCxnSpPr>
            <p:cNvPr id="45" name="Straight Arrow Connector 90">
              <a:extLst>
                <a:ext uri="{FF2B5EF4-FFF2-40B4-BE49-F238E27FC236}">
                  <a16:creationId xmlns:a16="http://schemas.microsoft.com/office/drawing/2014/main" id="{5C11497C-EB20-454E-8831-495BA1BC6E7D}"/>
                </a:ext>
              </a:extLst>
            </p:cNvPr>
            <p:cNvCxnSpPr>
              <a:cxnSpLocks/>
            </p:cNvCxnSpPr>
            <p:nvPr/>
          </p:nvCxnSpPr>
          <p:spPr>
            <a:xfrm>
              <a:off x="8958093" y="3401880"/>
              <a:ext cx="304204" cy="0"/>
            </a:xfrm>
            <a:prstGeom prst="straightConnector1">
              <a:avLst/>
            </a:prstGeom>
            <a:ln w="3175">
              <a:solidFill>
                <a:schemeClr val="accent2"/>
              </a:solidFill>
              <a:headEnd type="oval" w="sm" len="sm"/>
              <a:tailEnd type="arrow"/>
            </a:ln>
          </p:spPr>
          <p:style>
            <a:lnRef idx="1">
              <a:schemeClr val="accent1"/>
            </a:lnRef>
            <a:fillRef idx="0">
              <a:schemeClr val="accent1"/>
            </a:fillRef>
            <a:effectRef idx="0">
              <a:schemeClr val="accent1"/>
            </a:effectRef>
            <a:fontRef idx="minor">
              <a:schemeClr val="tx1"/>
            </a:fontRef>
          </p:style>
        </p:cxnSp>
        <p:sp>
          <p:nvSpPr>
            <p:cNvPr id="46" name="TextBox 70">
              <a:extLst>
                <a:ext uri="{FF2B5EF4-FFF2-40B4-BE49-F238E27FC236}">
                  <a16:creationId xmlns:a16="http://schemas.microsoft.com/office/drawing/2014/main" id="{18BF4B49-A240-4E9D-8BC7-BF1640A69EEA}"/>
                </a:ext>
              </a:extLst>
            </p:cNvPr>
            <p:cNvSpPr txBox="1"/>
            <p:nvPr/>
          </p:nvSpPr>
          <p:spPr>
            <a:xfrm>
              <a:off x="9409256" y="3214041"/>
              <a:ext cx="998967" cy="923330"/>
            </a:xfrm>
            <a:prstGeom prst="rect">
              <a:avLst/>
            </a:prstGeom>
            <a:noFill/>
          </p:spPr>
          <p:txBody>
            <a:bodyPr wrap="square" lIns="0" tIns="0" rIns="0" bIns="0" rtlCol="0">
              <a:spAutoFit/>
            </a:bodyPr>
            <a:lstStyle/>
            <a:p>
              <a:r>
                <a:rPr lang="es-419" sz="1200" b="1" dirty="0">
                  <a:solidFill>
                    <a:schemeClr val="accent2"/>
                  </a:solidFill>
                </a:rPr>
                <a:t>OPENS REALES</a:t>
              </a:r>
            </a:p>
            <a:p>
              <a:r>
                <a:rPr lang="es-419" sz="3600" spc="-200" dirty="0"/>
                <a:t>10</a:t>
              </a:r>
              <a:endParaRPr lang="es-419" sz="1200" dirty="0">
                <a:solidFill>
                  <a:schemeClr val="accent2"/>
                </a:solidFill>
              </a:endParaRPr>
            </a:p>
          </p:txBody>
        </p:sp>
        <p:cxnSp>
          <p:nvCxnSpPr>
            <p:cNvPr id="47" name="Straight Arrow Connector 90">
              <a:extLst>
                <a:ext uri="{FF2B5EF4-FFF2-40B4-BE49-F238E27FC236}">
                  <a16:creationId xmlns:a16="http://schemas.microsoft.com/office/drawing/2014/main" id="{430DCD15-ACDF-4249-85F8-82C6BCB23858}"/>
                </a:ext>
              </a:extLst>
            </p:cNvPr>
            <p:cNvCxnSpPr>
              <a:cxnSpLocks/>
            </p:cNvCxnSpPr>
            <p:nvPr/>
          </p:nvCxnSpPr>
          <p:spPr>
            <a:xfrm>
              <a:off x="10228175" y="3401880"/>
              <a:ext cx="304204" cy="0"/>
            </a:xfrm>
            <a:prstGeom prst="straightConnector1">
              <a:avLst/>
            </a:prstGeom>
            <a:ln w="3175">
              <a:solidFill>
                <a:schemeClr val="accent2"/>
              </a:solidFill>
              <a:headEnd type="oval" w="sm" len="sm"/>
              <a:tailEnd type="arrow"/>
            </a:ln>
          </p:spPr>
          <p:style>
            <a:lnRef idx="1">
              <a:schemeClr val="accent1"/>
            </a:lnRef>
            <a:fillRef idx="0">
              <a:schemeClr val="accent1"/>
            </a:fillRef>
            <a:effectRef idx="0">
              <a:schemeClr val="accent1"/>
            </a:effectRef>
            <a:fontRef idx="minor">
              <a:schemeClr val="tx1"/>
            </a:fontRef>
          </p:style>
        </p:cxnSp>
        <p:sp>
          <p:nvSpPr>
            <p:cNvPr id="48" name="TextBox 70">
              <a:extLst>
                <a:ext uri="{FF2B5EF4-FFF2-40B4-BE49-F238E27FC236}">
                  <a16:creationId xmlns:a16="http://schemas.microsoft.com/office/drawing/2014/main" id="{BC0C605F-D3CD-47C2-ABC1-EEB5736FE88C}"/>
                </a:ext>
              </a:extLst>
            </p:cNvPr>
            <p:cNvSpPr txBox="1"/>
            <p:nvPr/>
          </p:nvSpPr>
          <p:spPr>
            <a:xfrm>
              <a:off x="10684851" y="3214041"/>
              <a:ext cx="1084581" cy="923330"/>
            </a:xfrm>
            <a:prstGeom prst="rect">
              <a:avLst/>
            </a:prstGeom>
            <a:noFill/>
          </p:spPr>
          <p:txBody>
            <a:bodyPr wrap="square" lIns="0" tIns="0" rIns="0" bIns="0" rtlCol="0">
              <a:spAutoFit/>
            </a:bodyPr>
            <a:lstStyle/>
            <a:p>
              <a:r>
                <a:rPr lang="es-419" sz="1200" b="1" dirty="0">
                  <a:solidFill>
                    <a:schemeClr val="accent2"/>
                  </a:solidFill>
                </a:rPr>
                <a:t>OPENS REPORTADOS</a:t>
              </a:r>
            </a:p>
            <a:p>
              <a:r>
                <a:rPr lang="es-419" sz="3600" spc="-200" dirty="0"/>
                <a:t>50 </a:t>
              </a:r>
              <a:r>
                <a:rPr lang="es-419" sz="1200" b="1" dirty="0">
                  <a:solidFill>
                    <a:schemeClr val="accent2"/>
                  </a:solidFill>
                </a:rPr>
                <a:t>/ 100%</a:t>
              </a:r>
            </a:p>
          </p:txBody>
        </p:sp>
      </p:grpSp>
      <p:grpSp>
        <p:nvGrpSpPr>
          <p:cNvPr id="2" name="Grupo 1">
            <a:extLst>
              <a:ext uri="{FF2B5EF4-FFF2-40B4-BE49-F238E27FC236}">
                <a16:creationId xmlns:a16="http://schemas.microsoft.com/office/drawing/2014/main" id="{566B0FEC-6FF6-437A-B4DF-EEF2694944B5}"/>
              </a:ext>
            </a:extLst>
          </p:cNvPr>
          <p:cNvGrpSpPr/>
          <p:nvPr/>
        </p:nvGrpSpPr>
        <p:grpSpPr>
          <a:xfrm>
            <a:off x="5151075" y="1814767"/>
            <a:ext cx="3859587" cy="2322604"/>
            <a:chOff x="5151075" y="1814767"/>
            <a:chExt cx="3859587" cy="2322604"/>
          </a:xfrm>
        </p:grpSpPr>
        <p:sp>
          <p:nvSpPr>
            <p:cNvPr id="23" name="TextBox 70">
              <a:extLst>
                <a:ext uri="{FF2B5EF4-FFF2-40B4-BE49-F238E27FC236}">
                  <a16:creationId xmlns:a16="http://schemas.microsoft.com/office/drawing/2014/main" id="{CB71AD3C-CC22-44A7-8149-43A18232E242}"/>
                </a:ext>
              </a:extLst>
            </p:cNvPr>
            <p:cNvSpPr txBox="1"/>
            <p:nvPr/>
          </p:nvSpPr>
          <p:spPr>
            <a:xfrm>
              <a:off x="5152253" y="2505670"/>
              <a:ext cx="1504580" cy="923330"/>
            </a:xfrm>
            <a:prstGeom prst="rect">
              <a:avLst/>
            </a:prstGeom>
            <a:noFill/>
          </p:spPr>
          <p:txBody>
            <a:bodyPr wrap="square" lIns="0" tIns="0" rIns="0" bIns="0" rtlCol="0">
              <a:spAutoFit/>
            </a:bodyPr>
            <a:lstStyle/>
            <a:p>
              <a:r>
                <a:rPr lang="es-419" sz="1200" b="1" dirty="0">
                  <a:solidFill>
                    <a:schemeClr val="accent2"/>
                  </a:solidFill>
                </a:rPr>
                <a:t>ENVÍO DE</a:t>
              </a:r>
            </a:p>
            <a:p>
              <a:r>
                <a:rPr lang="es-419" sz="1200" b="1" dirty="0">
                  <a:solidFill>
                    <a:schemeClr val="accent2"/>
                  </a:solidFill>
                </a:rPr>
                <a:t>CAMPAÑA</a:t>
              </a:r>
            </a:p>
            <a:p>
              <a:r>
                <a:rPr lang="es-419" sz="3600" spc="-200" dirty="0"/>
                <a:t>100</a:t>
              </a:r>
              <a:r>
                <a:rPr lang="es-419" sz="1200" dirty="0"/>
                <a:t> Emails</a:t>
              </a:r>
              <a:endParaRPr lang="es-419" sz="1200" dirty="0">
                <a:solidFill>
                  <a:schemeClr val="accent2"/>
                </a:solidFill>
              </a:endParaRPr>
            </a:p>
          </p:txBody>
        </p:sp>
        <p:cxnSp>
          <p:nvCxnSpPr>
            <p:cNvPr id="18" name="Straight Arrow Connector 90">
              <a:extLst>
                <a:ext uri="{FF2B5EF4-FFF2-40B4-BE49-F238E27FC236}">
                  <a16:creationId xmlns:a16="http://schemas.microsoft.com/office/drawing/2014/main" id="{1FC6E08C-C0FC-4656-9957-07DB22FC309C}"/>
                </a:ext>
              </a:extLst>
            </p:cNvPr>
            <p:cNvCxnSpPr>
              <a:cxnSpLocks/>
            </p:cNvCxnSpPr>
            <p:nvPr/>
          </p:nvCxnSpPr>
          <p:spPr>
            <a:xfrm>
              <a:off x="5617029" y="2167258"/>
              <a:ext cx="1173915" cy="0"/>
            </a:xfrm>
            <a:prstGeom prst="straightConnector1">
              <a:avLst/>
            </a:prstGeom>
            <a:ln w="3175">
              <a:solidFill>
                <a:schemeClr val="accent2"/>
              </a:solidFill>
              <a:headEnd type="oval" w="sm" len="sm"/>
              <a:tailEnd type="arrow"/>
            </a:ln>
          </p:spPr>
          <p:style>
            <a:lnRef idx="1">
              <a:schemeClr val="accent1"/>
            </a:lnRef>
            <a:fillRef idx="0">
              <a:schemeClr val="accent1"/>
            </a:fillRef>
            <a:effectRef idx="0">
              <a:schemeClr val="accent1"/>
            </a:effectRef>
            <a:fontRef idx="minor">
              <a:schemeClr val="tx1"/>
            </a:fontRef>
          </p:style>
        </p:cxnSp>
        <p:grpSp>
          <p:nvGrpSpPr>
            <p:cNvPr id="28" name="Group 976">
              <a:extLst>
                <a:ext uri="{FF2B5EF4-FFF2-40B4-BE49-F238E27FC236}">
                  <a16:creationId xmlns:a16="http://schemas.microsoft.com/office/drawing/2014/main" id="{A18EA055-2487-4D40-9564-4F95C97A6AF4}"/>
                </a:ext>
              </a:extLst>
            </p:cNvPr>
            <p:cNvGrpSpPr/>
            <p:nvPr/>
          </p:nvGrpSpPr>
          <p:grpSpPr>
            <a:xfrm>
              <a:off x="5151075" y="2099854"/>
              <a:ext cx="187642" cy="133165"/>
              <a:chOff x="2392732" y="5403475"/>
              <a:chExt cx="187642" cy="133165"/>
            </a:xfrm>
          </p:grpSpPr>
          <p:sp>
            <p:nvSpPr>
              <p:cNvPr id="29" name="Freeform: Shape 473">
                <a:extLst>
                  <a:ext uri="{FF2B5EF4-FFF2-40B4-BE49-F238E27FC236}">
                    <a16:creationId xmlns:a16="http://schemas.microsoft.com/office/drawing/2014/main" id="{5ED32F29-8C2C-4FBB-8649-EC7D4150F73F}"/>
                  </a:ext>
                </a:extLst>
              </p:cNvPr>
              <p:cNvSpPr/>
              <p:nvPr/>
            </p:nvSpPr>
            <p:spPr>
              <a:xfrm>
                <a:off x="2392732" y="5403475"/>
                <a:ext cx="187642" cy="133165"/>
              </a:xfrm>
              <a:custGeom>
                <a:avLst/>
                <a:gdLst/>
                <a:ahLst/>
                <a:cxnLst/>
                <a:rect l="0" t="0" r="0" b="0"/>
                <a:pathLst>
                  <a:path w="76090" h="54000">
                    <a:moveTo>
                      <a:pt x="75477" y="48477"/>
                    </a:moveTo>
                    <a:cubicBezTo>
                      <a:pt x="75477" y="51177"/>
                      <a:pt x="73268" y="53386"/>
                      <a:pt x="70568" y="53386"/>
                    </a:cubicBezTo>
                    <a:lnTo>
                      <a:pt x="6750" y="53386"/>
                    </a:lnTo>
                    <a:cubicBezTo>
                      <a:pt x="4050" y="53386"/>
                      <a:pt x="1841" y="51177"/>
                      <a:pt x="1841" y="48477"/>
                    </a:cubicBezTo>
                    <a:lnTo>
                      <a:pt x="1841" y="6750"/>
                    </a:lnTo>
                    <a:cubicBezTo>
                      <a:pt x="1841" y="4050"/>
                      <a:pt x="4050" y="1841"/>
                      <a:pt x="6750" y="1841"/>
                    </a:cubicBezTo>
                    <a:lnTo>
                      <a:pt x="70568" y="1841"/>
                    </a:lnTo>
                    <a:cubicBezTo>
                      <a:pt x="73268" y="1841"/>
                      <a:pt x="75477" y="4050"/>
                      <a:pt x="75477" y="6750"/>
                    </a:cubicBezTo>
                    <a:lnTo>
                      <a:pt x="75477" y="48477"/>
                    </a:lnTo>
                    <a:close/>
                  </a:path>
                </a:pathLst>
              </a:custGeom>
              <a:noFill/>
              <a:ln w="12700" cap="rnd">
                <a:solidFill>
                  <a:schemeClr val="tx1"/>
                </a:solidFill>
                <a:prstDash val="solid"/>
                <a:round/>
              </a:ln>
            </p:spPr>
            <p:txBody>
              <a:bodyPr/>
              <a:lstStyle/>
              <a:p>
                <a:endParaRPr lang="es-419"/>
              </a:p>
            </p:txBody>
          </p:sp>
          <p:sp>
            <p:nvSpPr>
              <p:cNvPr id="30" name="Freeform: Shape 474">
                <a:extLst>
                  <a:ext uri="{FF2B5EF4-FFF2-40B4-BE49-F238E27FC236}">
                    <a16:creationId xmlns:a16="http://schemas.microsoft.com/office/drawing/2014/main" id="{7F90B351-EB9C-4639-9A2E-E5129974695E}"/>
                  </a:ext>
                </a:extLst>
              </p:cNvPr>
              <p:cNvSpPr/>
              <p:nvPr/>
            </p:nvSpPr>
            <p:spPr>
              <a:xfrm>
                <a:off x="2396971" y="5408316"/>
                <a:ext cx="181588" cy="78688"/>
              </a:xfrm>
              <a:custGeom>
                <a:avLst/>
                <a:gdLst/>
                <a:ahLst/>
                <a:cxnLst/>
                <a:rect l="0" t="0" r="0" b="0"/>
                <a:pathLst>
                  <a:path w="73636" h="31909">
                    <a:moveTo>
                      <a:pt x="1841" y="1841"/>
                    </a:moveTo>
                    <a:lnTo>
                      <a:pt x="33259" y="29086"/>
                    </a:lnTo>
                    <a:cubicBezTo>
                      <a:pt x="35223" y="30804"/>
                      <a:pt x="38659" y="30804"/>
                      <a:pt x="40623" y="29086"/>
                    </a:cubicBezTo>
                    <a:lnTo>
                      <a:pt x="72041" y="1841"/>
                    </a:lnTo>
                  </a:path>
                </a:pathLst>
              </a:custGeom>
              <a:noFill/>
              <a:ln w="12700" cap="rnd">
                <a:solidFill>
                  <a:schemeClr val="tx1"/>
                </a:solidFill>
                <a:prstDash val="solid"/>
                <a:round/>
              </a:ln>
            </p:spPr>
            <p:txBody>
              <a:bodyPr/>
              <a:lstStyle/>
              <a:p>
                <a:endParaRPr lang="es-419"/>
              </a:p>
            </p:txBody>
          </p:sp>
        </p:grpSp>
        <p:pic>
          <p:nvPicPr>
            <p:cNvPr id="1026" name="Picture 2" descr="📱 Mobile Phone Emoji">
              <a:extLst>
                <a:ext uri="{FF2B5EF4-FFF2-40B4-BE49-F238E27FC236}">
                  <a16:creationId xmlns:a16="http://schemas.microsoft.com/office/drawing/2014/main" id="{BDCF84D7-3A07-439A-809C-E4D7F877194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424" t="3241" r="24560" b="2639"/>
            <a:stretch/>
          </p:blipFill>
          <p:spPr bwMode="auto">
            <a:xfrm>
              <a:off x="6979394" y="1814767"/>
              <a:ext cx="399600" cy="737231"/>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70">
              <a:extLst>
                <a:ext uri="{FF2B5EF4-FFF2-40B4-BE49-F238E27FC236}">
                  <a16:creationId xmlns:a16="http://schemas.microsoft.com/office/drawing/2014/main" id="{7249CA77-88E3-458E-A92D-B6A312C16C09}"/>
                </a:ext>
              </a:extLst>
            </p:cNvPr>
            <p:cNvSpPr txBox="1"/>
            <p:nvPr/>
          </p:nvSpPr>
          <p:spPr>
            <a:xfrm>
              <a:off x="8011695" y="1979419"/>
              <a:ext cx="998967" cy="923330"/>
            </a:xfrm>
            <a:prstGeom prst="rect">
              <a:avLst/>
            </a:prstGeom>
            <a:noFill/>
          </p:spPr>
          <p:txBody>
            <a:bodyPr wrap="square" lIns="0" tIns="0" rIns="0" bIns="0" rtlCol="0">
              <a:spAutoFit/>
            </a:bodyPr>
            <a:lstStyle/>
            <a:p>
              <a:r>
                <a:rPr lang="es-419" sz="1200" b="1" dirty="0">
                  <a:solidFill>
                    <a:schemeClr val="accent2"/>
                  </a:solidFill>
                </a:rPr>
                <a:t>NO-APPLE MAIL</a:t>
              </a:r>
            </a:p>
            <a:p>
              <a:r>
                <a:rPr lang="es-419" sz="3600" spc="-200" dirty="0"/>
                <a:t>50</a:t>
              </a:r>
              <a:endParaRPr lang="es-419" sz="1200" dirty="0">
                <a:solidFill>
                  <a:schemeClr val="accent2"/>
                </a:solidFill>
              </a:endParaRPr>
            </a:p>
          </p:txBody>
        </p:sp>
        <p:cxnSp>
          <p:nvCxnSpPr>
            <p:cNvPr id="40" name="Straight Arrow Connector 90">
              <a:extLst>
                <a:ext uri="{FF2B5EF4-FFF2-40B4-BE49-F238E27FC236}">
                  <a16:creationId xmlns:a16="http://schemas.microsoft.com/office/drawing/2014/main" id="{D9FF4CCF-E1AD-4D5B-B458-29B13012D78C}"/>
                </a:ext>
              </a:extLst>
            </p:cNvPr>
            <p:cNvCxnSpPr>
              <a:cxnSpLocks/>
            </p:cNvCxnSpPr>
            <p:nvPr/>
          </p:nvCxnSpPr>
          <p:spPr>
            <a:xfrm>
              <a:off x="7566928" y="2167258"/>
              <a:ext cx="304204" cy="0"/>
            </a:xfrm>
            <a:prstGeom prst="straightConnector1">
              <a:avLst/>
            </a:prstGeom>
            <a:ln w="3175">
              <a:solidFill>
                <a:schemeClr val="accent2"/>
              </a:solidFill>
              <a:headEnd type="oval" w="sm" len="sm"/>
              <a:tailEnd type="arrow"/>
            </a:ln>
          </p:spPr>
          <p:style>
            <a:lnRef idx="1">
              <a:schemeClr val="accent1"/>
            </a:lnRef>
            <a:fillRef idx="0">
              <a:schemeClr val="accent1"/>
            </a:fillRef>
            <a:effectRef idx="0">
              <a:schemeClr val="accent1"/>
            </a:effectRef>
            <a:fontRef idx="minor">
              <a:schemeClr val="tx1"/>
            </a:fontRef>
          </p:style>
        </p:cxnSp>
        <p:pic>
          <p:nvPicPr>
            <p:cNvPr id="17" name="Picture 2" descr="Mail Icon PNG Image | Mail icon, Email icon, App icon design">
              <a:extLst>
                <a:ext uri="{FF2B5EF4-FFF2-40B4-BE49-F238E27FC236}">
                  <a16:creationId xmlns:a16="http://schemas.microsoft.com/office/drawing/2014/main" id="{D729FDAF-8F1C-496A-8F0B-1E04AC3BA3B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272" t="6279" r="6148" b="5986"/>
            <a:stretch/>
          </p:blipFill>
          <p:spPr bwMode="auto">
            <a:xfrm>
              <a:off x="6978534" y="3214041"/>
              <a:ext cx="399838" cy="40054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70">
              <a:extLst>
                <a:ext uri="{FF2B5EF4-FFF2-40B4-BE49-F238E27FC236}">
                  <a16:creationId xmlns:a16="http://schemas.microsoft.com/office/drawing/2014/main" id="{145FCBC7-19FF-4824-9526-1900CD79FB79}"/>
                </a:ext>
              </a:extLst>
            </p:cNvPr>
            <p:cNvSpPr txBox="1"/>
            <p:nvPr/>
          </p:nvSpPr>
          <p:spPr>
            <a:xfrm>
              <a:off x="8011695" y="3214041"/>
              <a:ext cx="998967" cy="923330"/>
            </a:xfrm>
            <a:prstGeom prst="rect">
              <a:avLst/>
            </a:prstGeom>
            <a:noFill/>
          </p:spPr>
          <p:txBody>
            <a:bodyPr wrap="square" lIns="0" tIns="0" rIns="0" bIns="0" rtlCol="0">
              <a:spAutoFit/>
            </a:bodyPr>
            <a:lstStyle/>
            <a:p>
              <a:r>
                <a:rPr lang="es-419" sz="1200" b="1" dirty="0">
                  <a:solidFill>
                    <a:schemeClr val="accent2"/>
                  </a:solidFill>
                </a:rPr>
                <a:t>APPLE</a:t>
              </a:r>
            </a:p>
            <a:p>
              <a:r>
                <a:rPr lang="es-419" sz="1200" b="1" dirty="0">
                  <a:solidFill>
                    <a:schemeClr val="accent2"/>
                  </a:solidFill>
                </a:rPr>
                <a:t>MAIL</a:t>
              </a:r>
            </a:p>
            <a:p>
              <a:r>
                <a:rPr lang="es-419" sz="3600" spc="-200" dirty="0"/>
                <a:t>50</a:t>
              </a:r>
              <a:endParaRPr lang="es-419" sz="1200" dirty="0">
                <a:solidFill>
                  <a:schemeClr val="accent2"/>
                </a:solidFill>
              </a:endParaRPr>
            </a:p>
          </p:txBody>
        </p:sp>
        <p:cxnSp>
          <p:nvCxnSpPr>
            <p:cNvPr id="49" name="Straight Arrow Connector 90">
              <a:extLst>
                <a:ext uri="{FF2B5EF4-FFF2-40B4-BE49-F238E27FC236}">
                  <a16:creationId xmlns:a16="http://schemas.microsoft.com/office/drawing/2014/main" id="{B027BE4A-4C83-45C6-8D0E-0957E2CA3E8E}"/>
                </a:ext>
              </a:extLst>
            </p:cNvPr>
            <p:cNvCxnSpPr>
              <a:cxnSpLocks/>
            </p:cNvCxnSpPr>
            <p:nvPr/>
          </p:nvCxnSpPr>
          <p:spPr>
            <a:xfrm>
              <a:off x="7566928" y="3401880"/>
              <a:ext cx="304204" cy="0"/>
            </a:xfrm>
            <a:prstGeom prst="straightConnector1">
              <a:avLst/>
            </a:prstGeom>
            <a:ln w="3175">
              <a:solidFill>
                <a:schemeClr val="accent2"/>
              </a:solidFill>
              <a:headEnd type="oval" w="sm" len="sm"/>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90">
              <a:extLst>
                <a:ext uri="{FF2B5EF4-FFF2-40B4-BE49-F238E27FC236}">
                  <a16:creationId xmlns:a16="http://schemas.microsoft.com/office/drawing/2014/main" id="{2CBD4F2A-4740-4289-AF41-84359EF441F1}"/>
                </a:ext>
              </a:extLst>
            </p:cNvPr>
            <p:cNvCxnSpPr>
              <a:cxnSpLocks/>
            </p:cNvCxnSpPr>
            <p:nvPr/>
          </p:nvCxnSpPr>
          <p:spPr>
            <a:xfrm>
              <a:off x="6480048" y="3401880"/>
              <a:ext cx="304204" cy="0"/>
            </a:xfrm>
            <a:prstGeom prst="straightConnector1">
              <a:avLst/>
            </a:prstGeom>
            <a:ln w="3175">
              <a:solidFill>
                <a:schemeClr val="accent2"/>
              </a:solidFill>
              <a:headEnd type="none" w="sm" len="sm"/>
              <a:tailEnd type="arrow"/>
            </a:ln>
          </p:spPr>
          <p:style>
            <a:lnRef idx="1">
              <a:schemeClr val="accent1"/>
            </a:lnRef>
            <a:fillRef idx="0">
              <a:schemeClr val="accent1"/>
            </a:fillRef>
            <a:effectRef idx="0">
              <a:schemeClr val="accent1"/>
            </a:effectRef>
            <a:fontRef idx="minor">
              <a:schemeClr val="tx1"/>
            </a:fontRef>
          </p:style>
        </p:cxnSp>
        <p:cxnSp>
          <p:nvCxnSpPr>
            <p:cNvPr id="68" name="Conector recto 67">
              <a:extLst>
                <a:ext uri="{FF2B5EF4-FFF2-40B4-BE49-F238E27FC236}">
                  <a16:creationId xmlns:a16="http://schemas.microsoft.com/office/drawing/2014/main" id="{5C0BA240-5BCC-4E84-BC20-59CF8AFD47C1}"/>
                </a:ext>
              </a:extLst>
            </p:cNvPr>
            <p:cNvCxnSpPr>
              <a:cxnSpLocks/>
            </p:cNvCxnSpPr>
            <p:nvPr/>
          </p:nvCxnSpPr>
          <p:spPr>
            <a:xfrm flipV="1">
              <a:off x="6480048" y="2167258"/>
              <a:ext cx="0" cy="123462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6" name="Grupo 75">
            <a:extLst>
              <a:ext uri="{FF2B5EF4-FFF2-40B4-BE49-F238E27FC236}">
                <a16:creationId xmlns:a16="http://schemas.microsoft.com/office/drawing/2014/main" id="{F4FD58A6-6EA1-405A-AA62-91B4BD69A847}"/>
              </a:ext>
            </a:extLst>
          </p:cNvPr>
          <p:cNvGrpSpPr/>
          <p:nvPr/>
        </p:nvGrpSpPr>
        <p:grpSpPr>
          <a:xfrm>
            <a:off x="6480048" y="3401880"/>
            <a:ext cx="5289384" cy="2606292"/>
            <a:chOff x="6480048" y="2837085"/>
            <a:chExt cx="5289384" cy="2606292"/>
          </a:xfrm>
        </p:grpSpPr>
        <p:sp>
          <p:nvSpPr>
            <p:cNvPr id="60" name="TextBox 70">
              <a:extLst>
                <a:ext uri="{FF2B5EF4-FFF2-40B4-BE49-F238E27FC236}">
                  <a16:creationId xmlns:a16="http://schemas.microsoft.com/office/drawing/2014/main" id="{A961D797-D15B-4DC8-A3A2-C4780E9E002F}"/>
                </a:ext>
              </a:extLst>
            </p:cNvPr>
            <p:cNvSpPr txBox="1"/>
            <p:nvPr/>
          </p:nvSpPr>
          <p:spPr>
            <a:xfrm>
              <a:off x="8011695" y="4520047"/>
              <a:ext cx="998967" cy="923330"/>
            </a:xfrm>
            <a:prstGeom prst="rect">
              <a:avLst/>
            </a:prstGeom>
            <a:noFill/>
          </p:spPr>
          <p:txBody>
            <a:bodyPr wrap="square" lIns="0" tIns="0" rIns="0" bIns="0" rtlCol="0">
              <a:spAutoFit/>
            </a:bodyPr>
            <a:lstStyle/>
            <a:p>
              <a:r>
                <a:rPr lang="es-419" sz="1200" b="1" dirty="0">
                  <a:solidFill>
                    <a:schemeClr val="accent2"/>
                  </a:solidFill>
                </a:rPr>
                <a:t>TOTAL DE CLIENTES</a:t>
              </a:r>
            </a:p>
            <a:p>
              <a:r>
                <a:rPr lang="es-419" sz="3600" spc="-200" dirty="0"/>
                <a:t>100</a:t>
              </a:r>
              <a:endParaRPr lang="es-419" sz="1200" dirty="0">
                <a:solidFill>
                  <a:schemeClr val="accent2"/>
                </a:solidFill>
              </a:endParaRPr>
            </a:p>
          </p:txBody>
        </p:sp>
        <p:cxnSp>
          <p:nvCxnSpPr>
            <p:cNvPr id="61" name="Straight Arrow Connector 90">
              <a:extLst>
                <a:ext uri="{FF2B5EF4-FFF2-40B4-BE49-F238E27FC236}">
                  <a16:creationId xmlns:a16="http://schemas.microsoft.com/office/drawing/2014/main" id="{072C94F4-2BD0-4CC1-AA8D-2809B3692168}"/>
                </a:ext>
              </a:extLst>
            </p:cNvPr>
            <p:cNvCxnSpPr>
              <a:cxnSpLocks/>
            </p:cNvCxnSpPr>
            <p:nvPr/>
          </p:nvCxnSpPr>
          <p:spPr>
            <a:xfrm>
              <a:off x="8958093" y="4707886"/>
              <a:ext cx="304204" cy="0"/>
            </a:xfrm>
            <a:prstGeom prst="straightConnector1">
              <a:avLst/>
            </a:prstGeom>
            <a:ln w="3175">
              <a:solidFill>
                <a:schemeClr val="accent2"/>
              </a:solidFill>
              <a:headEnd type="oval" w="sm" len="sm"/>
              <a:tailEnd type="arrow"/>
            </a:ln>
          </p:spPr>
          <p:style>
            <a:lnRef idx="1">
              <a:schemeClr val="accent1"/>
            </a:lnRef>
            <a:fillRef idx="0">
              <a:schemeClr val="accent1"/>
            </a:fillRef>
            <a:effectRef idx="0">
              <a:schemeClr val="accent1"/>
            </a:effectRef>
            <a:fontRef idx="minor">
              <a:schemeClr val="tx1"/>
            </a:fontRef>
          </p:style>
        </p:cxnSp>
        <p:sp>
          <p:nvSpPr>
            <p:cNvPr id="62" name="TextBox 70">
              <a:extLst>
                <a:ext uri="{FF2B5EF4-FFF2-40B4-BE49-F238E27FC236}">
                  <a16:creationId xmlns:a16="http://schemas.microsoft.com/office/drawing/2014/main" id="{D7FD34E0-6D3E-4B7C-A3B2-C049A6E09F98}"/>
                </a:ext>
              </a:extLst>
            </p:cNvPr>
            <p:cNvSpPr txBox="1"/>
            <p:nvPr/>
          </p:nvSpPr>
          <p:spPr>
            <a:xfrm>
              <a:off x="9409256" y="4520047"/>
              <a:ext cx="998967" cy="923330"/>
            </a:xfrm>
            <a:prstGeom prst="rect">
              <a:avLst/>
            </a:prstGeom>
            <a:noFill/>
          </p:spPr>
          <p:txBody>
            <a:bodyPr wrap="square" lIns="0" tIns="0" rIns="0" bIns="0" rtlCol="0">
              <a:spAutoFit/>
            </a:bodyPr>
            <a:lstStyle/>
            <a:p>
              <a:r>
                <a:rPr lang="es-419" sz="1200" b="1" dirty="0">
                  <a:solidFill>
                    <a:schemeClr val="accent2"/>
                  </a:solidFill>
                </a:rPr>
                <a:t>OPENS</a:t>
              </a:r>
            </a:p>
            <a:p>
              <a:r>
                <a:rPr lang="es-419" sz="1200" b="1" dirty="0">
                  <a:solidFill>
                    <a:schemeClr val="accent2"/>
                  </a:solidFill>
                </a:rPr>
                <a:t>REALES </a:t>
              </a:r>
            </a:p>
            <a:p>
              <a:r>
                <a:rPr lang="es-419" sz="3600" spc="-200" dirty="0"/>
                <a:t>20</a:t>
              </a:r>
              <a:endParaRPr lang="es-419" sz="1200" dirty="0">
                <a:solidFill>
                  <a:schemeClr val="accent2"/>
                </a:solidFill>
              </a:endParaRPr>
            </a:p>
          </p:txBody>
        </p:sp>
        <p:cxnSp>
          <p:nvCxnSpPr>
            <p:cNvPr id="63" name="Straight Arrow Connector 90">
              <a:extLst>
                <a:ext uri="{FF2B5EF4-FFF2-40B4-BE49-F238E27FC236}">
                  <a16:creationId xmlns:a16="http://schemas.microsoft.com/office/drawing/2014/main" id="{A85F5498-BDA5-4177-A15D-0D87D37EC519}"/>
                </a:ext>
              </a:extLst>
            </p:cNvPr>
            <p:cNvCxnSpPr>
              <a:cxnSpLocks/>
            </p:cNvCxnSpPr>
            <p:nvPr/>
          </p:nvCxnSpPr>
          <p:spPr>
            <a:xfrm>
              <a:off x="10228175" y="4707886"/>
              <a:ext cx="304204" cy="0"/>
            </a:xfrm>
            <a:prstGeom prst="straightConnector1">
              <a:avLst/>
            </a:prstGeom>
            <a:ln w="3175">
              <a:solidFill>
                <a:schemeClr val="accent2"/>
              </a:solidFill>
              <a:headEnd type="oval" w="sm" len="sm"/>
              <a:tailEnd type="arrow"/>
            </a:ln>
          </p:spPr>
          <p:style>
            <a:lnRef idx="1">
              <a:schemeClr val="accent1"/>
            </a:lnRef>
            <a:fillRef idx="0">
              <a:schemeClr val="accent1"/>
            </a:fillRef>
            <a:effectRef idx="0">
              <a:schemeClr val="accent1"/>
            </a:effectRef>
            <a:fontRef idx="minor">
              <a:schemeClr val="tx1"/>
            </a:fontRef>
          </p:style>
        </p:cxnSp>
        <p:sp>
          <p:nvSpPr>
            <p:cNvPr id="64" name="TextBox 70">
              <a:extLst>
                <a:ext uri="{FF2B5EF4-FFF2-40B4-BE49-F238E27FC236}">
                  <a16:creationId xmlns:a16="http://schemas.microsoft.com/office/drawing/2014/main" id="{2C060664-0CE9-4927-B2D1-2CC83F320893}"/>
                </a:ext>
              </a:extLst>
            </p:cNvPr>
            <p:cNvSpPr txBox="1"/>
            <p:nvPr/>
          </p:nvSpPr>
          <p:spPr>
            <a:xfrm>
              <a:off x="10684851" y="4520047"/>
              <a:ext cx="1084581" cy="923330"/>
            </a:xfrm>
            <a:prstGeom prst="rect">
              <a:avLst/>
            </a:prstGeom>
            <a:noFill/>
          </p:spPr>
          <p:txBody>
            <a:bodyPr wrap="square" lIns="0" tIns="0" rIns="0" bIns="0" rtlCol="0">
              <a:spAutoFit/>
            </a:bodyPr>
            <a:lstStyle/>
            <a:p>
              <a:r>
                <a:rPr lang="es-419" sz="1200" b="1" dirty="0">
                  <a:solidFill>
                    <a:schemeClr val="accent2"/>
                  </a:solidFill>
                </a:rPr>
                <a:t>OPENS REPORTADOS</a:t>
              </a:r>
            </a:p>
            <a:p>
              <a:r>
                <a:rPr lang="es-419" sz="3600" spc="-200" dirty="0"/>
                <a:t>60 </a:t>
              </a:r>
              <a:r>
                <a:rPr lang="es-419" sz="1200" b="1" dirty="0">
                  <a:solidFill>
                    <a:schemeClr val="accent2"/>
                  </a:solidFill>
                </a:rPr>
                <a:t>/ 60%</a:t>
              </a:r>
            </a:p>
          </p:txBody>
        </p:sp>
        <p:cxnSp>
          <p:nvCxnSpPr>
            <p:cNvPr id="65" name="Straight Arrow Connector 90">
              <a:extLst>
                <a:ext uri="{FF2B5EF4-FFF2-40B4-BE49-F238E27FC236}">
                  <a16:creationId xmlns:a16="http://schemas.microsoft.com/office/drawing/2014/main" id="{8803FD1F-1611-4182-9756-027CDF6B8044}"/>
                </a:ext>
              </a:extLst>
            </p:cNvPr>
            <p:cNvCxnSpPr>
              <a:cxnSpLocks/>
            </p:cNvCxnSpPr>
            <p:nvPr/>
          </p:nvCxnSpPr>
          <p:spPr>
            <a:xfrm>
              <a:off x="6480048" y="4691761"/>
              <a:ext cx="1330124" cy="0"/>
            </a:xfrm>
            <a:prstGeom prst="straightConnector1">
              <a:avLst/>
            </a:prstGeom>
            <a:ln w="3175">
              <a:solidFill>
                <a:schemeClr val="accent2"/>
              </a:solidFill>
              <a:headEnd type="none" w="sm" len="sm"/>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90">
              <a:extLst>
                <a:ext uri="{FF2B5EF4-FFF2-40B4-BE49-F238E27FC236}">
                  <a16:creationId xmlns:a16="http://schemas.microsoft.com/office/drawing/2014/main" id="{41521713-976D-4F25-88A6-1B1916F270EE}"/>
                </a:ext>
              </a:extLst>
            </p:cNvPr>
            <p:cNvCxnSpPr>
              <a:cxnSpLocks/>
            </p:cNvCxnSpPr>
            <p:nvPr/>
          </p:nvCxnSpPr>
          <p:spPr>
            <a:xfrm>
              <a:off x="8011695" y="4015987"/>
              <a:ext cx="3757737" cy="0"/>
            </a:xfrm>
            <a:prstGeom prst="straightConnector1">
              <a:avLst/>
            </a:prstGeom>
            <a:ln w="12700">
              <a:solidFill>
                <a:schemeClr val="tx1"/>
              </a:solidFill>
              <a:headEnd type="none" w="sm" len="sm"/>
              <a:tailEnd type="none"/>
            </a:ln>
          </p:spPr>
          <p:style>
            <a:lnRef idx="1">
              <a:schemeClr val="accent1"/>
            </a:lnRef>
            <a:fillRef idx="0">
              <a:schemeClr val="accent1"/>
            </a:fillRef>
            <a:effectRef idx="0">
              <a:schemeClr val="accent1"/>
            </a:effectRef>
            <a:fontRef idx="minor">
              <a:schemeClr val="tx1"/>
            </a:fontRef>
          </p:style>
        </p:cxnSp>
        <p:cxnSp>
          <p:nvCxnSpPr>
            <p:cNvPr id="74" name="Conector recto 73">
              <a:extLst>
                <a:ext uri="{FF2B5EF4-FFF2-40B4-BE49-F238E27FC236}">
                  <a16:creationId xmlns:a16="http://schemas.microsoft.com/office/drawing/2014/main" id="{4C074E6F-46C0-44BF-9690-64D28931D674}"/>
                </a:ext>
              </a:extLst>
            </p:cNvPr>
            <p:cNvCxnSpPr>
              <a:cxnSpLocks/>
            </p:cNvCxnSpPr>
            <p:nvPr/>
          </p:nvCxnSpPr>
          <p:spPr>
            <a:xfrm flipV="1">
              <a:off x="6480048" y="2837085"/>
              <a:ext cx="0" cy="185467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43" name="Título 1">
            <a:extLst>
              <a:ext uri="{FF2B5EF4-FFF2-40B4-BE49-F238E27FC236}">
                <a16:creationId xmlns:a16="http://schemas.microsoft.com/office/drawing/2014/main" id="{06E98DD9-5E56-44F5-94E7-CB1D66AE9D7C}"/>
              </a:ext>
            </a:extLst>
          </p:cNvPr>
          <p:cNvSpPr txBox="1">
            <a:spLocks/>
          </p:cNvSpPr>
          <p:nvPr/>
        </p:nvSpPr>
        <p:spPr>
          <a:xfrm>
            <a:off x="5028016" y="453048"/>
            <a:ext cx="6199125" cy="807183"/>
          </a:xfrm>
          <a:prstGeom prst="rect">
            <a:avLst/>
          </a:prstGeom>
        </p:spPr>
        <p:txBody>
          <a:bodyPr/>
          <a:lstStyle>
            <a:lvl1pPr algn="l" defTabSz="914400" rtl="0" eaLnBrk="1" latinLnBrk="0" hangingPunct="1">
              <a:lnSpc>
                <a:spcPct val="90000"/>
              </a:lnSpc>
              <a:spcBef>
                <a:spcPct val="0"/>
              </a:spcBef>
              <a:buNone/>
              <a:defRPr sz="2400" b="1" kern="1200" spc="-150">
                <a:solidFill>
                  <a:schemeClr val="tx1"/>
                </a:solidFill>
                <a:latin typeface="+mj-lt"/>
                <a:ea typeface="+mj-ea"/>
                <a:cs typeface="+mj-cs"/>
              </a:defRPr>
            </a:lvl1pPr>
          </a:lstStyle>
          <a:p>
            <a:r>
              <a:rPr lang="es-MX" dirty="0"/>
              <a:t>CON APPLE MAIL PRIVACY </a:t>
            </a:r>
          </a:p>
          <a:p>
            <a:r>
              <a:rPr lang="es-MX" b="0" dirty="0"/>
              <a:t>OPEN RATE REAL 20% </a:t>
            </a:r>
          </a:p>
        </p:txBody>
      </p:sp>
      <p:sp>
        <p:nvSpPr>
          <p:cNvPr id="42" name="Oval 9">
            <a:extLst>
              <a:ext uri="{FF2B5EF4-FFF2-40B4-BE49-F238E27FC236}">
                <a16:creationId xmlns:a16="http://schemas.microsoft.com/office/drawing/2014/main" id="{4C5F18CD-7A71-4256-88AF-FDC3BB057438}"/>
              </a:ext>
            </a:extLst>
          </p:cNvPr>
          <p:cNvSpPr/>
          <p:nvPr/>
        </p:nvSpPr>
        <p:spPr>
          <a:xfrm>
            <a:off x="8521068" y="3072867"/>
            <a:ext cx="4367377" cy="4367377"/>
          </a:xfrm>
          <a:prstGeom prst="ellipse">
            <a:avLst/>
          </a:prstGeom>
          <a:solidFill>
            <a:schemeClr val="bg1">
              <a:lumMod val="95000"/>
            </a:schemeClr>
          </a:solidFill>
          <a:ln w="76200">
            <a:solidFill>
              <a:schemeClr val="bg1">
                <a:lumMod val="85000"/>
              </a:schemeClr>
            </a:solidFill>
          </a:ln>
          <a:effectLst>
            <a:outerShdw blurRad="1270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419" sz="2800" b="1" dirty="0">
                <a:solidFill>
                  <a:schemeClr val="accent2"/>
                </a:solidFill>
              </a:rPr>
              <a:t>OPEN RATE REPORTADO </a:t>
            </a:r>
          </a:p>
          <a:p>
            <a:r>
              <a:rPr lang="es-419" sz="9600" spc="-200" dirty="0">
                <a:solidFill>
                  <a:schemeClr val="tx1"/>
                </a:solidFill>
              </a:rPr>
              <a:t>60</a:t>
            </a:r>
            <a:r>
              <a:rPr lang="es-419" sz="2800" dirty="0">
                <a:solidFill>
                  <a:schemeClr val="tx1"/>
                </a:solidFill>
              </a:rPr>
              <a:t> %</a:t>
            </a:r>
          </a:p>
        </p:txBody>
      </p:sp>
    </p:spTree>
    <p:extLst>
      <p:ext uri="{BB962C8B-B14F-4D97-AF65-F5344CB8AC3E}">
        <p14:creationId xmlns:p14="http://schemas.microsoft.com/office/powerpoint/2010/main" val="3110508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idx="1"/>
          </p:nvPr>
        </p:nvSpPr>
        <p:spPr>
          <a:xfrm>
            <a:off x="838201" y="1437124"/>
            <a:ext cx="3115962" cy="4739839"/>
          </a:xfrm>
          <a:effectLst/>
        </p:spPr>
        <p:txBody>
          <a:bodyPr/>
          <a:lstStyle/>
          <a:p>
            <a:pPr marL="0" indent="0">
              <a:buNone/>
            </a:pPr>
            <a:r>
              <a:rPr lang="en-US" sz="7200" dirty="0"/>
              <a:t>3.</a:t>
            </a:r>
            <a:endParaRPr lang="en-US" dirty="0"/>
          </a:p>
          <a:p>
            <a:pPr marL="0" indent="0">
              <a:buNone/>
            </a:pPr>
            <a:r>
              <a:rPr lang="en-US" b="1" dirty="0"/>
              <a:t>EJERCICIO PRÁCTICO DE UN ENVÍO</a:t>
            </a:r>
          </a:p>
        </p:txBody>
      </p:sp>
    </p:spTree>
    <p:extLst>
      <p:ext uri="{BB962C8B-B14F-4D97-AF65-F5344CB8AC3E}">
        <p14:creationId xmlns:p14="http://schemas.microsoft.com/office/powerpoint/2010/main" val="314721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419" dirty="0"/>
              <a:t>WORKSHOP / </a:t>
            </a:r>
            <a:r>
              <a:rPr lang="es-419" b="0" dirty="0"/>
              <a:t>APPLE MAIL PRIVACY PROTECTION</a:t>
            </a:r>
            <a:endParaRPr lang="es-419" dirty="0"/>
          </a:p>
        </p:txBody>
      </p:sp>
      <p:sp>
        <p:nvSpPr>
          <p:cNvPr id="3" name="Content Placeholder 2"/>
          <p:cNvSpPr>
            <a:spLocks noGrp="1"/>
          </p:cNvSpPr>
          <p:nvPr>
            <p:ph idx="1"/>
          </p:nvPr>
        </p:nvSpPr>
        <p:spPr>
          <a:xfrm>
            <a:off x="4024744" y="3193474"/>
            <a:ext cx="7325455" cy="2983490"/>
          </a:xfrm>
        </p:spPr>
        <p:txBody>
          <a:bodyPr/>
          <a:lstStyle/>
          <a:p>
            <a:r>
              <a:rPr lang="es-419" dirty="0"/>
              <a:t>Workshop Apple MPP.xlsx</a:t>
            </a:r>
          </a:p>
        </p:txBody>
      </p:sp>
      <p:pic>
        <p:nvPicPr>
          <p:cNvPr id="1026" name="Picture 2" descr="https://upload.wikimedia.org/wikipedia/commons/thumb/8/86/Microsoft_Excel_2013_logo.svg/2000px-Microsoft_Excel_2013_logo.svg.png">
            <a:extLst>
              <a:ext uri="{FF2B5EF4-FFF2-40B4-BE49-F238E27FC236}">
                <a16:creationId xmlns:a16="http://schemas.microsoft.com/office/drawing/2014/main" id="{6EB91D54-9BF6-43D7-BE24-095D679E5E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0172" y="2022764"/>
            <a:ext cx="2863905" cy="2812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362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419" dirty="0"/>
              <a:t>WORKSHOP / </a:t>
            </a:r>
            <a:r>
              <a:rPr lang="es-419" b="0" dirty="0"/>
              <a:t>APPLE MAIL PRIVACY PROTECTION</a:t>
            </a:r>
            <a:endParaRPr lang="es-419" dirty="0"/>
          </a:p>
        </p:txBody>
      </p:sp>
      <p:sp>
        <p:nvSpPr>
          <p:cNvPr id="3" name="Content Placeholder 2"/>
          <p:cNvSpPr>
            <a:spLocks noGrp="1"/>
          </p:cNvSpPr>
          <p:nvPr>
            <p:ph idx="1"/>
          </p:nvPr>
        </p:nvSpPr>
        <p:spPr>
          <a:xfrm>
            <a:off x="838200" y="1437124"/>
            <a:ext cx="10803340" cy="4739839"/>
          </a:xfrm>
        </p:spPr>
        <p:txBody>
          <a:bodyPr>
            <a:normAutofit/>
          </a:bodyPr>
          <a:lstStyle/>
          <a:p>
            <a:r>
              <a:rPr lang="es-419" dirty="0"/>
              <a:t>Completa </a:t>
            </a:r>
            <a:r>
              <a:rPr lang="es-419" b="1" dirty="0"/>
              <a:t>las celdas grises </a:t>
            </a:r>
            <a:r>
              <a:rPr lang="es-419" dirty="0"/>
              <a:t>en la carpeta </a:t>
            </a:r>
            <a:r>
              <a:rPr lang="es-419" b="1" dirty="0"/>
              <a:t>“Métricas” c</a:t>
            </a:r>
            <a:r>
              <a:rPr lang="es-419" dirty="0"/>
              <a:t>alculando las métricas del envío del ejercicio </a:t>
            </a:r>
          </a:p>
          <a:p>
            <a:endParaRPr lang="es-419" dirty="0"/>
          </a:p>
          <a:p>
            <a:r>
              <a:rPr lang="es-419" dirty="0"/>
              <a:t>Compara tus resultados con la media de tu industria “Hospital, </a:t>
            </a:r>
            <a:r>
              <a:rPr lang="es-419" dirty="0" err="1"/>
              <a:t>Healthcare</a:t>
            </a:r>
            <a:r>
              <a:rPr lang="es-419" dirty="0"/>
              <a:t> &amp; </a:t>
            </a:r>
            <a:r>
              <a:rPr lang="es-419" dirty="0" err="1"/>
              <a:t>Biotech</a:t>
            </a:r>
            <a:r>
              <a:rPr lang="es-419" dirty="0"/>
              <a:t>”</a:t>
            </a:r>
          </a:p>
          <a:p>
            <a:r>
              <a:rPr lang="es-ES" dirty="0"/>
              <a:t>¿Cuál es el UOR% total de esta campaña? </a:t>
            </a:r>
          </a:p>
          <a:p>
            <a:r>
              <a:rPr lang="es-ES" dirty="0"/>
              <a:t>¿Cuál es el CTR% total de esta campaña?</a:t>
            </a:r>
          </a:p>
          <a:p>
            <a:r>
              <a:rPr lang="es-419" dirty="0"/>
              <a:t>¿Cuáles métricas distan más de la media de la industria?</a:t>
            </a:r>
          </a:p>
          <a:p>
            <a:r>
              <a:rPr lang="es-ES" dirty="0"/>
              <a:t>¿Tu %Conversión es aceptable?</a:t>
            </a:r>
            <a:endParaRPr lang="es-419" dirty="0"/>
          </a:p>
          <a:p>
            <a:r>
              <a:rPr lang="es-419" b="1" dirty="0">
                <a:solidFill>
                  <a:srgbClr val="B9FFFF"/>
                </a:solidFill>
              </a:rPr>
              <a:t>¿Qué métrica consideras la más representativa de todas?</a:t>
            </a:r>
          </a:p>
        </p:txBody>
      </p:sp>
      <p:grpSp>
        <p:nvGrpSpPr>
          <p:cNvPr id="13" name="Group 12">
            <a:extLst>
              <a:ext uri="{FF2B5EF4-FFF2-40B4-BE49-F238E27FC236}">
                <a16:creationId xmlns:a16="http://schemas.microsoft.com/office/drawing/2014/main" id="{DAF15598-B99D-4F06-BF38-DA6D58036345}"/>
              </a:ext>
            </a:extLst>
          </p:cNvPr>
          <p:cNvGrpSpPr/>
          <p:nvPr/>
        </p:nvGrpSpPr>
        <p:grpSpPr>
          <a:xfrm>
            <a:off x="7781748" y="5950395"/>
            <a:ext cx="4239455" cy="403461"/>
            <a:chOff x="-548" y="5851866"/>
            <a:chExt cx="4239455" cy="403461"/>
          </a:xfrm>
        </p:grpSpPr>
        <p:pic>
          <p:nvPicPr>
            <p:cNvPr id="14" name="Picture 2" descr="https://upload.wikimedia.org/wikipedia/commons/thumb/8/86/Microsoft_Excel_2013_logo.svg/2000px-Microsoft_Excel_2013_logo.svg.png">
              <a:extLst>
                <a:ext uri="{FF2B5EF4-FFF2-40B4-BE49-F238E27FC236}">
                  <a16:creationId xmlns:a16="http://schemas.microsoft.com/office/drawing/2014/main" id="{A36491EA-824A-4DED-A85A-9B2E8CA6E9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 y="5851866"/>
              <a:ext cx="410839" cy="40346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2570362-3D0D-4751-9071-9D03D7DF69B5}"/>
                </a:ext>
              </a:extLst>
            </p:cNvPr>
            <p:cNvSpPr txBox="1"/>
            <p:nvPr/>
          </p:nvSpPr>
          <p:spPr>
            <a:xfrm>
              <a:off x="448959" y="5877591"/>
              <a:ext cx="3789948" cy="338554"/>
            </a:xfrm>
            <a:prstGeom prst="rect">
              <a:avLst/>
            </a:prstGeom>
            <a:noFill/>
          </p:spPr>
          <p:txBody>
            <a:bodyPr wrap="none" rtlCol="0">
              <a:spAutoFit/>
            </a:bodyPr>
            <a:lstStyle/>
            <a:p>
              <a:r>
                <a:rPr lang="es-419" sz="1600" dirty="0">
                  <a:solidFill>
                    <a:schemeClr val="bg1"/>
                  </a:solidFill>
                </a:rPr>
                <a:t>Workshop Apple MPP.xlsx / </a:t>
              </a:r>
              <a:r>
                <a:rPr lang="es-419" sz="1600" dirty="0">
                  <a:solidFill>
                    <a:srgbClr val="B9FFFF"/>
                  </a:solidFill>
                </a:rPr>
                <a:t>MÉTRICAS</a:t>
              </a:r>
            </a:p>
          </p:txBody>
        </p:sp>
      </p:grpSp>
    </p:spTree>
    <p:extLst>
      <p:ext uri="{BB962C8B-B14F-4D97-AF65-F5344CB8AC3E}">
        <p14:creationId xmlns:p14="http://schemas.microsoft.com/office/powerpoint/2010/main" val="230557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2239629" y="1906674"/>
            <a:ext cx="7712752"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6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NO AFECTADO  /  REAL OPEN  </a:t>
            </a:r>
            <a:endParaRPr kumimoji="0" lang="x-none" sz="5000" b="1" i="0" u="none" strike="noStrike" kern="1200" cap="none" spc="-6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 name="TextBox 14"/>
          <p:cNvSpPr txBox="1"/>
          <p:nvPr/>
        </p:nvSpPr>
        <p:spPr>
          <a:xfrm>
            <a:off x="2540189" y="3967165"/>
            <a:ext cx="7111627"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6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AFECTADO  /  AUTO - OPEN  </a:t>
            </a:r>
            <a:endParaRPr kumimoji="0" lang="x-none" sz="5000" b="1" i="0" u="none" strike="noStrike" kern="1200" cap="none" spc="-6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16" name="Straight Connector 15"/>
          <p:cNvCxnSpPr/>
          <p:nvPr/>
        </p:nvCxnSpPr>
        <p:spPr>
          <a:xfrm>
            <a:off x="1690176" y="3429000"/>
            <a:ext cx="881164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7914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38201" y="1792800"/>
            <a:ext cx="9270599" cy="2215991"/>
          </a:xfrm>
          <a:prstGeom prst="rect">
            <a:avLst/>
          </a:prstGeom>
          <a:noFill/>
        </p:spPr>
        <p:txBody>
          <a:bodyPr wrap="square" rtlCol="0">
            <a:spAutoFit/>
          </a:bodyPr>
          <a:lstStyle/>
          <a:p>
            <a:pPr>
              <a:spcAft>
                <a:spcPts val="1800"/>
              </a:spcAft>
            </a:pPr>
            <a:r>
              <a:rPr lang="es-419" sz="3600" dirty="0">
                <a:solidFill>
                  <a:schemeClr val="bg1"/>
                </a:solidFill>
              </a:rPr>
              <a:t>Tu nombre.</a:t>
            </a:r>
          </a:p>
          <a:p>
            <a:pPr>
              <a:spcAft>
                <a:spcPts val="1800"/>
              </a:spcAft>
            </a:pPr>
            <a:r>
              <a:rPr lang="es-419" sz="3600" dirty="0">
                <a:solidFill>
                  <a:schemeClr val="bg1"/>
                </a:solidFill>
              </a:rPr>
              <a:t>Dónde trabajas.</a:t>
            </a:r>
          </a:p>
          <a:p>
            <a:pPr>
              <a:spcAft>
                <a:spcPts val="1800"/>
              </a:spcAft>
            </a:pPr>
            <a:r>
              <a:rPr lang="es-419" sz="3600" dirty="0">
                <a:solidFill>
                  <a:schemeClr val="bg1"/>
                </a:solidFill>
              </a:rPr>
              <a:t>Qué haces en tu trabajo.</a:t>
            </a:r>
          </a:p>
        </p:txBody>
      </p:sp>
    </p:spTree>
    <p:extLst>
      <p:ext uri="{BB962C8B-B14F-4D97-AF65-F5344CB8AC3E}">
        <p14:creationId xmlns:p14="http://schemas.microsoft.com/office/powerpoint/2010/main" val="2851901539"/>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B9E10984-9F2F-83DD-A6E7-108A1331D1ED}"/>
              </a:ext>
            </a:extLst>
          </p:cNvPr>
          <p:cNvSpPr>
            <a:spLocks noGrp="1"/>
          </p:cNvSpPr>
          <p:nvPr>
            <p:ph type="title"/>
          </p:nvPr>
        </p:nvSpPr>
        <p:spPr/>
        <p:txBody>
          <a:bodyPr/>
          <a:lstStyle/>
          <a:p>
            <a:r>
              <a:rPr lang="es-ES_tradnl" dirty="0"/>
              <a:t>USO DE DEVICE VS USER AGENT PARA IDENTIFICAR OPENERS</a:t>
            </a:r>
          </a:p>
        </p:txBody>
      </p:sp>
      <p:grpSp>
        <p:nvGrpSpPr>
          <p:cNvPr id="2" name="Group 1">
            <a:extLst>
              <a:ext uri="{FF2B5EF4-FFF2-40B4-BE49-F238E27FC236}">
                <a16:creationId xmlns:a16="http://schemas.microsoft.com/office/drawing/2014/main" id="{DCD634E2-CBA7-D03D-52BD-A38AD8AC77DE}"/>
              </a:ext>
            </a:extLst>
          </p:cNvPr>
          <p:cNvGrpSpPr/>
          <p:nvPr/>
        </p:nvGrpSpPr>
        <p:grpSpPr>
          <a:xfrm>
            <a:off x="732819" y="1260231"/>
            <a:ext cx="9846086" cy="1757840"/>
            <a:chOff x="732819" y="1260231"/>
            <a:chExt cx="9846086" cy="1757840"/>
          </a:xfrm>
        </p:grpSpPr>
        <p:sp>
          <p:nvSpPr>
            <p:cNvPr id="5" name="Rectángulo 4">
              <a:extLst>
                <a:ext uri="{FF2B5EF4-FFF2-40B4-BE49-F238E27FC236}">
                  <a16:creationId xmlns:a16="http://schemas.microsoft.com/office/drawing/2014/main" id="{95D8B34E-EC07-9D67-1880-4981962D5775}"/>
                </a:ext>
              </a:extLst>
            </p:cNvPr>
            <p:cNvSpPr/>
            <p:nvPr/>
          </p:nvSpPr>
          <p:spPr>
            <a:xfrm>
              <a:off x="732819" y="1260231"/>
              <a:ext cx="1178529"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w="0"/>
                  <a:solidFill>
                    <a:srgbClr val="017978"/>
                  </a:solidFill>
                  <a:effectLst/>
                  <a:uLnTx/>
                  <a:uFillTx/>
                  <a:latin typeface="Arial" panose="020B0604020202020204"/>
                  <a:ea typeface="+mn-ea"/>
                  <a:cs typeface="+mn-cs"/>
                </a:rPr>
                <a:t>Device</a:t>
              </a:r>
            </a:p>
          </p:txBody>
        </p:sp>
        <p:sp>
          <p:nvSpPr>
            <p:cNvPr id="7" name="Rectángulo 6">
              <a:extLst>
                <a:ext uri="{FF2B5EF4-FFF2-40B4-BE49-F238E27FC236}">
                  <a16:creationId xmlns:a16="http://schemas.microsoft.com/office/drawing/2014/main" id="{FF4CF24B-CEF2-E0A2-A351-7095C7A4B6A4}"/>
                </a:ext>
              </a:extLst>
            </p:cNvPr>
            <p:cNvSpPr/>
            <p:nvPr/>
          </p:nvSpPr>
          <p:spPr>
            <a:xfrm>
              <a:off x="1044218" y="1817742"/>
              <a:ext cx="9534687"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srgbClr val="3E3E3E"/>
                  </a:solidFill>
                  <a:effectLst/>
                  <a:uLnTx/>
                  <a:uFillTx/>
                  <a:latin typeface="AdobeClean"/>
                  <a:ea typeface="+mn-ea"/>
                  <a:cs typeface="+mn-cs"/>
                </a:rPr>
                <a:t>Marketo rastrea las aperturas de correos electrónicos a través de un solo píxel en el correo.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srgbClr val="3E3E3E"/>
                  </a:solidFill>
                  <a:effectLst/>
                  <a:uLnTx/>
                  <a:uFillTx/>
                  <a:latin typeface="AdobeClean"/>
                  <a:ea typeface="+mn-ea"/>
                  <a:cs typeface="+mn-cs"/>
                </a:rPr>
                <a:t>Al comenzar Apple Mail Privacy Protection, se menciona el dispositivo de sus usuarios como “Unknown”, como parte del campo ”Device” en la DB. Un dispositivo “Unknown” adquiere este estado por varias razones, no sólo por Apple Mail Privacy Protection.</a:t>
              </a:r>
              <a:endParaRPr kumimoji="0" lang="es-ES_tradnl" sz="1800" b="0" i="0" u="none" strike="noStrike" kern="1200" cap="none" spc="0" normalizeH="0" baseline="0" noProof="0" dirty="0">
                <a:ln>
                  <a:noFill/>
                </a:ln>
                <a:solidFill>
                  <a:srgbClr val="1C1C1C"/>
                </a:solidFill>
                <a:effectLst/>
                <a:uLnTx/>
                <a:uFillTx/>
                <a:latin typeface="Arial" panose="020B0604020202020204"/>
                <a:ea typeface="+mn-ea"/>
                <a:cs typeface="+mn-cs"/>
              </a:endParaRPr>
            </a:p>
          </p:txBody>
        </p:sp>
      </p:grpSp>
      <p:grpSp>
        <p:nvGrpSpPr>
          <p:cNvPr id="3" name="Group 2">
            <a:extLst>
              <a:ext uri="{FF2B5EF4-FFF2-40B4-BE49-F238E27FC236}">
                <a16:creationId xmlns:a16="http://schemas.microsoft.com/office/drawing/2014/main" id="{90868FAA-894B-BDA5-E18A-89011878444C}"/>
              </a:ext>
            </a:extLst>
          </p:cNvPr>
          <p:cNvGrpSpPr/>
          <p:nvPr/>
        </p:nvGrpSpPr>
        <p:grpSpPr>
          <a:xfrm>
            <a:off x="732819" y="3429000"/>
            <a:ext cx="9846086" cy="1818418"/>
            <a:chOff x="732819" y="3429000"/>
            <a:chExt cx="9846086" cy="1818418"/>
          </a:xfrm>
        </p:grpSpPr>
        <p:sp>
          <p:nvSpPr>
            <p:cNvPr id="6" name="Rectángulo 5">
              <a:extLst>
                <a:ext uri="{FF2B5EF4-FFF2-40B4-BE49-F238E27FC236}">
                  <a16:creationId xmlns:a16="http://schemas.microsoft.com/office/drawing/2014/main" id="{63C91A73-70FD-3080-6D1D-EB028B58101F}"/>
                </a:ext>
              </a:extLst>
            </p:cNvPr>
            <p:cNvSpPr/>
            <p:nvPr/>
          </p:nvSpPr>
          <p:spPr>
            <a:xfrm>
              <a:off x="732819" y="3429000"/>
              <a:ext cx="3398495"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w="0"/>
                  <a:solidFill>
                    <a:srgbClr val="0070C0"/>
                  </a:solidFill>
                  <a:effectLst/>
                  <a:uLnTx/>
                  <a:uFillTx/>
                  <a:latin typeface="Arial" panose="020B0604020202020204"/>
                  <a:ea typeface="+mn-ea"/>
                  <a:cs typeface="+mn-cs"/>
                </a:rPr>
                <a:t>User Agent = Browser</a:t>
              </a:r>
            </a:p>
          </p:txBody>
        </p:sp>
        <p:sp>
          <p:nvSpPr>
            <p:cNvPr id="8" name="Rectángulo 7">
              <a:extLst>
                <a:ext uri="{FF2B5EF4-FFF2-40B4-BE49-F238E27FC236}">
                  <a16:creationId xmlns:a16="http://schemas.microsoft.com/office/drawing/2014/main" id="{4169FD34-ECAA-E305-9F50-4554A971BC3B}"/>
                </a:ext>
              </a:extLst>
            </p:cNvPr>
            <p:cNvSpPr/>
            <p:nvPr/>
          </p:nvSpPr>
          <p:spPr>
            <a:xfrm>
              <a:off x="1044218" y="4047089"/>
              <a:ext cx="9534687"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sng" strike="noStrike" kern="1200" cap="none" spc="0" normalizeH="0" baseline="0" noProof="0" dirty="0">
                  <a:ln>
                    <a:noFill/>
                  </a:ln>
                  <a:solidFill>
                    <a:srgbClr val="3E3E3E"/>
                  </a:solidFill>
                  <a:effectLst/>
                  <a:uLnTx/>
                  <a:uFillTx/>
                  <a:latin typeface="AdobeClean"/>
                  <a:ea typeface="+mn-ea"/>
                  <a:cs typeface="+mn-cs"/>
                </a:rPr>
                <a:t>Es un estándar ampliamente adoptado que los clientes de correo electrónico utilizan para identificarse</a:t>
              </a:r>
              <a:r>
                <a:rPr kumimoji="0" lang="es-MX" sz="1800" b="0" i="0" u="none" strike="noStrike" kern="1200" cap="none" spc="0" normalizeH="0" baseline="0" noProof="0" dirty="0">
                  <a:ln>
                    <a:noFill/>
                  </a:ln>
                  <a:solidFill>
                    <a:srgbClr val="3E3E3E"/>
                  </a:solidFill>
                  <a:effectLst/>
                  <a:uLnTx/>
                  <a:uFillTx/>
                  <a:latin typeface="AdobeClean"/>
                  <a:ea typeface="+mn-ea"/>
                  <a:cs typeface="+mn-cs"/>
                </a:rPr>
                <a:t>. Forma parte de la Meta Data de cada usuario y </a:t>
              </a:r>
              <a:r>
                <a:rPr kumimoji="0" lang="es-MX" sz="1800" b="0" i="0" u="none" strike="noStrike" kern="1200" cap="none" spc="0" normalizeH="0" baseline="0" noProof="0" dirty="0">
                  <a:ln>
                    <a:noFill/>
                  </a:ln>
                  <a:solidFill>
                    <a:srgbClr val="3E3E3E"/>
                  </a:solidFill>
                  <a:effectLst/>
                  <a:highlight>
                    <a:srgbClr val="00FFFF"/>
                  </a:highlight>
                  <a:uLnTx/>
                  <a:uFillTx/>
                  <a:latin typeface="AdobeClean"/>
                  <a:ea typeface="+mn-ea"/>
                  <a:cs typeface="+mn-cs"/>
                </a:rPr>
                <a:t>menciona Sistema Operativo, versión y dispositivo.</a:t>
              </a:r>
              <a:r>
                <a:rPr kumimoji="0" lang="es-MX" sz="1800" b="0" i="0" u="none" strike="noStrike" kern="1200" cap="none" spc="0" normalizeH="0" baseline="0" noProof="0" dirty="0">
                  <a:ln>
                    <a:noFill/>
                  </a:ln>
                  <a:solidFill>
                    <a:srgbClr val="3E3E3E"/>
                  </a:solidFill>
                  <a:effectLst/>
                  <a:uLnTx/>
                  <a:uFillTx/>
                  <a:latin typeface="AdobeClean"/>
                  <a:ea typeface="+mn-ea"/>
                  <a:cs typeface="+mn-cs"/>
                </a:rPr>
                <a:t> Es el mejor identificador de un Real Opener, pues aquellos afectados por Apple Mail Privacy Protection sólo tienen uno ( Mozilla/5.0 )</a:t>
              </a:r>
              <a:endParaRPr kumimoji="0" lang="es-ES_tradnl" sz="1800" b="0" i="0" u="none" strike="noStrike" kern="1200" cap="none" spc="0" normalizeH="0" baseline="0" noProof="0" dirty="0">
                <a:ln>
                  <a:noFill/>
                </a:ln>
                <a:solidFill>
                  <a:srgbClr val="1C1C1C"/>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1105360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B9E10984-9F2F-83DD-A6E7-108A1331D1ED}"/>
              </a:ext>
            </a:extLst>
          </p:cNvPr>
          <p:cNvSpPr>
            <a:spLocks noGrp="1"/>
          </p:cNvSpPr>
          <p:nvPr>
            <p:ph type="title"/>
          </p:nvPr>
        </p:nvSpPr>
        <p:spPr/>
        <p:txBody>
          <a:bodyPr/>
          <a:lstStyle/>
          <a:p>
            <a:r>
              <a:rPr lang="es-ES_tradnl" dirty="0"/>
              <a:t>USO DE DEVICE VS USER AGENT PARA IDENTIFICAR OPENERS</a:t>
            </a:r>
          </a:p>
        </p:txBody>
      </p:sp>
      <p:sp>
        <p:nvSpPr>
          <p:cNvPr id="9" name="Rectángulo 8">
            <a:extLst>
              <a:ext uri="{FF2B5EF4-FFF2-40B4-BE49-F238E27FC236}">
                <a16:creationId xmlns:a16="http://schemas.microsoft.com/office/drawing/2014/main" id="{9C85A295-238D-3C8F-D0A9-D74D1B4FE3D1}"/>
              </a:ext>
            </a:extLst>
          </p:cNvPr>
          <p:cNvSpPr/>
          <p:nvPr/>
        </p:nvSpPr>
        <p:spPr>
          <a:xfrm>
            <a:off x="941317" y="1029398"/>
            <a:ext cx="3419333"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w="0"/>
                <a:solidFill>
                  <a:srgbClr val="7030A0"/>
                </a:solidFill>
                <a:effectLst/>
                <a:uLnTx/>
                <a:uFillTx/>
                <a:latin typeface="Arial" panose="020B0604020202020204"/>
                <a:ea typeface="+mn-ea"/>
                <a:cs typeface="+mn-cs"/>
              </a:rPr>
              <a:t>User Agent y Device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w="0"/>
                <a:solidFill>
                  <a:srgbClr val="7030A0"/>
                </a:solidFill>
                <a:effectLst/>
                <a:uLnTx/>
                <a:uFillTx/>
                <a:latin typeface="Arial" panose="020B0604020202020204"/>
                <a:ea typeface="+mn-ea"/>
                <a:cs typeface="+mn-cs"/>
              </a:rPr>
              <a:t> </a:t>
            </a:r>
            <a:r>
              <a:rPr kumimoji="0" lang="es-MX" sz="2400" b="1" i="0" u="none" strike="noStrike" kern="1200" cap="none" spc="0" normalizeH="0" baseline="0" noProof="0" dirty="0">
                <a:ln w="0"/>
                <a:solidFill>
                  <a:srgbClr val="7030A0"/>
                </a:solidFill>
                <a:effectLst/>
                <a:uLnTx/>
                <a:uFillTx/>
                <a:latin typeface="Arial" panose="020B0604020202020204"/>
                <a:ea typeface="+mn-ea"/>
                <a:cs typeface="+mn-cs"/>
              </a:rPr>
              <a:t>Afectado / Auto-Open</a:t>
            </a:r>
          </a:p>
        </p:txBody>
      </p:sp>
      <p:sp>
        <p:nvSpPr>
          <p:cNvPr id="10" name="Rectángulo 9">
            <a:extLst>
              <a:ext uri="{FF2B5EF4-FFF2-40B4-BE49-F238E27FC236}">
                <a16:creationId xmlns:a16="http://schemas.microsoft.com/office/drawing/2014/main" id="{0C4E896C-B925-2999-5E7C-AE00CFF756E4}"/>
              </a:ext>
            </a:extLst>
          </p:cNvPr>
          <p:cNvSpPr/>
          <p:nvPr/>
        </p:nvSpPr>
        <p:spPr>
          <a:xfrm>
            <a:off x="7548043" y="1029398"/>
            <a:ext cx="4116833"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w="0"/>
                <a:solidFill>
                  <a:srgbClr val="0070C0"/>
                </a:solidFill>
                <a:effectLst/>
                <a:uLnTx/>
                <a:uFillTx/>
                <a:latin typeface="Arial" panose="020B0604020202020204"/>
                <a:ea typeface="+mn-ea"/>
                <a:cs typeface="+mn-cs"/>
              </a:rPr>
              <a:t>User Agent y </a:t>
            </a:r>
            <a:r>
              <a:rPr kumimoji="0" lang="es-MX" sz="2400" b="0" i="0" u="none" strike="noStrike" kern="1200" cap="none" spc="0" normalizeH="0" baseline="0" noProof="0" dirty="0" err="1">
                <a:ln w="0"/>
                <a:solidFill>
                  <a:srgbClr val="0070C0"/>
                </a:solidFill>
                <a:effectLst/>
                <a:uLnTx/>
                <a:uFillTx/>
                <a:latin typeface="Arial" panose="020B0604020202020204"/>
                <a:ea typeface="+mn-ea"/>
                <a:cs typeface="+mn-cs"/>
              </a:rPr>
              <a:t>Device</a:t>
            </a:r>
            <a:r>
              <a:rPr kumimoji="0" lang="es-MX" sz="2400" b="0" i="0" u="none" strike="noStrike" kern="1200" cap="none" spc="0" normalizeH="0" baseline="0" noProof="0" dirty="0">
                <a:ln w="0"/>
                <a:solidFill>
                  <a:srgbClr val="0070C0"/>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w="0"/>
                <a:solidFill>
                  <a:srgbClr val="0070C0"/>
                </a:solidFill>
                <a:effectLst/>
                <a:uLnTx/>
                <a:uFillTx/>
                <a:latin typeface="Arial" panose="020B0604020202020204"/>
                <a:ea typeface="+mn-ea"/>
                <a:cs typeface="+mn-cs"/>
              </a:rPr>
              <a:t>No afectado / Real </a:t>
            </a:r>
            <a:r>
              <a:rPr kumimoji="0" lang="es-MX" sz="2400" b="1" i="0" u="none" strike="noStrike" kern="1200" cap="none" spc="0" normalizeH="0" baseline="0" noProof="0" dirty="0" err="1">
                <a:ln w="0"/>
                <a:solidFill>
                  <a:srgbClr val="0070C0"/>
                </a:solidFill>
                <a:effectLst/>
                <a:uLnTx/>
                <a:uFillTx/>
                <a:latin typeface="Arial" panose="020B0604020202020204"/>
                <a:ea typeface="+mn-ea"/>
                <a:cs typeface="+mn-cs"/>
              </a:rPr>
              <a:t>Opener</a:t>
            </a:r>
            <a:r>
              <a:rPr kumimoji="0" lang="es-MX" sz="2400" b="1" i="0" u="none" strike="noStrike" kern="1200" cap="none" spc="0" normalizeH="0" baseline="0" noProof="0" dirty="0">
                <a:ln w="0"/>
                <a:solidFill>
                  <a:srgbClr val="0070C0"/>
                </a:solidFill>
                <a:effectLst/>
                <a:uLnTx/>
                <a:uFillTx/>
                <a:latin typeface="Arial" panose="020B0604020202020204"/>
                <a:ea typeface="+mn-ea"/>
                <a:cs typeface="+mn-cs"/>
              </a:rPr>
              <a:t> </a:t>
            </a:r>
          </a:p>
        </p:txBody>
      </p:sp>
      <p:pic>
        <p:nvPicPr>
          <p:cNvPr id="3" name="Imagen 2">
            <a:extLst>
              <a:ext uri="{FF2B5EF4-FFF2-40B4-BE49-F238E27FC236}">
                <a16:creationId xmlns:a16="http://schemas.microsoft.com/office/drawing/2014/main" id="{D249947A-A2B6-D2FF-FF46-28238029C0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181" y="2081594"/>
            <a:ext cx="4646538" cy="3747008"/>
          </a:xfrm>
          <a:prstGeom prst="rect">
            <a:avLst/>
          </a:prstGeom>
        </p:spPr>
      </p:pic>
      <p:pic>
        <p:nvPicPr>
          <p:cNvPr id="12" name="Imagen 11">
            <a:extLst>
              <a:ext uri="{FF2B5EF4-FFF2-40B4-BE49-F238E27FC236}">
                <a16:creationId xmlns:a16="http://schemas.microsoft.com/office/drawing/2014/main" id="{108B1891-67F5-A916-AC40-B533D7BDD4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1230" y="2081594"/>
            <a:ext cx="4880886" cy="3747008"/>
          </a:xfrm>
          <a:prstGeom prst="rect">
            <a:avLst/>
          </a:prstGeom>
        </p:spPr>
      </p:pic>
      <p:sp>
        <p:nvSpPr>
          <p:cNvPr id="8" name="Oval 9">
            <a:extLst>
              <a:ext uri="{FF2B5EF4-FFF2-40B4-BE49-F238E27FC236}">
                <a16:creationId xmlns:a16="http://schemas.microsoft.com/office/drawing/2014/main" id="{119A1893-59F7-D1D5-B731-8563BE2CDE19}"/>
              </a:ext>
            </a:extLst>
          </p:cNvPr>
          <p:cNvSpPr/>
          <p:nvPr/>
        </p:nvSpPr>
        <p:spPr>
          <a:xfrm>
            <a:off x="7903225" y="3072867"/>
            <a:ext cx="4367377" cy="4367377"/>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w="76200">
            <a:solidFill>
              <a:schemeClr val="bg1">
                <a:lumMod val="85000"/>
              </a:schemeClr>
            </a:solidFill>
          </a:ln>
          <a:effectLst>
            <a:outerShdw blurRad="1270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419" sz="2800" b="0" i="0" u="none" strike="noStrike" kern="1200" cap="none" spc="0" normalizeH="0" baseline="0" noProof="0" dirty="0">
              <a:ln>
                <a:noFill/>
              </a:ln>
              <a:solidFill>
                <a:srgbClr val="1C1C1C"/>
              </a:solidFill>
              <a:effectLst/>
              <a:uLnTx/>
              <a:uFillTx/>
              <a:latin typeface="Arial" panose="020B0604020202020204"/>
              <a:ea typeface="+mn-ea"/>
              <a:cs typeface="+mn-cs"/>
            </a:endParaRPr>
          </a:p>
        </p:txBody>
      </p:sp>
      <p:sp>
        <p:nvSpPr>
          <p:cNvPr id="11" name="Oval 9">
            <a:extLst>
              <a:ext uri="{FF2B5EF4-FFF2-40B4-BE49-F238E27FC236}">
                <a16:creationId xmlns:a16="http://schemas.microsoft.com/office/drawing/2014/main" id="{85624C2E-9D2F-6DA4-CCEA-BFDC8A53008A}"/>
              </a:ext>
            </a:extLst>
          </p:cNvPr>
          <p:cNvSpPr/>
          <p:nvPr/>
        </p:nvSpPr>
        <p:spPr>
          <a:xfrm>
            <a:off x="1753681" y="2879278"/>
            <a:ext cx="4367377" cy="4367377"/>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w="76200">
            <a:solidFill>
              <a:schemeClr val="bg1">
                <a:lumMod val="85000"/>
              </a:schemeClr>
            </a:solidFill>
          </a:ln>
          <a:effectLst>
            <a:outerShdw blurRad="1270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419" sz="2800" b="0" i="0" u="none" strike="noStrike" kern="1200" cap="none" spc="0" normalizeH="0" baseline="0" noProof="0" dirty="0">
              <a:ln>
                <a:noFill/>
              </a:ln>
              <a:solidFill>
                <a:srgbClr val="1C1C1C"/>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51784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B9E10984-9F2F-83DD-A6E7-108A1331D1ED}"/>
              </a:ext>
            </a:extLst>
          </p:cNvPr>
          <p:cNvSpPr>
            <a:spLocks noGrp="1"/>
          </p:cNvSpPr>
          <p:nvPr>
            <p:ph type="title"/>
          </p:nvPr>
        </p:nvSpPr>
        <p:spPr/>
        <p:txBody>
          <a:bodyPr/>
          <a:lstStyle/>
          <a:p>
            <a:r>
              <a:rPr lang="es-ES_tradnl" dirty="0"/>
              <a:t>USO DE DEVICE VS USER AGENT PARA IDENTIFICAR OPENERS</a:t>
            </a:r>
          </a:p>
        </p:txBody>
      </p:sp>
      <p:sp>
        <p:nvSpPr>
          <p:cNvPr id="9" name="Rectángulo 8">
            <a:extLst>
              <a:ext uri="{FF2B5EF4-FFF2-40B4-BE49-F238E27FC236}">
                <a16:creationId xmlns:a16="http://schemas.microsoft.com/office/drawing/2014/main" id="{9C85A295-238D-3C8F-D0A9-D74D1B4FE3D1}"/>
              </a:ext>
            </a:extLst>
          </p:cNvPr>
          <p:cNvSpPr/>
          <p:nvPr/>
        </p:nvSpPr>
        <p:spPr>
          <a:xfrm>
            <a:off x="3915898" y="1026007"/>
            <a:ext cx="4184159"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w="0"/>
                <a:solidFill>
                  <a:srgbClr val="0070C0"/>
                </a:solidFill>
                <a:effectLst/>
                <a:uLnTx/>
                <a:uFillTx/>
                <a:latin typeface="Arial" panose="020B0604020202020204"/>
                <a:ea typeface="+mn-ea"/>
                <a:cs typeface="+mn-cs"/>
              </a:rPr>
              <a:t>User Agent y Device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w="0"/>
                <a:solidFill>
                  <a:srgbClr val="0070C0"/>
                </a:solidFill>
                <a:effectLst/>
                <a:uLnTx/>
                <a:uFillTx/>
                <a:latin typeface="Arial" panose="020B0604020202020204"/>
                <a:ea typeface="+mn-ea"/>
                <a:cs typeface="+mn-cs"/>
              </a:rPr>
              <a:t> </a:t>
            </a:r>
            <a:r>
              <a:rPr kumimoji="0" lang="es-MX" sz="2400" b="1" i="0" u="none" strike="noStrike" kern="1200" cap="none" spc="0" normalizeH="0" baseline="0" noProof="0" dirty="0">
                <a:ln w="0"/>
                <a:solidFill>
                  <a:srgbClr val="0070C0"/>
                </a:solidFill>
                <a:effectLst/>
                <a:uLnTx/>
                <a:uFillTx/>
                <a:latin typeface="Arial" panose="020B0604020202020204"/>
                <a:ea typeface="+mn-ea"/>
                <a:cs typeface="+mn-cs"/>
              </a:rPr>
              <a:t>No afectado / Real </a:t>
            </a:r>
            <a:r>
              <a:rPr kumimoji="0" lang="es-MX" sz="2400" b="1" i="0" u="none" strike="noStrike" kern="1200" cap="none" spc="0" normalizeH="0" baseline="0" noProof="0" dirty="0" err="1">
                <a:ln w="0"/>
                <a:solidFill>
                  <a:srgbClr val="0070C0"/>
                </a:solidFill>
                <a:effectLst/>
                <a:uLnTx/>
                <a:uFillTx/>
                <a:latin typeface="Arial" panose="020B0604020202020204"/>
                <a:ea typeface="+mn-ea"/>
                <a:cs typeface="+mn-cs"/>
              </a:rPr>
              <a:t>Opener</a:t>
            </a:r>
            <a:r>
              <a:rPr kumimoji="0" lang="es-MX" sz="2400" b="1" i="0" u="none" strike="noStrike" kern="1200" cap="none" spc="0" normalizeH="0" baseline="0" noProof="0" dirty="0">
                <a:ln w="0"/>
                <a:solidFill>
                  <a:srgbClr val="0070C0"/>
                </a:solidFill>
                <a:effectLst/>
                <a:uLnTx/>
                <a:uFillTx/>
                <a:latin typeface="Arial" panose="020B0604020202020204"/>
                <a:ea typeface="+mn-ea"/>
                <a:cs typeface="+mn-cs"/>
              </a:rPr>
              <a:t> </a:t>
            </a:r>
          </a:p>
        </p:txBody>
      </p:sp>
      <p:sp>
        <p:nvSpPr>
          <p:cNvPr id="13" name="TextBox 12">
            <a:extLst>
              <a:ext uri="{FF2B5EF4-FFF2-40B4-BE49-F238E27FC236}">
                <a16:creationId xmlns:a16="http://schemas.microsoft.com/office/drawing/2014/main" id="{65EFED8F-1503-37E2-846B-3E2110F18F7C}"/>
              </a:ext>
            </a:extLst>
          </p:cNvPr>
          <p:cNvSpPr txBox="1"/>
          <p:nvPr/>
        </p:nvSpPr>
        <p:spPr>
          <a:xfrm>
            <a:off x="818149" y="2657404"/>
            <a:ext cx="5032147"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srgbClr val="1C1C1C"/>
                </a:solidFill>
                <a:effectLst/>
                <a:uLnTx/>
                <a:uFillTx/>
                <a:latin typeface="Calibri" panose="020F0502020204030204" pitchFamily="34" charset="0"/>
                <a:ea typeface="Calibri" panose="020F0502020204030204" pitchFamily="34" charset="0"/>
                <a:cs typeface="Times New Roman" panose="02020603050405020304" pitchFamily="18" charset="0"/>
              </a:rPr>
              <a:t>Mozilla/5.0 (iPhone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Calibri" panose="020F0502020204030204" pitchFamily="34" charset="0"/>
                <a:ea typeface="Calibri" panose="020F0502020204030204" pitchFamily="34" charset="0"/>
                <a:cs typeface="Times New Roman" panose="02020603050405020304" pitchFamily="18" charset="0"/>
              </a:rPr>
              <a:t>Mozilla/5.0 (Macintosh</a:t>
            </a:r>
            <a:endParaRPr kumimoji="0" lang="es-MX" sz="1800" b="0" i="0" u="none" strike="noStrike" kern="1200" cap="none" spc="0" normalizeH="0" baseline="0" noProof="0" dirty="0">
              <a:ln>
                <a:noFill/>
              </a:ln>
              <a:solidFill>
                <a:srgbClr val="1C1C1C"/>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srgbClr val="1C1C1C"/>
                </a:solidFill>
                <a:effectLst/>
                <a:uLnTx/>
                <a:uFillTx/>
                <a:latin typeface="Calibri" panose="020F0502020204030204" pitchFamily="34" charset="0"/>
                <a:ea typeface="Calibri" panose="020F0502020204030204" pitchFamily="34" charset="0"/>
                <a:cs typeface="Times New Roman" panose="02020603050405020304" pitchFamily="18" charset="0"/>
              </a:rPr>
              <a:t>Mozilla/5.0 (iPad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srgbClr val="1C1C1C"/>
                </a:solidFill>
                <a:effectLst/>
                <a:uLnTx/>
                <a:uFillTx/>
                <a:latin typeface="Calibri" panose="020F0502020204030204" pitchFamily="34" charset="0"/>
                <a:ea typeface="Calibri" panose="020F0502020204030204" pitchFamily="34" charset="0"/>
                <a:cs typeface="Times New Roman" panose="02020603050405020304" pitchFamily="18" charset="0"/>
              </a:rPr>
              <a:t>Mozilla/5.0 (iPod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Calibri" panose="020F0502020204030204" pitchFamily="34" charset="0"/>
                <a:ea typeface="Calibri" panose="020F0502020204030204" pitchFamily="34" charset="0"/>
                <a:cs typeface="Times New Roman" panose="02020603050405020304" pitchFamily="18" charset="0"/>
              </a:rPr>
              <a:t>Mozilla/5.0 (iPod touch</a:t>
            </a:r>
            <a:endParaRPr kumimoji="0" lang="es-MX" sz="1800" b="0" i="0" u="none" strike="noStrike" kern="1200" cap="none" spc="0" normalizeH="0" baseline="0" noProof="0" dirty="0">
              <a:ln>
                <a:noFill/>
              </a:ln>
              <a:solidFill>
                <a:srgbClr val="1C1C1C"/>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B14FB411-2A1E-59D9-4F20-B283EC3917EC}"/>
              </a:ext>
            </a:extLst>
          </p:cNvPr>
          <p:cNvSpPr txBox="1"/>
          <p:nvPr/>
        </p:nvSpPr>
        <p:spPr>
          <a:xfrm>
            <a:off x="818149" y="2060631"/>
            <a:ext cx="376250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w="0"/>
                <a:solidFill>
                  <a:srgbClr val="0070C0"/>
                </a:solidFill>
                <a:effectLst/>
                <a:uLnTx/>
                <a:uFillTx/>
                <a:latin typeface="Arial" panose="020B0604020202020204"/>
                <a:ea typeface="+mn-ea"/>
                <a:cs typeface="+mn-cs"/>
              </a:rPr>
              <a:t>IOS 15 NO ACEPTADO, IOS 14 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w="0"/>
                <a:solidFill>
                  <a:srgbClr val="0070C0"/>
                </a:solidFill>
                <a:effectLst/>
                <a:uLnTx/>
                <a:uFillTx/>
                <a:latin typeface="Arial" panose="020B0604020202020204"/>
                <a:ea typeface="+mn-ea"/>
                <a:cs typeface="+mn-cs"/>
              </a:rPr>
              <a:t>VERSIÓN MENOR</a:t>
            </a:r>
            <a:endParaRPr kumimoji="0" lang="en-US" sz="1800" b="0" i="0" u="none" strike="noStrike" kern="1200" cap="none" spc="0" normalizeH="0" baseline="0" noProof="0" dirty="0">
              <a:ln>
                <a:noFill/>
              </a:ln>
              <a:solidFill>
                <a:srgbClr val="0070C0"/>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84AE2A5F-A1A1-4A18-A7C7-EF2456E60583}"/>
              </a:ext>
            </a:extLst>
          </p:cNvPr>
          <p:cNvSpPr txBox="1"/>
          <p:nvPr/>
        </p:nvSpPr>
        <p:spPr>
          <a:xfrm>
            <a:off x="5197050" y="2633590"/>
            <a:ext cx="8028443" cy="4801314"/>
          </a:xfrm>
          <a:prstGeom prst="rect">
            <a:avLst/>
          </a:prstGeom>
          <a:noFill/>
        </p:spPr>
        <p:txBody>
          <a:bodyPr wrap="square" numCol="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Calibri" panose="020F0502020204030204" pitchFamily="34" charset="0"/>
                <a:ea typeface="Calibri" panose="020F0502020204030204" pitchFamily="34" charset="0"/>
                <a:cs typeface="Times New Roman" panose="02020603050405020304" pitchFamily="18" charset="0"/>
              </a:rPr>
              <a:t>Mozilla/5.0 (Windows NT</a:t>
            </a:r>
            <a:endParaRPr kumimoji="0" lang="es-MX" sz="1800" b="0" i="0" u="none" strike="noStrike" kern="1200" cap="none" spc="0" normalizeH="0" baseline="0" noProof="0" dirty="0">
              <a:ln>
                <a:noFill/>
              </a:ln>
              <a:solidFill>
                <a:srgbClr val="1C1C1C"/>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Calibri" panose="020F0502020204030204" pitchFamily="34" charset="0"/>
                <a:ea typeface="Calibri" panose="020F0502020204030204" pitchFamily="34" charset="0"/>
                <a:cs typeface="Times New Roman" panose="02020603050405020304" pitchFamily="18" charset="0"/>
              </a:rPr>
              <a:t>Mozilla/5.0 (X11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Calibri" panose="020F0502020204030204" pitchFamily="34" charset="0"/>
                <a:ea typeface="Calibri" panose="020F0502020204030204" pitchFamily="34" charset="0"/>
                <a:cs typeface="Times New Roman" panose="02020603050405020304" pitchFamily="18" charset="0"/>
              </a:rPr>
              <a:t>Mozilla/5.0 (Linux</a:t>
            </a:r>
            <a:endParaRPr kumimoji="0" lang="es-MX" sz="1800" b="0" i="0" u="none" strike="noStrike" kern="1200" cap="none" spc="0" normalizeH="0" baseline="0" noProof="0" dirty="0">
              <a:ln>
                <a:noFill/>
              </a:ln>
              <a:solidFill>
                <a:srgbClr val="1C1C1C"/>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Calibri" panose="020F0502020204030204" pitchFamily="34" charset="0"/>
                <a:ea typeface="Calibri" panose="020F0502020204030204" pitchFamily="34" charset="0"/>
                <a:cs typeface="Times New Roman" panose="02020603050405020304" pitchFamily="18" charset="0"/>
              </a:rPr>
              <a:t>Mozilla/5.0 (Windows Phone</a:t>
            </a:r>
            <a:endParaRPr kumimoji="0" lang="es-MX" sz="1800" b="0" i="0" u="none" strike="noStrike" kern="1200" cap="none" spc="0" normalizeH="0" baseline="0" noProof="0" dirty="0">
              <a:ln>
                <a:noFill/>
              </a:ln>
              <a:solidFill>
                <a:srgbClr val="1C1C1C"/>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Calibri" panose="020F0502020204030204" pitchFamily="34" charset="0"/>
                <a:ea typeface="Calibri" panose="020F0502020204030204" pitchFamily="34" charset="0"/>
                <a:cs typeface="Times New Roman" panose="02020603050405020304" pitchFamily="18" charset="0"/>
              </a:rPr>
              <a:t>Dalvik/2.1.0 (Linux</a:t>
            </a:r>
            <a:endParaRPr kumimoji="0" lang="es-MX" sz="1800" b="0" i="0" u="none" strike="noStrike" kern="1200" cap="none" spc="0" normalizeH="0" baseline="0" noProof="0" dirty="0">
              <a:ln>
                <a:noFill/>
              </a:ln>
              <a:solidFill>
                <a:srgbClr val="1C1C1C"/>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Calibri" panose="020F0502020204030204" pitchFamily="34" charset="0"/>
                <a:ea typeface="Calibri" panose="020F0502020204030204" pitchFamily="34" charset="0"/>
                <a:cs typeface="Times New Roman" panose="02020603050405020304" pitchFamily="18" charset="0"/>
              </a:rPr>
              <a:t>Mozilla/5.0 (</a:t>
            </a:r>
            <a:r>
              <a:rPr kumimoji="0" lang="en-US" sz="1800" b="0" i="0" u="none" strike="noStrike" kern="1200" cap="none" spc="0" normalizeH="0" baseline="0" noProof="0" dirty="0" err="1">
                <a:ln>
                  <a:noFill/>
                </a:ln>
                <a:solidFill>
                  <a:srgbClr val="1C1C1C"/>
                </a:solidFill>
                <a:effectLst/>
                <a:uLnTx/>
                <a:uFillTx/>
                <a:latin typeface="Calibri" panose="020F0502020204030204" pitchFamily="34" charset="0"/>
                <a:ea typeface="Calibri" panose="020F0502020204030204" pitchFamily="34" charset="0"/>
                <a:cs typeface="Times New Roman" panose="02020603050405020304" pitchFamily="18" charset="0"/>
              </a:rPr>
              <a:t>CrKey</a:t>
            </a:r>
            <a:endParaRPr kumimoji="0" lang="es-MX" sz="1800" b="0" i="0" u="none" strike="noStrike" kern="1200" cap="none" spc="0" normalizeH="0" baseline="0" noProof="0" dirty="0">
              <a:ln>
                <a:noFill/>
              </a:ln>
              <a:solidFill>
                <a:srgbClr val="1C1C1C"/>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Calibri" panose="020F0502020204030204" pitchFamily="34" charset="0"/>
                <a:ea typeface="Calibri" panose="020F0502020204030204" pitchFamily="34" charset="0"/>
                <a:cs typeface="Times New Roman" panose="02020603050405020304" pitchFamily="18" charset="0"/>
              </a:rPr>
              <a:t>Roku4640X/DVP</a:t>
            </a:r>
            <a:endParaRPr kumimoji="0" lang="es-MX" sz="1800" b="0" i="0" u="none" strike="noStrike" kern="1200" cap="none" spc="0" normalizeH="0" baseline="0" noProof="0" dirty="0">
              <a:ln>
                <a:noFill/>
              </a:ln>
              <a:solidFill>
                <a:srgbClr val="1C1C1C"/>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Calibri" panose="020F0502020204030204" pitchFamily="34" charset="0"/>
                <a:ea typeface="Calibri" panose="020F0502020204030204" pitchFamily="34" charset="0"/>
                <a:cs typeface="Times New Roman" panose="02020603050405020304" pitchFamily="18" charset="0"/>
              </a:rPr>
              <a:t>Mozilla/5.0 (Linux; U</a:t>
            </a:r>
            <a:endParaRPr kumimoji="0" lang="es-MX" sz="1800" b="0" i="0" u="none" strike="noStrike" kern="1200" cap="none" spc="0" normalizeH="0" baseline="0" noProof="0" dirty="0">
              <a:ln>
                <a:noFill/>
              </a:ln>
              <a:solidFill>
                <a:srgbClr val="1C1C1C"/>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Calibri" panose="020F0502020204030204" pitchFamily="34" charset="0"/>
                <a:ea typeface="Calibri" panose="020F0502020204030204" pitchFamily="34" charset="0"/>
                <a:cs typeface="Times New Roman" panose="02020603050405020304" pitchFamily="18" charset="0"/>
              </a:rPr>
              <a:t>AppleTV11</a:t>
            </a:r>
            <a:endParaRPr kumimoji="0" lang="es-MX" sz="1800" b="0" i="0" u="none" strike="noStrike" kern="1200" cap="none" spc="0" normalizeH="0" baseline="0" noProof="0" dirty="0">
              <a:ln>
                <a:noFill/>
              </a:ln>
              <a:solidFill>
                <a:srgbClr val="1C1C1C"/>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1C1C"/>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1C1C"/>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1C1C"/>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1C1C"/>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1C1C"/>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1C1C"/>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1C1C"/>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1C1C"/>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Calibri" panose="020F0502020204030204" pitchFamily="34" charset="0"/>
                <a:ea typeface="Calibri" panose="020F0502020204030204" pitchFamily="34" charset="0"/>
                <a:cs typeface="Times New Roman" panose="02020603050405020304" pitchFamily="18" charset="0"/>
              </a:rPr>
              <a:t>AppleTV6</a:t>
            </a:r>
            <a:endParaRPr kumimoji="0" lang="es-MX" sz="1800" b="0" i="0" u="none" strike="noStrike" kern="1200" cap="none" spc="0" normalizeH="0" baseline="0" noProof="0" dirty="0">
              <a:ln>
                <a:noFill/>
              </a:ln>
              <a:solidFill>
                <a:srgbClr val="1C1C1C"/>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Calibri" panose="020F0502020204030204" pitchFamily="34" charset="0"/>
                <a:ea typeface="Calibri" panose="020F0502020204030204" pitchFamily="34" charset="0"/>
                <a:cs typeface="Times New Roman" panose="02020603050405020304" pitchFamily="18" charset="0"/>
              </a:rPr>
              <a:t>AppleTV5</a:t>
            </a:r>
            <a:endParaRPr kumimoji="0" lang="es-MX" sz="1800" b="0" i="0" u="none" strike="noStrike" kern="1200" cap="none" spc="0" normalizeH="0" baseline="0" noProof="0" dirty="0">
              <a:ln>
                <a:noFill/>
              </a:ln>
              <a:solidFill>
                <a:srgbClr val="1C1C1C"/>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Calibri" panose="020F0502020204030204" pitchFamily="34" charset="0"/>
                <a:ea typeface="Calibri" panose="020F0502020204030204" pitchFamily="34" charset="0"/>
                <a:cs typeface="Times New Roman" panose="02020603050405020304" pitchFamily="18" charset="0"/>
              </a:rPr>
              <a:t>Mozilla/5.0 (PlayStation</a:t>
            </a:r>
            <a:endParaRPr kumimoji="0" lang="es-MX" sz="1800" b="0" i="0" u="none" strike="noStrike" kern="1200" cap="none" spc="0" normalizeH="0" baseline="0" noProof="0" dirty="0">
              <a:ln>
                <a:noFill/>
              </a:ln>
              <a:solidFill>
                <a:srgbClr val="1C1C1C"/>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Calibri" panose="020F0502020204030204" pitchFamily="34" charset="0"/>
                <a:ea typeface="Calibri" panose="020F0502020204030204" pitchFamily="34" charset="0"/>
                <a:cs typeface="Times New Roman" panose="02020603050405020304" pitchFamily="18" charset="0"/>
              </a:rPr>
              <a:t>Mozilla/5.0 (Nintendo Switch</a:t>
            </a:r>
            <a:endParaRPr kumimoji="0" lang="es-MX" sz="1800" b="0" i="0" u="none" strike="noStrike" kern="1200" cap="none" spc="0" normalizeH="0" baseline="0" noProof="0" dirty="0">
              <a:ln>
                <a:noFill/>
              </a:ln>
              <a:solidFill>
                <a:srgbClr val="1C1C1C"/>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Calibri" panose="020F0502020204030204" pitchFamily="34" charset="0"/>
                <a:ea typeface="Calibri" panose="020F0502020204030204" pitchFamily="34" charset="0"/>
                <a:cs typeface="Times New Roman" panose="02020603050405020304" pitchFamily="18" charset="0"/>
              </a:rPr>
              <a:t>Mozilla/5.0 (Nintendo </a:t>
            </a:r>
            <a:r>
              <a:rPr kumimoji="0" lang="en-US" sz="1800" b="0" i="0" u="none" strike="noStrike" kern="1200" cap="none" spc="0" normalizeH="0" baseline="0" noProof="0" dirty="0" err="1">
                <a:ln>
                  <a:noFill/>
                </a:ln>
                <a:solidFill>
                  <a:srgbClr val="1C1C1C"/>
                </a:solidFill>
                <a:effectLst/>
                <a:uLnTx/>
                <a:uFillTx/>
                <a:latin typeface="Calibri" panose="020F0502020204030204" pitchFamily="34" charset="0"/>
                <a:ea typeface="Calibri" panose="020F0502020204030204" pitchFamily="34" charset="0"/>
                <a:cs typeface="Times New Roman" panose="02020603050405020304" pitchFamily="18" charset="0"/>
              </a:rPr>
              <a:t>WiiU</a:t>
            </a:r>
            <a:endParaRPr kumimoji="0" lang="es-MX" sz="1800" b="0" i="0" u="none" strike="noStrike" kern="1200" cap="none" spc="0" normalizeH="0" baseline="0" noProof="0" dirty="0">
              <a:ln>
                <a:noFill/>
              </a:ln>
              <a:solidFill>
                <a:srgbClr val="1C1C1C"/>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Calibri" panose="020F0502020204030204" pitchFamily="34" charset="0"/>
                <a:ea typeface="Calibri" panose="020F0502020204030204" pitchFamily="34" charset="0"/>
                <a:cs typeface="Times New Roman" panose="02020603050405020304" pitchFamily="18" charset="0"/>
              </a:rPr>
              <a:t>Mozilla/5.0 (Nintendo 3DS</a:t>
            </a:r>
            <a:endParaRPr kumimoji="0" lang="es-MX" sz="1800" b="0" i="0" u="none" strike="noStrike" kern="1200" cap="none" spc="0" normalizeH="0" baseline="0" noProof="0" dirty="0">
              <a:ln>
                <a:noFill/>
              </a:ln>
              <a:solidFill>
                <a:srgbClr val="1C1C1C"/>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Calibri" panose="020F0502020204030204" pitchFamily="34" charset="0"/>
                <a:ea typeface="Calibri" panose="020F0502020204030204" pitchFamily="34" charset="0"/>
                <a:cs typeface="Times New Roman" panose="02020603050405020304" pitchFamily="18" charset="0"/>
              </a:rPr>
              <a:t>Mozilla/5.0 (compatible</a:t>
            </a:r>
            <a:endParaRPr kumimoji="0" lang="es-MX" sz="1800" b="0" i="0" u="none" strike="noStrike" kern="1200" cap="none" spc="0" normalizeH="0" baseline="0" noProof="0" dirty="0">
              <a:ln>
                <a:noFill/>
              </a:ln>
              <a:solidFill>
                <a:srgbClr val="1C1C1C"/>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srgbClr val="1C1C1C"/>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8D3576C0-05AF-8210-1AAD-4509415D4D8D}"/>
              </a:ext>
            </a:extLst>
          </p:cNvPr>
          <p:cNvSpPr txBox="1"/>
          <p:nvPr/>
        </p:nvSpPr>
        <p:spPr>
          <a:xfrm>
            <a:off x="6513097" y="2060631"/>
            <a:ext cx="26981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w="0"/>
                <a:solidFill>
                  <a:srgbClr val="0070C0"/>
                </a:solidFill>
                <a:effectLst/>
                <a:uLnTx/>
                <a:uFillTx/>
                <a:latin typeface="Arial" panose="020B0604020202020204"/>
                <a:ea typeface="+mn-ea"/>
                <a:cs typeface="+mn-cs"/>
              </a:rPr>
              <a:t>OTROS DISPOSITIVOS</a:t>
            </a:r>
            <a:endParaRPr kumimoji="0" lang="en-US" sz="1800" b="0" i="0" u="none" strike="noStrike" kern="1200" cap="none" spc="0" normalizeH="0" baseline="0" noProof="0" dirty="0">
              <a:ln>
                <a:noFill/>
              </a:ln>
              <a:solidFill>
                <a:srgbClr val="0070C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74117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419" dirty="0"/>
              <a:t>WORKSHOP / </a:t>
            </a:r>
            <a:r>
              <a:rPr lang="es-419" b="0" dirty="0"/>
              <a:t>APPLE MAIL PRIVACY PROTECTION</a:t>
            </a:r>
            <a:endParaRPr lang="es-419" dirty="0"/>
          </a:p>
        </p:txBody>
      </p:sp>
      <p:sp>
        <p:nvSpPr>
          <p:cNvPr id="3" name="Content Placeholder 2"/>
          <p:cNvSpPr>
            <a:spLocks noGrp="1"/>
          </p:cNvSpPr>
          <p:nvPr>
            <p:ph idx="1"/>
          </p:nvPr>
        </p:nvSpPr>
        <p:spPr>
          <a:xfrm>
            <a:off x="838200" y="1437124"/>
            <a:ext cx="10803340" cy="4739839"/>
          </a:xfrm>
        </p:spPr>
        <p:txBody>
          <a:bodyPr/>
          <a:lstStyle/>
          <a:p>
            <a:r>
              <a:rPr lang="es-419" dirty="0"/>
              <a:t>Completa </a:t>
            </a:r>
            <a:r>
              <a:rPr lang="es-419" b="1" dirty="0"/>
              <a:t>las celdas grises </a:t>
            </a:r>
            <a:r>
              <a:rPr lang="es-419" dirty="0"/>
              <a:t>en la carpeta </a:t>
            </a:r>
            <a:r>
              <a:rPr lang="es-419" b="1" dirty="0"/>
              <a:t>“</a:t>
            </a:r>
            <a:r>
              <a:rPr lang="es-419" b="1" dirty="0" err="1"/>
              <a:t>Devices</a:t>
            </a:r>
            <a:r>
              <a:rPr lang="es-419" b="1" dirty="0"/>
              <a:t>” c</a:t>
            </a:r>
            <a:r>
              <a:rPr lang="es-419" dirty="0"/>
              <a:t>alculando las métricas del envío del ejercicio para cada audiencia</a:t>
            </a:r>
          </a:p>
          <a:p>
            <a:endParaRPr lang="es-419" dirty="0"/>
          </a:p>
          <a:p>
            <a:r>
              <a:rPr lang="es-419" dirty="0"/>
              <a:t>Compara tus resultados con la media de tu industria “Hospital, </a:t>
            </a:r>
            <a:r>
              <a:rPr lang="es-419" dirty="0" err="1"/>
              <a:t>Healthcare</a:t>
            </a:r>
            <a:r>
              <a:rPr lang="es-419" dirty="0"/>
              <a:t> &amp; </a:t>
            </a:r>
            <a:r>
              <a:rPr lang="es-419" dirty="0" err="1"/>
              <a:t>Biotech</a:t>
            </a:r>
            <a:r>
              <a:rPr lang="es-419" dirty="0"/>
              <a:t>” de cada grupo de correos por separado</a:t>
            </a:r>
          </a:p>
          <a:p>
            <a:endParaRPr lang="es-419" dirty="0"/>
          </a:p>
        </p:txBody>
      </p:sp>
      <p:grpSp>
        <p:nvGrpSpPr>
          <p:cNvPr id="13" name="Group 12">
            <a:extLst>
              <a:ext uri="{FF2B5EF4-FFF2-40B4-BE49-F238E27FC236}">
                <a16:creationId xmlns:a16="http://schemas.microsoft.com/office/drawing/2014/main" id="{DAF15598-B99D-4F06-BF38-DA6D58036345}"/>
              </a:ext>
            </a:extLst>
          </p:cNvPr>
          <p:cNvGrpSpPr/>
          <p:nvPr/>
        </p:nvGrpSpPr>
        <p:grpSpPr>
          <a:xfrm>
            <a:off x="7781748" y="5950395"/>
            <a:ext cx="4079155" cy="403461"/>
            <a:chOff x="-548" y="5851866"/>
            <a:chExt cx="4079155" cy="403461"/>
          </a:xfrm>
        </p:grpSpPr>
        <p:pic>
          <p:nvPicPr>
            <p:cNvPr id="14" name="Picture 2" descr="https://upload.wikimedia.org/wikipedia/commons/thumb/8/86/Microsoft_Excel_2013_logo.svg/2000px-Microsoft_Excel_2013_logo.svg.png">
              <a:extLst>
                <a:ext uri="{FF2B5EF4-FFF2-40B4-BE49-F238E27FC236}">
                  <a16:creationId xmlns:a16="http://schemas.microsoft.com/office/drawing/2014/main" id="{A36491EA-824A-4DED-A85A-9B2E8CA6E9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 y="5851866"/>
              <a:ext cx="410839" cy="40346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2570362-3D0D-4751-9071-9D03D7DF69B5}"/>
                </a:ext>
              </a:extLst>
            </p:cNvPr>
            <p:cNvSpPr txBox="1"/>
            <p:nvPr/>
          </p:nvSpPr>
          <p:spPr>
            <a:xfrm>
              <a:off x="448959" y="5877591"/>
              <a:ext cx="3629648" cy="338554"/>
            </a:xfrm>
            <a:prstGeom prst="rect">
              <a:avLst/>
            </a:prstGeom>
            <a:noFill/>
          </p:spPr>
          <p:txBody>
            <a:bodyPr wrap="none" rtlCol="0">
              <a:spAutoFit/>
            </a:bodyPr>
            <a:lstStyle/>
            <a:p>
              <a:r>
                <a:rPr lang="es-419" sz="1600" dirty="0">
                  <a:solidFill>
                    <a:schemeClr val="bg1"/>
                  </a:solidFill>
                </a:rPr>
                <a:t>Workshop Apple MPP.xlsx / </a:t>
              </a:r>
              <a:r>
                <a:rPr lang="es-419" sz="1600" dirty="0">
                  <a:solidFill>
                    <a:srgbClr val="B9FFFF"/>
                  </a:solidFill>
                </a:rPr>
                <a:t>DEVICES</a:t>
              </a:r>
            </a:p>
          </p:txBody>
        </p:sp>
      </p:grpSp>
    </p:spTree>
    <p:extLst>
      <p:ext uri="{BB962C8B-B14F-4D97-AF65-F5344CB8AC3E}">
        <p14:creationId xmlns:p14="http://schemas.microsoft.com/office/powerpoint/2010/main" val="529671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419" dirty="0"/>
              <a:t>WORKSHOP / </a:t>
            </a:r>
            <a:r>
              <a:rPr lang="es-419" b="0" dirty="0"/>
              <a:t>APPLE MAIL PRIVACY PROTECTION</a:t>
            </a:r>
            <a:endParaRPr lang="es-419" dirty="0"/>
          </a:p>
        </p:txBody>
      </p:sp>
      <p:sp>
        <p:nvSpPr>
          <p:cNvPr id="3" name="Content Placeholder 2"/>
          <p:cNvSpPr>
            <a:spLocks noGrp="1"/>
          </p:cNvSpPr>
          <p:nvPr>
            <p:ph idx="1"/>
          </p:nvPr>
        </p:nvSpPr>
        <p:spPr>
          <a:xfrm>
            <a:off x="838200" y="1437124"/>
            <a:ext cx="10803340" cy="4739839"/>
          </a:xfrm>
        </p:spPr>
        <p:txBody>
          <a:bodyPr>
            <a:normAutofit/>
          </a:bodyPr>
          <a:lstStyle/>
          <a:p>
            <a:r>
              <a:rPr lang="es-ES" dirty="0"/>
              <a:t>¿Qué sucede con los </a:t>
            </a:r>
            <a:r>
              <a:rPr lang="es-ES" dirty="0" err="1"/>
              <a:t>Unique</a:t>
            </a:r>
            <a:r>
              <a:rPr lang="es-ES" dirty="0"/>
              <a:t> Opens y UOR% de la audiencia Apple MPP?</a:t>
            </a:r>
          </a:p>
          <a:p>
            <a:r>
              <a:rPr lang="es-ES" dirty="0"/>
              <a:t>¿Cómo se ve afectado el CTO% de la audiencia Apple MPP?</a:t>
            </a:r>
          </a:p>
          <a:p>
            <a:r>
              <a:rPr lang="es-ES" dirty="0"/>
              <a:t>¿Cómo se ve afectado el CTR% de la audiencia Apple MPP?</a:t>
            </a:r>
          </a:p>
          <a:p>
            <a:r>
              <a:rPr lang="es-ES" dirty="0"/>
              <a:t>¿Qué % de tu DB se muestran como </a:t>
            </a:r>
            <a:r>
              <a:rPr lang="es-ES" dirty="0" err="1"/>
              <a:t>Openers</a:t>
            </a:r>
            <a:r>
              <a:rPr lang="es-ES" dirty="0"/>
              <a:t>?</a:t>
            </a:r>
          </a:p>
          <a:p>
            <a:r>
              <a:rPr lang="es-ES" dirty="0"/>
              <a:t>¿Cuál es la composición de </a:t>
            </a:r>
            <a:r>
              <a:rPr lang="es-ES" dirty="0" err="1"/>
              <a:t>Devices</a:t>
            </a:r>
            <a:r>
              <a:rPr lang="es-ES" dirty="0"/>
              <a:t> de tu DB de </a:t>
            </a:r>
            <a:r>
              <a:rPr lang="es-ES" dirty="0" err="1"/>
              <a:t>Openers</a:t>
            </a:r>
            <a:r>
              <a:rPr lang="es-ES" dirty="0"/>
              <a:t>?</a:t>
            </a:r>
          </a:p>
          <a:p>
            <a:r>
              <a:rPr lang="es-ES" dirty="0"/>
              <a:t>¿Qué porcentaje de tu DB de </a:t>
            </a:r>
            <a:r>
              <a:rPr lang="es-ES" dirty="0" err="1"/>
              <a:t>Openers</a:t>
            </a:r>
            <a:r>
              <a:rPr lang="es-ES" dirty="0"/>
              <a:t> está afectado por Apple MPP?</a:t>
            </a:r>
          </a:p>
          <a:p>
            <a:r>
              <a:rPr lang="es-ES" dirty="0"/>
              <a:t>¿Qué porcentaje de tu DB de correos activos está afectado por Apple MPP?</a:t>
            </a:r>
          </a:p>
          <a:p>
            <a:r>
              <a:rPr lang="es-ES" dirty="0"/>
              <a:t>¿En qué audiencia tu campaña fue más efectiva?</a:t>
            </a:r>
          </a:p>
          <a:p>
            <a:r>
              <a:rPr lang="es-ES" dirty="0"/>
              <a:t>¿Cómo se comporta distinto una persona en Mobile versus Desktop?</a:t>
            </a:r>
          </a:p>
          <a:p>
            <a:endParaRPr lang="es-419" dirty="0"/>
          </a:p>
          <a:p>
            <a:endParaRPr lang="es-419" dirty="0"/>
          </a:p>
        </p:txBody>
      </p:sp>
      <p:grpSp>
        <p:nvGrpSpPr>
          <p:cNvPr id="13" name="Group 12">
            <a:extLst>
              <a:ext uri="{FF2B5EF4-FFF2-40B4-BE49-F238E27FC236}">
                <a16:creationId xmlns:a16="http://schemas.microsoft.com/office/drawing/2014/main" id="{DAF15598-B99D-4F06-BF38-DA6D58036345}"/>
              </a:ext>
            </a:extLst>
          </p:cNvPr>
          <p:cNvGrpSpPr/>
          <p:nvPr/>
        </p:nvGrpSpPr>
        <p:grpSpPr>
          <a:xfrm>
            <a:off x="7781748" y="5950395"/>
            <a:ext cx="4079155" cy="403461"/>
            <a:chOff x="-548" y="5851866"/>
            <a:chExt cx="4079155" cy="403461"/>
          </a:xfrm>
        </p:grpSpPr>
        <p:pic>
          <p:nvPicPr>
            <p:cNvPr id="14" name="Picture 2" descr="https://upload.wikimedia.org/wikipedia/commons/thumb/8/86/Microsoft_Excel_2013_logo.svg/2000px-Microsoft_Excel_2013_logo.svg.png">
              <a:extLst>
                <a:ext uri="{FF2B5EF4-FFF2-40B4-BE49-F238E27FC236}">
                  <a16:creationId xmlns:a16="http://schemas.microsoft.com/office/drawing/2014/main" id="{A36491EA-824A-4DED-A85A-9B2E8CA6E9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 y="5851866"/>
              <a:ext cx="410839" cy="40346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2570362-3D0D-4751-9071-9D03D7DF69B5}"/>
                </a:ext>
              </a:extLst>
            </p:cNvPr>
            <p:cNvSpPr txBox="1"/>
            <p:nvPr/>
          </p:nvSpPr>
          <p:spPr>
            <a:xfrm>
              <a:off x="448959" y="5877591"/>
              <a:ext cx="3629648" cy="338554"/>
            </a:xfrm>
            <a:prstGeom prst="rect">
              <a:avLst/>
            </a:prstGeom>
            <a:noFill/>
          </p:spPr>
          <p:txBody>
            <a:bodyPr wrap="none" rtlCol="0">
              <a:spAutoFit/>
            </a:bodyPr>
            <a:lstStyle/>
            <a:p>
              <a:r>
                <a:rPr lang="es-419" sz="1600" dirty="0">
                  <a:solidFill>
                    <a:schemeClr val="bg1"/>
                  </a:solidFill>
                </a:rPr>
                <a:t>Workshop Apple MPP.xlsx / </a:t>
              </a:r>
              <a:r>
                <a:rPr lang="es-419" sz="1600" dirty="0">
                  <a:solidFill>
                    <a:srgbClr val="B9FFFF"/>
                  </a:solidFill>
                </a:rPr>
                <a:t>DEVICES</a:t>
              </a:r>
            </a:p>
          </p:txBody>
        </p:sp>
      </p:grpSp>
    </p:spTree>
    <p:extLst>
      <p:ext uri="{BB962C8B-B14F-4D97-AF65-F5344CB8AC3E}">
        <p14:creationId xmlns:p14="http://schemas.microsoft.com/office/powerpoint/2010/main" val="1916004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419" dirty="0"/>
              <a:t>WORKSHOP / </a:t>
            </a:r>
            <a:r>
              <a:rPr lang="es-419" b="0" dirty="0"/>
              <a:t>APPLE MAIL PRIVACY PROTECTION</a:t>
            </a:r>
            <a:endParaRPr lang="es-419" dirty="0"/>
          </a:p>
        </p:txBody>
      </p:sp>
      <p:sp>
        <p:nvSpPr>
          <p:cNvPr id="3" name="Content Placeholder 2"/>
          <p:cNvSpPr>
            <a:spLocks noGrp="1"/>
          </p:cNvSpPr>
          <p:nvPr>
            <p:ph idx="1"/>
          </p:nvPr>
        </p:nvSpPr>
        <p:spPr>
          <a:xfrm>
            <a:off x="838200" y="1437124"/>
            <a:ext cx="10803340" cy="4739839"/>
          </a:xfrm>
        </p:spPr>
        <p:txBody>
          <a:bodyPr/>
          <a:lstStyle/>
          <a:p>
            <a:r>
              <a:rPr lang="es-419" dirty="0"/>
              <a:t>Ve a la pestaña de </a:t>
            </a:r>
            <a:r>
              <a:rPr lang="es-419" b="1" dirty="0"/>
              <a:t>“Real Opens”, </a:t>
            </a:r>
            <a:r>
              <a:rPr lang="es-ES" dirty="0"/>
              <a:t>¿qué harías para tener las métricas de UOR%, CTO% y CTR% más cercanas a la realidad?</a:t>
            </a:r>
          </a:p>
          <a:p>
            <a:endParaRPr lang="es-ES" dirty="0"/>
          </a:p>
          <a:p>
            <a:r>
              <a:rPr lang="es-ES" dirty="0"/>
              <a:t>¿Cuál es el Real Open </a:t>
            </a:r>
            <a:r>
              <a:rPr lang="es-ES" dirty="0" err="1"/>
              <a:t>Rate</a:t>
            </a:r>
            <a:r>
              <a:rPr lang="es-ES" dirty="0"/>
              <a:t> de esta campaña?</a:t>
            </a:r>
          </a:p>
          <a:p>
            <a:r>
              <a:rPr lang="es-ES" dirty="0"/>
              <a:t>¿Cuál es el Real CTO de esta campaña?</a:t>
            </a:r>
          </a:p>
          <a:p>
            <a:r>
              <a:rPr lang="es-ES" dirty="0"/>
              <a:t>¿Cuál es el Real </a:t>
            </a:r>
            <a:r>
              <a:rPr lang="es-ES" dirty="0" err="1"/>
              <a:t>Clickthrough</a:t>
            </a:r>
            <a:r>
              <a:rPr lang="es-ES" dirty="0"/>
              <a:t> </a:t>
            </a:r>
            <a:r>
              <a:rPr lang="es-ES" dirty="0" err="1"/>
              <a:t>Rate</a:t>
            </a:r>
            <a:r>
              <a:rPr lang="es-ES" dirty="0"/>
              <a:t> de esta campaña?</a:t>
            </a:r>
          </a:p>
          <a:p>
            <a:r>
              <a:rPr lang="es-ES" dirty="0"/>
              <a:t>¿Deberías utilizar los mismos </a:t>
            </a:r>
            <a:r>
              <a:rPr lang="es-ES" dirty="0" err="1"/>
              <a:t>Benchmarks</a:t>
            </a:r>
            <a:r>
              <a:rPr lang="es-ES" dirty="0"/>
              <a:t> de Email Marketing</a:t>
            </a:r>
            <a:r>
              <a:rPr lang="es-MX" dirty="0"/>
              <a:t>?</a:t>
            </a:r>
            <a:endParaRPr lang="es-ES" dirty="0"/>
          </a:p>
          <a:p>
            <a:endParaRPr lang="es-ES" dirty="0"/>
          </a:p>
          <a:p>
            <a:r>
              <a:rPr lang="es-ES" b="1" dirty="0">
                <a:solidFill>
                  <a:schemeClr val="accent1">
                    <a:lumMod val="20000"/>
                    <a:lumOff val="80000"/>
                  </a:schemeClr>
                </a:solidFill>
              </a:rPr>
              <a:t>¿Qué conclusiones sacas de este caso?</a:t>
            </a:r>
            <a:endParaRPr lang="es-419" b="1" dirty="0">
              <a:solidFill>
                <a:schemeClr val="accent1">
                  <a:lumMod val="20000"/>
                  <a:lumOff val="80000"/>
                </a:schemeClr>
              </a:solidFill>
            </a:endParaRPr>
          </a:p>
        </p:txBody>
      </p:sp>
      <p:grpSp>
        <p:nvGrpSpPr>
          <p:cNvPr id="13" name="Group 12">
            <a:extLst>
              <a:ext uri="{FF2B5EF4-FFF2-40B4-BE49-F238E27FC236}">
                <a16:creationId xmlns:a16="http://schemas.microsoft.com/office/drawing/2014/main" id="{DAF15598-B99D-4F06-BF38-DA6D58036345}"/>
              </a:ext>
            </a:extLst>
          </p:cNvPr>
          <p:cNvGrpSpPr/>
          <p:nvPr/>
        </p:nvGrpSpPr>
        <p:grpSpPr>
          <a:xfrm>
            <a:off x="7596006" y="5950395"/>
            <a:ext cx="4481893" cy="403461"/>
            <a:chOff x="-548" y="5851866"/>
            <a:chExt cx="4481893" cy="403461"/>
          </a:xfrm>
        </p:grpSpPr>
        <p:pic>
          <p:nvPicPr>
            <p:cNvPr id="14" name="Picture 2" descr="https://upload.wikimedia.org/wikipedia/commons/thumb/8/86/Microsoft_Excel_2013_logo.svg/2000px-Microsoft_Excel_2013_logo.svg.png">
              <a:extLst>
                <a:ext uri="{FF2B5EF4-FFF2-40B4-BE49-F238E27FC236}">
                  <a16:creationId xmlns:a16="http://schemas.microsoft.com/office/drawing/2014/main" id="{A36491EA-824A-4DED-A85A-9B2E8CA6E9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 y="5851866"/>
              <a:ext cx="410839" cy="40346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2570362-3D0D-4751-9071-9D03D7DF69B5}"/>
                </a:ext>
              </a:extLst>
            </p:cNvPr>
            <p:cNvSpPr txBox="1"/>
            <p:nvPr/>
          </p:nvSpPr>
          <p:spPr>
            <a:xfrm>
              <a:off x="448959" y="5877591"/>
              <a:ext cx="4032386" cy="338554"/>
            </a:xfrm>
            <a:prstGeom prst="rect">
              <a:avLst/>
            </a:prstGeom>
            <a:noFill/>
          </p:spPr>
          <p:txBody>
            <a:bodyPr wrap="none" rtlCol="0">
              <a:spAutoFit/>
            </a:bodyPr>
            <a:lstStyle/>
            <a:p>
              <a:r>
                <a:rPr lang="es-419" sz="1600" dirty="0">
                  <a:solidFill>
                    <a:schemeClr val="bg1"/>
                  </a:solidFill>
                </a:rPr>
                <a:t>Workshop Apple MPP.xlsx / </a:t>
              </a:r>
              <a:r>
                <a:rPr lang="es-419" sz="1600" dirty="0">
                  <a:solidFill>
                    <a:srgbClr val="B9FFFF"/>
                  </a:solidFill>
                </a:rPr>
                <a:t>REAL OPENS</a:t>
              </a:r>
            </a:p>
          </p:txBody>
        </p:sp>
      </p:grpSp>
    </p:spTree>
    <p:extLst>
      <p:ext uri="{BB962C8B-B14F-4D97-AF65-F5344CB8AC3E}">
        <p14:creationId xmlns:p14="http://schemas.microsoft.com/office/powerpoint/2010/main" val="2033254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idx="1"/>
          </p:nvPr>
        </p:nvSpPr>
        <p:spPr>
          <a:xfrm>
            <a:off x="838201" y="1437124"/>
            <a:ext cx="3115962" cy="4739839"/>
          </a:xfrm>
          <a:effectLst/>
        </p:spPr>
        <p:txBody>
          <a:bodyPr/>
          <a:lstStyle/>
          <a:p>
            <a:pPr marL="0" indent="0">
              <a:buNone/>
            </a:pPr>
            <a:r>
              <a:rPr lang="en-US" sz="7200" dirty="0"/>
              <a:t>4.</a:t>
            </a:r>
            <a:endParaRPr lang="en-US" dirty="0"/>
          </a:p>
          <a:p>
            <a:pPr marL="0" indent="0">
              <a:buNone/>
            </a:pPr>
            <a:r>
              <a:rPr lang="en-US" b="1" dirty="0"/>
              <a:t>REPORTING EN MARKETO</a:t>
            </a:r>
          </a:p>
        </p:txBody>
      </p:sp>
    </p:spTree>
    <p:extLst>
      <p:ext uri="{BB962C8B-B14F-4D97-AF65-F5344CB8AC3E}">
        <p14:creationId xmlns:p14="http://schemas.microsoft.com/office/powerpoint/2010/main" val="1124706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104F8-2619-5375-B9B6-AA31716B8971}"/>
              </a:ext>
            </a:extLst>
          </p:cNvPr>
          <p:cNvSpPr>
            <a:spLocks noGrp="1"/>
          </p:cNvSpPr>
          <p:nvPr>
            <p:ph type="title"/>
          </p:nvPr>
        </p:nvSpPr>
        <p:spPr/>
        <p:txBody>
          <a:bodyPr/>
          <a:lstStyle/>
          <a:p>
            <a:r>
              <a:rPr lang="es-MX" dirty="0"/>
              <a:t>EJERCICIO EN MARKETO / APPLE MPP</a:t>
            </a:r>
            <a:endParaRPr lang="en-US" dirty="0"/>
          </a:p>
        </p:txBody>
      </p:sp>
      <p:sp>
        <p:nvSpPr>
          <p:cNvPr id="4" name="Content Placeholder 3">
            <a:extLst>
              <a:ext uri="{FF2B5EF4-FFF2-40B4-BE49-F238E27FC236}">
                <a16:creationId xmlns:a16="http://schemas.microsoft.com/office/drawing/2014/main" id="{55A202AA-4588-9E65-9611-05C2158E53AE}"/>
              </a:ext>
            </a:extLst>
          </p:cNvPr>
          <p:cNvSpPr>
            <a:spLocks noGrp="1"/>
          </p:cNvSpPr>
          <p:nvPr>
            <p:ph idx="1"/>
          </p:nvPr>
        </p:nvSpPr>
        <p:spPr/>
        <p:txBody>
          <a:bodyPr/>
          <a:lstStyle/>
          <a:p>
            <a:r>
              <a:rPr lang="es-MX" dirty="0"/>
              <a:t>Ingresa a tu cuenta de </a:t>
            </a:r>
            <a:r>
              <a:rPr lang="es-MX" dirty="0" err="1"/>
              <a:t>Marketo</a:t>
            </a:r>
            <a:r>
              <a:rPr lang="es-MX" dirty="0"/>
              <a:t> y usa tus credenciales de </a:t>
            </a:r>
            <a:r>
              <a:rPr lang="es-MX" dirty="0" err="1"/>
              <a:t>login</a:t>
            </a:r>
            <a:r>
              <a:rPr lang="es-MX" dirty="0"/>
              <a:t>.</a:t>
            </a:r>
          </a:p>
          <a:p>
            <a:endParaRPr lang="es-MX" dirty="0"/>
          </a:p>
          <a:p>
            <a:r>
              <a:rPr lang="es-MX" dirty="0"/>
              <a:t>Si no tienes una cuenta de </a:t>
            </a:r>
            <a:r>
              <a:rPr lang="es-MX" dirty="0" err="1"/>
              <a:t>Marketo</a:t>
            </a:r>
            <a:r>
              <a:rPr lang="es-MX" dirty="0"/>
              <a:t>, ingresa aquí.</a:t>
            </a:r>
          </a:p>
          <a:p>
            <a:r>
              <a:rPr lang="es-MX" sz="2400" b="1" dirty="0">
                <a:solidFill>
                  <a:schemeClr val="accent1">
                    <a:lumMod val="20000"/>
                    <a:lumOff val="80000"/>
                  </a:schemeClr>
                </a:solidFill>
                <a:latin typeface="Arial" panose="020B0604020202020204" pitchFamily="34" charset="0"/>
                <a:ea typeface="Roboto" panose="02000000000000000000" pitchFamily="2" charset="0"/>
                <a:cs typeface="Arial" panose="020B0604020202020204" pitchFamily="34" charset="0"/>
              </a:rPr>
              <a:t>login.marketo.com</a:t>
            </a:r>
          </a:p>
          <a:p>
            <a:endParaRPr lang="es-MX" b="1" dirty="0">
              <a:solidFill>
                <a:schemeClr val="accent1">
                  <a:lumMod val="20000"/>
                  <a:lumOff val="80000"/>
                </a:schemeClr>
              </a:solidFill>
              <a:ea typeface="Roboto" panose="02000000000000000000" pitchFamily="2" charset="0"/>
            </a:endParaRPr>
          </a:p>
          <a:p>
            <a:pPr>
              <a:lnSpc>
                <a:spcPts val="1800"/>
              </a:lnSpc>
            </a:pPr>
            <a:r>
              <a:rPr lang="es-MX" sz="2400" dirty="0">
                <a:solidFill>
                  <a:schemeClr val="bg1">
                    <a:lumMod val="95000"/>
                  </a:schemeClr>
                </a:solidFill>
                <a:latin typeface="Arial" panose="020B0604020202020204" pitchFamily="34" charset="0"/>
                <a:ea typeface="Roboto" panose="02000000000000000000" pitchFamily="2" charset="0"/>
                <a:cs typeface="Arial" panose="020B0604020202020204" pitchFamily="34" charset="0"/>
              </a:rPr>
              <a:t>Debes tener acceso de Admin o Marketing User.</a:t>
            </a:r>
          </a:p>
          <a:p>
            <a:pPr>
              <a:lnSpc>
                <a:spcPts val="1800"/>
              </a:lnSpc>
            </a:pPr>
            <a:r>
              <a:rPr lang="es-MX" sz="2400" dirty="0">
                <a:solidFill>
                  <a:schemeClr val="bg1">
                    <a:lumMod val="95000"/>
                  </a:schemeClr>
                </a:solidFill>
                <a:latin typeface="Arial" panose="020B0604020202020204" pitchFamily="34" charset="0"/>
                <a:ea typeface="Roboto" panose="02000000000000000000" pitchFamily="2" charset="0"/>
                <a:cs typeface="Arial" panose="020B0604020202020204" pitchFamily="34" charset="0"/>
              </a:rPr>
              <a:t>Si no cuentas con un acceso, acércate a un facilitador</a:t>
            </a:r>
          </a:p>
          <a:p>
            <a:endParaRPr lang="es-MX" sz="2400" b="1" dirty="0">
              <a:solidFill>
                <a:schemeClr val="accent1">
                  <a:lumMod val="20000"/>
                  <a:lumOff val="80000"/>
                </a:schemeClr>
              </a:solidFill>
              <a:latin typeface="Arial" panose="020B0604020202020204" pitchFamily="34" charset="0"/>
              <a:ea typeface="Roboto" panose="02000000000000000000" pitchFamily="2" charset="0"/>
              <a:cs typeface="Arial" panose="020B0604020202020204" pitchFamily="34" charset="0"/>
            </a:endParaRPr>
          </a:p>
          <a:p>
            <a:endParaRPr lang="es-MX" sz="2400" b="1" dirty="0">
              <a:solidFill>
                <a:schemeClr val="accent1">
                  <a:lumMod val="20000"/>
                  <a:lumOff val="80000"/>
                </a:schemeClr>
              </a:solidFill>
              <a:latin typeface="Arial" panose="020B0604020202020204" pitchFamily="34" charset="0"/>
              <a:ea typeface="Roboto" panose="02000000000000000000" pitchFamily="2" charset="0"/>
              <a:cs typeface="Arial" panose="020B0604020202020204" pitchFamily="34" charset="0"/>
            </a:endParaRPr>
          </a:p>
          <a:p>
            <a:endParaRPr lang="es-MX" sz="2400" dirty="0">
              <a:solidFill>
                <a:schemeClr val="accent1">
                  <a:lumMod val="20000"/>
                  <a:lumOff val="80000"/>
                </a:schemeClr>
              </a:solidFill>
              <a:latin typeface="Arial" panose="020B0604020202020204" pitchFamily="34" charset="0"/>
              <a:ea typeface="Roboto" panose="02000000000000000000" pitchFamily="2" charset="0"/>
              <a:cs typeface="Arial" panose="020B0604020202020204" pitchFamily="34" charset="0"/>
            </a:endParaRPr>
          </a:p>
          <a:p>
            <a:endParaRPr lang="en-US" dirty="0"/>
          </a:p>
        </p:txBody>
      </p:sp>
    </p:spTree>
    <p:extLst>
      <p:ext uri="{BB962C8B-B14F-4D97-AF65-F5344CB8AC3E}">
        <p14:creationId xmlns:p14="http://schemas.microsoft.com/office/powerpoint/2010/main" val="4140341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104F8-2619-5375-B9B6-AA31716B8971}"/>
              </a:ext>
            </a:extLst>
          </p:cNvPr>
          <p:cNvSpPr>
            <a:spLocks noGrp="1"/>
          </p:cNvSpPr>
          <p:nvPr>
            <p:ph type="title"/>
          </p:nvPr>
        </p:nvSpPr>
        <p:spPr/>
        <p:txBody>
          <a:bodyPr/>
          <a:lstStyle/>
          <a:p>
            <a:r>
              <a:rPr lang="es-MX" dirty="0"/>
              <a:t>EJERCICIO EN MARKETO / APPLE MPP</a:t>
            </a:r>
            <a:endParaRPr lang="en-US" dirty="0"/>
          </a:p>
        </p:txBody>
      </p:sp>
      <p:sp>
        <p:nvSpPr>
          <p:cNvPr id="4" name="Content Placeholder 3">
            <a:extLst>
              <a:ext uri="{FF2B5EF4-FFF2-40B4-BE49-F238E27FC236}">
                <a16:creationId xmlns:a16="http://schemas.microsoft.com/office/drawing/2014/main" id="{55A202AA-4588-9E65-9611-05C2158E53AE}"/>
              </a:ext>
            </a:extLst>
          </p:cNvPr>
          <p:cNvSpPr>
            <a:spLocks noGrp="1"/>
          </p:cNvSpPr>
          <p:nvPr>
            <p:ph idx="1"/>
          </p:nvPr>
        </p:nvSpPr>
        <p:spPr/>
        <p:txBody>
          <a:bodyPr>
            <a:normAutofit/>
          </a:bodyPr>
          <a:lstStyle/>
          <a:p>
            <a:r>
              <a:rPr lang="es-ES" b="1" dirty="0">
                <a:solidFill>
                  <a:schemeClr val="accent1">
                    <a:lumMod val="20000"/>
                    <a:lumOff val="80000"/>
                  </a:schemeClr>
                </a:solidFill>
              </a:rPr>
              <a:t>Identifica una campaña de email</a:t>
            </a:r>
            <a:endParaRPr lang="es-MX" dirty="0"/>
          </a:p>
          <a:p>
            <a:pPr indent="-342900">
              <a:lnSpc>
                <a:spcPct val="100000"/>
              </a:lnSpc>
              <a:buClr>
                <a:srgbClr val="B9FFFF"/>
              </a:buClr>
              <a:buFont typeface="+mj-lt"/>
              <a:buAutoNum type="arabicPeriod"/>
            </a:pPr>
            <a:r>
              <a:rPr lang="es-MX" sz="2400" dirty="0">
                <a:latin typeface="Arial" panose="020B0604020202020204" pitchFamily="34" charset="0"/>
                <a:ea typeface="Roboto" panose="02000000000000000000" pitchFamily="2" charset="0"/>
                <a:cs typeface="Arial" panose="020B0604020202020204" pitchFamily="34" charset="0"/>
              </a:rPr>
              <a:t>Dirígete a Marketing Activities.</a:t>
            </a:r>
          </a:p>
          <a:p>
            <a:pPr indent="-342900">
              <a:lnSpc>
                <a:spcPct val="100000"/>
              </a:lnSpc>
              <a:buClr>
                <a:srgbClr val="B9FFFF"/>
              </a:buClr>
              <a:buFont typeface="+mj-lt"/>
              <a:buAutoNum type="arabicPeriod"/>
            </a:pPr>
            <a:r>
              <a:rPr lang="es-MX" sz="2400" dirty="0">
                <a:latin typeface="Arial" panose="020B0604020202020204" pitchFamily="34" charset="0"/>
                <a:ea typeface="Roboto" panose="02000000000000000000" pitchFamily="2" charset="0"/>
                <a:cs typeface="Arial" panose="020B0604020202020204" pitchFamily="34" charset="0"/>
              </a:rPr>
              <a:t>Identifica un programa de envío de correo (buzón morado).</a:t>
            </a:r>
          </a:p>
          <a:p>
            <a:pPr indent="-342900">
              <a:lnSpc>
                <a:spcPct val="100000"/>
              </a:lnSpc>
              <a:buClr>
                <a:srgbClr val="B9FFFF"/>
              </a:buClr>
              <a:buFont typeface="+mj-lt"/>
              <a:buAutoNum type="arabicPeriod"/>
            </a:pPr>
            <a:r>
              <a:rPr lang="es-MX" sz="2400" dirty="0">
                <a:latin typeface="Arial" panose="020B0604020202020204" pitchFamily="34" charset="0"/>
                <a:ea typeface="Roboto" panose="02000000000000000000" pitchFamily="2" charset="0"/>
                <a:cs typeface="Arial" panose="020B0604020202020204" pitchFamily="34" charset="0"/>
              </a:rPr>
              <a:t>En el ícono del buzón, da clic derecho y agrega un local asset.</a:t>
            </a:r>
          </a:p>
          <a:p>
            <a:pPr indent="-342900">
              <a:lnSpc>
                <a:spcPct val="100000"/>
              </a:lnSpc>
              <a:buClr>
                <a:srgbClr val="B9FFFF"/>
              </a:buClr>
              <a:buFont typeface="+mj-lt"/>
              <a:buAutoNum type="arabicPeriod"/>
            </a:pPr>
            <a:r>
              <a:rPr lang="es-MX" sz="2400" dirty="0">
                <a:latin typeface="Arial" panose="020B0604020202020204" pitchFamily="34" charset="0"/>
                <a:ea typeface="Roboto" panose="02000000000000000000" pitchFamily="2" charset="0"/>
                <a:cs typeface="Arial" panose="020B0604020202020204" pitchFamily="34" charset="0"/>
              </a:rPr>
              <a:t>Selecciona </a:t>
            </a:r>
            <a:r>
              <a:rPr lang="es-MX" dirty="0">
                <a:ea typeface="Roboto" panose="02000000000000000000" pitchFamily="2" charset="0"/>
              </a:rPr>
              <a:t>en</a:t>
            </a:r>
            <a:r>
              <a:rPr lang="es-MX" sz="2400" dirty="0">
                <a:latin typeface="Arial" panose="020B0604020202020204" pitchFamily="34" charset="0"/>
                <a:ea typeface="Roboto" panose="02000000000000000000" pitchFamily="2" charset="0"/>
                <a:cs typeface="Arial" panose="020B0604020202020204" pitchFamily="34" charset="0"/>
              </a:rPr>
              <a:t> tipo de reporte el de Email Performance, nómbralo como “Reporte Afectados” y créalo dentro del mismo programa.</a:t>
            </a:r>
          </a:p>
          <a:p>
            <a:pPr indent="-342900">
              <a:lnSpc>
                <a:spcPct val="100000"/>
              </a:lnSpc>
              <a:buClr>
                <a:srgbClr val="B9FFFF"/>
              </a:buClr>
              <a:buFont typeface="+mj-lt"/>
              <a:buAutoNum type="arabicPeriod"/>
            </a:pPr>
            <a:r>
              <a:rPr lang="es-MX" sz="2400" dirty="0">
                <a:latin typeface="Arial" panose="020B0604020202020204" pitchFamily="34" charset="0"/>
                <a:ea typeface="Roboto" panose="02000000000000000000" pitchFamily="2" charset="0"/>
                <a:cs typeface="Arial" panose="020B0604020202020204" pitchFamily="34" charset="0"/>
              </a:rPr>
              <a:t>En la pestaña superior de Setup, verifica que el reporte está ligado al email correcto, dentro del filtro de “Marketing Activities Emails”.</a:t>
            </a:r>
          </a:p>
          <a:p>
            <a:pPr indent="-342900">
              <a:lnSpc>
                <a:spcPct val="100000"/>
              </a:lnSpc>
              <a:buClr>
                <a:srgbClr val="B9FFFF"/>
              </a:buClr>
              <a:buFont typeface="+mj-lt"/>
              <a:buAutoNum type="arabicPeriod"/>
            </a:pPr>
            <a:r>
              <a:rPr lang="es-MX" sz="2400" dirty="0">
                <a:latin typeface="Arial" panose="020B0604020202020204" pitchFamily="34" charset="0"/>
                <a:ea typeface="Roboto" panose="02000000000000000000" pitchFamily="2" charset="0"/>
                <a:cs typeface="Arial" panose="020B0604020202020204" pitchFamily="34" charset="0"/>
              </a:rPr>
              <a:t>Analiza las métricas de deliverability dentro de la pestaña de “Report”.</a:t>
            </a:r>
          </a:p>
          <a:p>
            <a:endParaRPr lang="es-MX" sz="2400" b="1" dirty="0">
              <a:solidFill>
                <a:schemeClr val="accent1">
                  <a:lumMod val="20000"/>
                  <a:lumOff val="80000"/>
                </a:schemeClr>
              </a:solidFill>
              <a:latin typeface="Arial" panose="020B0604020202020204" pitchFamily="34" charset="0"/>
              <a:ea typeface="Roboto" panose="02000000000000000000" pitchFamily="2" charset="0"/>
              <a:cs typeface="Arial" panose="020B0604020202020204" pitchFamily="34" charset="0"/>
            </a:endParaRPr>
          </a:p>
          <a:p>
            <a:endParaRPr lang="es-MX" sz="2400" dirty="0">
              <a:solidFill>
                <a:schemeClr val="accent1">
                  <a:lumMod val="20000"/>
                  <a:lumOff val="80000"/>
                </a:schemeClr>
              </a:solidFill>
              <a:latin typeface="Arial" panose="020B0604020202020204" pitchFamily="34" charset="0"/>
              <a:ea typeface="Roboto" panose="02000000000000000000" pitchFamily="2" charset="0"/>
              <a:cs typeface="Arial" panose="020B0604020202020204" pitchFamily="34" charset="0"/>
            </a:endParaRPr>
          </a:p>
          <a:p>
            <a:endParaRPr lang="en-US" dirty="0"/>
          </a:p>
        </p:txBody>
      </p:sp>
    </p:spTree>
    <p:extLst>
      <p:ext uri="{BB962C8B-B14F-4D97-AF65-F5344CB8AC3E}">
        <p14:creationId xmlns:p14="http://schemas.microsoft.com/office/powerpoint/2010/main" val="1943847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104F8-2619-5375-B9B6-AA31716B8971}"/>
              </a:ext>
            </a:extLst>
          </p:cNvPr>
          <p:cNvSpPr>
            <a:spLocks noGrp="1"/>
          </p:cNvSpPr>
          <p:nvPr>
            <p:ph type="title"/>
          </p:nvPr>
        </p:nvSpPr>
        <p:spPr/>
        <p:txBody>
          <a:bodyPr/>
          <a:lstStyle/>
          <a:p>
            <a:r>
              <a:rPr lang="es-MX" dirty="0"/>
              <a:t>EJERCICIO EN MARKETO / APPLE MPP</a:t>
            </a:r>
            <a:endParaRPr lang="en-US" dirty="0"/>
          </a:p>
        </p:txBody>
      </p:sp>
      <p:sp>
        <p:nvSpPr>
          <p:cNvPr id="4" name="Content Placeholder 3">
            <a:extLst>
              <a:ext uri="{FF2B5EF4-FFF2-40B4-BE49-F238E27FC236}">
                <a16:creationId xmlns:a16="http://schemas.microsoft.com/office/drawing/2014/main" id="{55A202AA-4588-9E65-9611-05C2158E53AE}"/>
              </a:ext>
            </a:extLst>
          </p:cNvPr>
          <p:cNvSpPr>
            <a:spLocks noGrp="1"/>
          </p:cNvSpPr>
          <p:nvPr>
            <p:ph idx="1"/>
          </p:nvPr>
        </p:nvSpPr>
        <p:spPr/>
        <p:txBody>
          <a:bodyPr>
            <a:normAutofit/>
          </a:bodyPr>
          <a:lstStyle/>
          <a:p>
            <a:r>
              <a:rPr lang="es-ES" b="1" dirty="0">
                <a:solidFill>
                  <a:schemeClr val="accent1">
                    <a:lumMod val="20000"/>
                    <a:lumOff val="80000"/>
                  </a:schemeClr>
                </a:solidFill>
              </a:rPr>
              <a:t>Identifica los Auto-</a:t>
            </a:r>
            <a:r>
              <a:rPr lang="es-ES" b="1" dirty="0" err="1">
                <a:solidFill>
                  <a:schemeClr val="accent1">
                    <a:lumMod val="20000"/>
                    <a:lumOff val="80000"/>
                  </a:schemeClr>
                </a:solidFill>
              </a:rPr>
              <a:t>Openers</a:t>
            </a:r>
            <a:r>
              <a:rPr lang="es-ES" b="1" dirty="0">
                <a:solidFill>
                  <a:schemeClr val="accent1">
                    <a:lumMod val="20000"/>
                    <a:lumOff val="80000"/>
                  </a:schemeClr>
                </a:solidFill>
              </a:rPr>
              <a:t> de una campaña</a:t>
            </a:r>
          </a:p>
          <a:p>
            <a:pPr indent="-342900">
              <a:lnSpc>
                <a:spcPct val="100000"/>
              </a:lnSpc>
              <a:buClr>
                <a:srgbClr val="B9FFFF"/>
              </a:buClr>
              <a:buFont typeface="+mj-lt"/>
              <a:buAutoNum type="arabicPeriod"/>
            </a:pPr>
            <a:r>
              <a:rPr lang="es-ES" sz="2400" dirty="0">
                <a:latin typeface="Arial" panose="020B0604020202020204" pitchFamily="34" charset="0"/>
                <a:ea typeface="Roboto" panose="02000000000000000000" pitchFamily="2" charset="0"/>
                <a:cs typeface="Arial" panose="020B0604020202020204" pitchFamily="34" charset="0"/>
              </a:rPr>
              <a:t>En el ícono morado del programa de </a:t>
            </a:r>
            <a:r>
              <a:rPr lang="es-ES" sz="2400" dirty="0" err="1">
                <a:latin typeface="Arial" panose="020B0604020202020204" pitchFamily="34" charset="0"/>
                <a:ea typeface="Roboto" panose="02000000000000000000" pitchFamily="2" charset="0"/>
                <a:cs typeface="Arial" panose="020B0604020202020204" pitchFamily="34" charset="0"/>
              </a:rPr>
              <a:t>mailing</a:t>
            </a:r>
            <a:r>
              <a:rPr lang="es-ES" sz="2400" dirty="0">
                <a:latin typeface="Arial" panose="020B0604020202020204" pitchFamily="34" charset="0"/>
                <a:ea typeface="Roboto" panose="02000000000000000000" pitchFamily="2" charset="0"/>
                <a:cs typeface="Arial" panose="020B0604020202020204" pitchFamily="34" charset="0"/>
              </a:rPr>
              <a:t>, da clic derecho, y agrega una local </a:t>
            </a:r>
            <a:r>
              <a:rPr lang="es-ES" sz="2400" dirty="0" err="1">
                <a:latin typeface="Arial" panose="020B0604020202020204" pitchFamily="34" charset="0"/>
                <a:ea typeface="Roboto" panose="02000000000000000000" pitchFamily="2" charset="0"/>
                <a:cs typeface="Arial" panose="020B0604020202020204" pitchFamily="34" charset="0"/>
              </a:rPr>
              <a:t>asset</a:t>
            </a:r>
            <a:r>
              <a:rPr lang="es-ES" sz="2400" dirty="0">
                <a:latin typeface="Arial" panose="020B0604020202020204" pitchFamily="34" charset="0"/>
                <a:ea typeface="Roboto" panose="02000000000000000000" pitchFamily="2" charset="0"/>
                <a:cs typeface="Arial" panose="020B0604020202020204" pitchFamily="34" charset="0"/>
              </a:rPr>
              <a:t> de “Smart List” , nómbrala como “Auto </a:t>
            </a:r>
            <a:r>
              <a:rPr lang="es-ES" sz="2400" dirty="0" err="1">
                <a:latin typeface="Arial" panose="020B0604020202020204" pitchFamily="34" charset="0"/>
                <a:ea typeface="Roboto" panose="02000000000000000000" pitchFamily="2" charset="0"/>
                <a:cs typeface="Arial" panose="020B0604020202020204" pitchFamily="34" charset="0"/>
              </a:rPr>
              <a:t>Openers</a:t>
            </a:r>
            <a:r>
              <a:rPr lang="es-ES" sz="2400" dirty="0">
                <a:latin typeface="Arial" panose="020B0604020202020204" pitchFamily="34" charset="0"/>
                <a:ea typeface="Roboto" panose="02000000000000000000" pitchFamily="2" charset="0"/>
                <a:cs typeface="Arial" panose="020B0604020202020204" pitchFamily="34" charset="0"/>
              </a:rPr>
              <a:t>” y haz clic en crear. </a:t>
            </a:r>
          </a:p>
          <a:p>
            <a:pPr indent="-342900">
              <a:lnSpc>
                <a:spcPct val="100000"/>
              </a:lnSpc>
              <a:buClr>
                <a:srgbClr val="B9FFFF"/>
              </a:buClr>
              <a:buFont typeface="+mj-lt"/>
              <a:buAutoNum type="arabicPeriod"/>
            </a:pPr>
            <a:r>
              <a:rPr lang="es-ES" sz="2400" dirty="0">
                <a:latin typeface="Arial" panose="020B0604020202020204" pitchFamily="34" charset="0"/>
                <a:ea typeface="Roboto" panose="02000000000000000000" pitchFamily="2" charset="0"/>
                <a:cs typeface="Arial" panose="020B0604020202020204" pitchFamily="34" charset="0"/>
              </a:rPr>
              <a:t>Dirígete a la pestaña superior de Smart List y selecciona el filtro de ”</a:t>
            </a:r>
            <a:r>
              <a:rPr lang="es-ES" sz="2400" dirty="0" err="1">
                <a:latin typeface="Arial" panose="020B0604020202020204" pitchFamily="34" charset="0"/>
                <a:ea typeface="Roboto" panose="02000000000000000000" pitchFamily="2" charset="0"/>
                <a:cs typeface="Arial" panose="020B0604020202020204" pitchFamily="34" charset="0"/>
              </a:rPr>
              <a:t>Opened</a:t>
            </a:r>
            <a:r>
              <a:rPr lang="es-ES" sz="2400" dirty="0">
                <a:latin typeface="Arial" panose="020B0604020202020204" pitchFamily="34" charset="0"/>
                <a:ea typeface="Roboto" panose="02000000000000000000" pitchFamily="2" charset="0"/>
                <a:cs typeface="Arial" panose="020B0604020202020204" pitchFamily="34" charset="0"/>
              </a:rPr>
              <a:t> email” en el menú de la derecha. (Puedes comenzar a escribir en la barra superior para buscarlo).</a:t>
            </a:r>
          </a:p>
          <a:p>
            <a:pPr indent="-342900">
              <a:lnSpc>
                <a:spcPct val="100000"/>
              </a:lnSpc>
              <a:buClr>
                <a:srgbClr val="B9FFFF"/>
              </a:buClr>
              <a:buFont typeface="+mj-lt"/>
              <a:buAutoNum type="arabicPeriod"/>
            </a:pPr>
            <a:r>
              <a:rPr lang="es-ES" sz="2400" dirty="0">
                <a:latin typeface="Arial" panose="020B0604020202020204" pitchFamily="34" charset="0"/>
                <a:ea typeface="Roboto" panose="02000000000000000000" pitchFamily="2" charset="0"/>
                <a:cs typeface="Arial" panose="020B0604020202020204" pitchFamily="34" charset="0"/>
              </a:rPr>
              <a:t>En el filtro, selecciona el correo que pertenece a tu programa.</a:t>
            </a:r>
          </a:p>
          <a:p>
            <a:pPr indent="-342900">
              <a:lnSpc>
                <a:spcPct val="100000"/>
              </a:lnSpc>
              <a:buClr>
                <a:srgbClr val="B9FFFF"/>
              </a:buClr>
              <a:buFont typeface="+mj-lt"/>
              <a:buAutoNum type="arabicPeriod"/>
            </a:pPr>
            <a:r>
              <a:rPr lang="es-ES" sz="2400" dirty="0">
                <a:latin typeface="Arial" panose="020B0604020202020204" pitchFamily="34" charset="0"/>
                <a:ea typeface="Roboto" panose="02000000000000000000" pitchFamily="2" charset="0"/>
                <a:cs typeface="Arial" panose="020B0604020202020204" pitchFamily="34" charset="0"/>
              </a:rPr>
              <a:t>Da clic en el botón de “</a:t>
            </a:r>
            <a:r>
              <a:rPr lang="es-ES" sz="2400" dirty="0" err="1">
                <a:latin typeface="Arial" panose="020B0604020202020204" pitchFamily="34" charset="0"/>
                <a:ea typeface="Roboto" panose="02000000000000000000" pitchFamily="2" charset="0"/>
                <a:cs typeface="Arial" panose="020B0604020202020204" pitchFamily="34" charset="0"/>
              </a:rPr>
              <a:t>Add</a:t>
            </a:r>
            <a:r>
              <a:rPr lang="es-ES" sz="2400" dirty="0">
                <a:latin typeface="Arial" panose="020B0604020202020204" pitchFamily="34" charset="0"/>
                <a:ea typeface="Roboto" panose="02000000000000000000" pitchFamily="2" charset="0"/>
                <a:cs typeface="Arial" panose="020B0604020202020204" pitchFamily="34" charset="0"/>
              </a:rPr>
              <a:t> </a:t>
            </a:r>
            <a:r>
              <a:rPr lang="es-ES" sz="2400" dirty="0" err="1">
                <a:latin typeface="Arial" panose="020B0604020202020204" pitchFamily="34" charset="0"/>
                <a:ea typeface="Roboto" panose="02000000000000000000" pitchFamily="2" charset="0"/>
                <a:cs typeface="Arial" panose="020B0604020202020204" pitchFamily="34" charset="0"/>
              </a:rPr>
              <a:t>constraint</a:t>
            </a:r>
            <a:r>
              <a:rPr lang="es-ES" sz="2400" dirty="0">
                <a:latin typeface="Arial" panose="020B0604020202020204" pitchFamily="34" charset="0"/>
                <a:ea typeface="Roboto" panose="02000000000000000000" pitchFamily="2" charset="0"/>
                <a:cs typeface="Arial" panose="020B0604020202020204" pitchFamily="34" charset="0"/>
              </a:rPr>
              <a:t>” y agrega el </a:t>
            </a:r>
            <a:r>
              <a:rPr lang="es-ES" sz="2400" dirty="0" err="1">
                <a:latin typeface="Arial" panose="020B0604020202020204" pitchFamily="34" charset="0"/>
                <a:ea typeface="Roboto" panose="02000000000000000000" pitchFamily="2" charset="0"/>
                <a:cs typeface="Arial" panose="020B0604020202020204" pitchFamily="34" charset="0"/>
              </a:rPr>
              <a:t>constraint</a:t>
            </a:r>
            <a:r>
              <a:rPr lang="es-ES" sz="2400" dirty="0">
                <a:latin typeface="Arial" panose="020B0604020202020204" pitchFamily="34" charset="0"/>
                <a:ea typeface="Roboto" panose="02000000000000000000" pitchFamily="2" charset="0"/>
                <a:cs typeface="Arial" panose="020B0604020202020204" pitchFamily="34" charset="0"/>
              </a:rPr>
              <a:t> llamado “</a:t>
            </a:r>
            <a:r>
              <a:rPr lang="es-ES" sz="2400" dirty="0" err="1">
                <a:latin typeface="Arial" panose="020B0604020202020204" pitchFamily="34" charset="0"/>
                <a:ea typeface="Roboto" panose="02000000000000000000" pitchFamily="2" charset="0"/>
                <a:cs typeface="Arial" panose="020B0604020202020204" pitchFamily="34" charset="0"/>
              </a:rPr>
              <a:t>Browse</a:t>
            </a:r>
            <a:r>
              <a:rPr lang="es-ES" sz="2400" dirty="0">
                <a:latin typeface="Arial" panose="020B0604020202020204" pitchFamily="34" charset="0"/>
                <a:ea typeface="Roboto" panose="02000000000000000000" pitchFamily="2" charset="0"/>
                <a:cs typeface="Arial" panose="020B0604020202020204" pitchFamily="34" charset="0"/>
              </a:rPr>
              <a:t>, con la condición “</a:t>
            </a:r>
            <a:r>
              <a:rPr lang="es-ES" sz="2400" dirty="0" err="1">
                <a:latin typeface="Arial" panose="020B0604020202020204" pitchFamily="34" charset="0"/>
                <a:ea typeface="Roboto" panose="02000000000000000000" pitchFamily="2" charset="0"/>
                <a:cs typeface="Arial" panose="020B0604020202020204" pitchFamily="34" charset="0"/>
              </a:rPr>
              <a:t>is</a:t>
            </a:r>
            <a:r>
              <a:rPr lang="es-ES" sz="2400" dirty="0">
                <a:latin typeface="Arial" panose="020B0604020202020204" pitchFamily="34" charset="0"/>
                <a:ea typeface="Roboto" panose="02000000000000000000" pitchFamily="2" charset="0"/>
                <a:cs typeface="Arial" panose="020B0604020202020204" pitchFamily="34" charset="0"/>
              </a:rPr>
              <a:t>”, y escribe ”Mozilla/5.0” en el cuadro de texto de la derecha.</a:t>
            </a:r>
          </a:p>
          <a:p>
            <a:endParaRPr lang="es-MX" sz="2400" b="1" dirty="0">
              <a:solidFill>
                <a:schemeClr val="accent1">
                  <a:lumMod val="20000"/>
                  <a:lumOff val="80000"/>
                </a:schemeClr>
              </a:solidFill>
              <a:latin typeface="Arial" panose="020B0604020202020204" pitchFamily="34" charset="0"/>
              <a:ea typeface="Roboto" panose="02000000000000000000" pitchFamily="2" charset="0"/>
              <a:cs typeface="Arial" panose="020B0604020202020204" pitchFamily="34" charset="0"/>
            </a:endParaRPr>
          </a:p>
          <a:p>
            <a:endParaRPr lang="es-MX" sz="2400" dirty="0">
              <a:solidFill>
                <a:schemeClr val="accent1">
                  <a:lumMod val="20000"/>
                  <a:lumOff val="80000"/>
                </a:schemeClr>
              </a:solidFill>
              <a:latin typeface="Arial" panose="020B0604020202020204" pitchFamily="34" charset="0"/>
              <a:ea typeface="Roboto" panose="02000000000000000000" pitchFamily="2" charset="0"/>
              <a:cs typeface="Arial" panose="020B0604020202020204" pitchFamily="34" charset="0"/>
            </a:endParaRPr>
          </a:p>
          <a:p>
            <a:endParaRPr lang="en-US" dirty="0"/>
          </a:p>
        </p:txBody>
      </p:sp>
    </p:spTree>
    <p:extLst>
      <p:ext uri="{BB962C8B-B14F-4D97-AF65-F5344CB8AC3E}">
        <p14:creationId xmlns:p14="http://schemas.microsoft.com/office/powerpoint/2010/main" val="3850863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txBox="1">
            <a:spLocks/>
          </p:cNvSpPr>
          <p:nvPr/>
        </p:nvSpPr>
        <p:spPr>
          <a:xfrm>
            <a:off x="838200" y="1437124"/>
            <a:ext cx="10512000" cy="5420876"/>
          </a:xfrm>
          <a:prstGeom prst="rect">
            <a:avLst/>
          </a:prstGeom>
        </p:spPr>
        <p:txBody>
          <a:bodyPr/>
          <a:lstStyle>
            <a:lvl1pPr marL="228600" indent="-228600" algn="l" defTabSz="914400" rtl="0" eaLnBrk="1" latinLnBrk="0" hangingPunct="1">
              <a:lnSpc>
                <a:spcPct val="90000"/>
              </a:lnSpc>
              <a:spcBef>
                <a:spcPts val="1000"/>
              </a:spcBef>
              <a:buFont typeface="Wingdings" panose="05000000000000000000" pitchFamily="2" charset="2"/>
              <a:buChar char=""/>
              <a:defRPr sz="2400" kern="1200" spc="-15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s-419" b="1" spc="0" dirty="0">
                <a:solidFill>
                  <a:srgbClr val="B9FFFF"/>
                </a:solidFill>
              </a:rPr>
              <a:t>9:00AM	</a:t>
            </a:r>
            <a:r>
              <a:rPr lang="es-419" spc="0" dirty="0">
                <a:solidFill>
                  <a:srgbClr val="B9FFFF"/>
                </a:solidFill>
              </a:rPr>
              <a:t>Registro y Bienvenida</a:t>
            </a:r>
          </a:p>
          <a:p>
            <a:pPr marL="0" indent="0">
              <a:buFont typeface="Wingdings" panose="05000000000000000000" pitchFamily="2" charset="2"/>
              <a:buNone/>
            </a:pPr>
            <a:r>
              <a:rPr lang="es-419" b="1" spc="0" dirty="0">
                <a:solidFill>
                  <a:schemeClr val="bg1"/>
                </a:solidFill>
              </a:rPr>
              <a:t>9:15AM	</a:t>
            </a:r>
            <a:r>
              <a:rPr lang="es-419" spc="0" dirty="0">
                <a:solidFill>
                  <a:schemeClr val="bg1"/>
                </a:solidFill>
              </a:rPr>
              <a:t>Impactos de Apple MPP </a:t>
            </a:r>
          </a:p>
          <a:p>
            <a:pPr marL="0" indent="0">
              <a:buFont typeface="Wingdings" panose="05000000000000000000" pitchFamily="2" charset="2"/>
              <a:buNone/>
            </a:pPr>
            <a:r>
              <a:rPr lang="es-419" b="1" spc="0" dirty="0">
                <a:solidFill>
                  <a:schemeClr val="bg1"/>
                </a:solidFill>
              </a:rPr>
              <a:t>10:00AM</a:t>
            </a:r>
            <a:r>
              <a:rPr lang="es-419" b="1" spc="0" dirty="0">
                <a:solidFill>
                  <a:srgbClr val="B9FFFF"/>
                </a:solidFill>
              </a:rPr>
              <a:t>       </a:t>
            </a:r>
            <a:r>
              <a:rPr lang="es-419" spc="0" dirty="0">
                <a:solidFill>
                  <a:schemeClr val="bg1"/>
                </a:solidFill>
              </a:rPr>
              <a:t>Casos de clientes: Pfizer</a:t>
            </a:r>
          </a:p>
          <a:p>
            <a:pPr marL="0" indent="0">
              <a:buNone/>
            </a:pPr>
            <a:r>
              <a:rPr lang="es-419" b="1" spc="0" dirty="0">
                <a:solidFill>
                  <a:schemeClr val="bg1"/>
                </a:solidFill>
              </a:rPr>
              <a:t>10:20AM	</a:t>
            </a:r>
            <a:r>
              <a:rPr lang="es-419" spc="0" dirty="0">
                <a:solidFill>
                  <a:schemeClr val="bg1"/>
                </a:solidFill>
              </a:rPr>
              <a:t>Mejores Prácticas: Lead </a:t>
            </a:r>
            <a:r>
              <a:rPr lang="es-419" spc="0" dirty="0" err="1">
                <a:solidFill>
                  <a:schemeClr val="bg1"/>
                </a:solidFill>
              </a:rPr>
              <a:t>Scoring</a:t>
            </a:r>
            <a:endParaRPr lang="es-419" b="1" spc="0" dirty="0">
              <a:solidFill>
                <a:srgbClr val="B9FFFF"/>
              </a:solidFill>
            </a:endParaRPr>
          </a:p>
          <a:p>
            <a:pPr marL="0" indent="0">
              <a:buNone/>
            </a:pPr>
            <a:r>
              <a:rPr lang="es-419" b="1" spc="0" dirty="0">
                <a:solidFill>
                  <a:schemeClr val="bg1"/>
                </a:solidFill>
              </a:rPr>
              <a:t>11:00AM	</a:t>
            </a:r>
            <a:r>
              <a:rPr lang="es-419" spc="0" dirty="0">
                <a:solidFill>
                  <a:schemeClr val="bg1"/>
                </a:solidFill>
              </a:rPr>
              <a:t>Arma un Modelo de Lead </a:t>
            </a:r>
            <a:r>
              <a:rPr lang="es-419" spc="0" dirty="0" err="1">
                <a:solidFill>
                  <a:schemeClr val="bg1"/>
                </a:solidFill>
              </a:rPr>
              <a:t>Scoring</a:t>
            </a:r>
            <a:r>
              <a:rPr lang="es-419" spc="0" dirty="0">
                <a:solidFill>
                  <a:schemeClr val="bg1"/>
                </a:solidFill>
              </a:rPr>
              <a:t> </a:t>
            </a:r>
          </a:p>
          <a:p>
            <a:pPr marL="0" indent="0">
              <a:buNone/>
            </a:pPr>
            <a:r>
              <a:rPr lang="es-419" b="1" spc="0" dirty="0">
                <a:solidFill>
                  <a:srgbClr val="B9FFFF"/>
                </a:solidFill>
              </a:rPr>
              <a:t>11:45AM       </a:t>
            </a:r>
            <a:r>
              <a:rPr lang="es-419" spc="0" dirty="0">
                <a:solidFill>
                  <a:srgbClr val="B9FFFF"/>
                </a:solidFill>
              </a:rPr>
              <a:t>Break</a:t>
            </a:r>
          </a:p>
          <a:p>
            <a:pPr marL="0" indent="0">
              <a:buNone/>
            </a:pPr>
            <a:endParaRPr lang="es-419" spc="0" dirty="0">
              <a:solidFill>
                <a:schemeClr val="bg1"/>
              </a:solidFill>
            </a:endParaRPr>
          </a:p>
          <a:p>
            <a:pPr marL="0" indent="0">
              <a:buNone/>
            </a:pPr>
            <a:r>
              <a:rPr lang="es-419" b="1" spc="0" dirty="0">
                <a:solidFill>
                  <a:schemeClr val="bg1"/>
                </a:solidFill>
              </a:rPr>
              <a:t>12:00PM	</a:t>
            </a:r>
            <a:r>
              <a:rPr lang="es-419" spc="0" dirty="0" err="1">
                <a:solidFill>
                  <a:schemeClr val="bg1"/>
                </a:solidFill>
              </a:rPr>
              <a:t>Roadmap</a:t>
            </a:r>
            <a:r>
              <a:rPr lang="es-419" spc="0" dirty="0">
                <a:solidFill>
                  <a:schemeClr val="bg1"/>
                </a:solidFill>
              </a:rPr>
              <a:t> y Novedades</a:t>
            </a:r>
          </a:p>
          <a:p>
            <a:pPr marL="0" indent="0">
              <a:buNone/>
            </a:pPr>
            <a:r>
              <a:rPr lang="es-419" b="1" spc="0" dirty="0">
                <a:solidFill>
                  <a:srgbClr val="B9FFFF"/>
                </a:solidFill>
              </a:rPr>
              <a:t>1:00PM	</a:t>
            </a:r>
            <a:r>
              <a:rPr lang="es-419" spc="0" dirty="0">
                <a:solidFill>
                  <a:srgbClr val="B9FFFF"/>
                </a:solidFill>
              </a:rPr>
              <a:t>Cierre</a:t>
            </a:r>
          </a:p>
          <a:p>
            <a:pPr marL="0" indent="0">
              <a:buFont typeface="Wingdings" panose="05000000000000000000" pitchFamily="2" charset="2"/>
              <a:buNone/>
            </a:pPr>
            <a:endParaRPr lang="es-419" spc="0" dirty="0">
              <a:solidFill>
                <a:schemeClr val="bg1"/>
              </a:solidFill>
            </a:endParaRPr>
          </a:p>
        </p:txBody>
      </p:sp>
    </p:spTree>
    <p:extLst>
      <p:ext uri="{BB962C8B-B14F-4D97-AF65-F5344CB8AC3E}">
        <p14:creationId xmlns:p14="http://schemas.microsoft.com/office/powerpoint/2010/main" val="3484667112"/>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680A7CE-B0B1-361D-ED5E-371689991E94}"/>
              </a:ext>
            </a:extLst>
          </p:cNvPr>
          <p:cNvSpPr txBox="1"/>
          <p:nvPr/>
        </p:nvSpPr>
        <p:spPr>
          <a:xfrm>
            <a:off x="3631704" y="2900167"/>
            <a:ext cx="4928593" cy="329642"/>
          </a:xfrm>
          <a:prstGeom prst="rect">
            <a:avLst/>
          </a:prstGeom>
          <a:noFill/>
        </p:spPr>
        <p:txBody>
          <a:bodyPr wrap="none" lIns="0" rtlCol="0">
            <a:spAutoFit/>
          </a:bodyPr>
          <a:lstStyle/>
          <a:p>
            <a:pPr algn="ctr">
              <a:lnSpc>
                <a:spcPts val="1800"/>
              </a:lnSpc>
            </a:pPr>
            <a:r>
              <a:rPr lang="es-MX" sz="2200" dirty="0">
                <a:solidFill>
                  <a:schemeClr val="bg1">
                    <a:lumMod val="95000"/>
                  </a:schemeClr>
                </a:solidFill>
                <a:latin typeface="Arial" panose="020B0604020202020204" pitchFamily="34" charset="0"/>
                <a:ea typeface="Roboto" panose="02000000000000000000" pitchFamily="2" charset="0"/>
                <a:cs typeface="Arial" panose="020B0604020202020204" pitchFamily="34" charset="0"/>
              </a:rPr>
              <a:t>https://kunmap.com/workshops/adobe/</a:t>
            </a:r>
          </a:p>
        </p:txBody>
      </p:sp>
      <p:sp>
        <p:nvSpPr>
          <p:cNvPr id="3" name="Rectángulo 2">
            <a:hlinkClick r:id="rId2"/>
            <a:extLst>
              <a:ext uri="{FF2B5EF4-FFF2-40B4-BE49-F238E27FC236}">
                <a16:creationId xmlns:a16="http://schemas.microsoft.com/office/drawing/2014/main" id="{7ABF8F32-652F-E16D-B443-217F838AA04D}"/>
              </a:ext>
            </a:extLst>
          </p:cNvPr>
          <p:cNvSpPr/>
          <p:nvPr/>
        </p:nvSpPr>
        <p:spPr>
          <a:xfrm>
            <a:off x="5428735" y="3573079"/>
            <a:ext cx="1334530" cy="5684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latin typeface="Arial Black" panose="020B0604020202020204" pitchFamily="34" charset="0"/>
                <a:cs typeface="Arial Black" panose="020B0604020202020204" pitchFamily="34" charset="0"/>
              </a:rPr>
              <a:t>Ir</a:t>
            </a:r>
          </a:p>
        </p:txBody>
      </p:sp>
      <p:sp>
        <p:nvSpPr>
          <p:cNvPr id="4" name="CuadroTexto 3">
            <a:extLst>
              <a:ext uri="{FF2B5EF4-FFF2-40B4-BE49-F238E27FC236}">
                <a16:creationId xmlns:a16="http://schemas.microsoft.com/office/drawing/2014/main" id="{490A4203-3EE1-2373-9AD3-00AE394254E1}"/>
              </a:ext>
            </a:extLst>
          </p:cNvPr>
          <p:cNvSpPr txBox="1"/>
          <p:nvPr/>
        </p:nvSpPr>
        <p:spPr>
          <a:xfrm>
            <a:off x="4531827" y="1940524"/>
            <a:ext cx="3128357" cy="707886"/>
          </a:xfrm>
          <a:prstGeom prst="rect">
            <a:avLst/>
          </a:prstGeom>
          <a:noFill/>
        </p:spPr>
        <p:txBody>
          <a:bodyPr wrap="none" lIns="0" rtlCol="0">
            <a:spAutoFit/>
          </a:bodyPr>
          <a:lstStyle/>
          <a:p>
            <a:pPr algn="ctr"/>
            <a:r>
              <a:rPr lang="es-MX" sz="4000" b="1" dirty="0">
                <a:solidFill>
                  <a:schemeClr val="bg1">
                    <a:lumMod val="95000"/>
                  </a:schemeClr>
                </a:solidFill>
                <a:latin typeface="Arial Black" panose="020B0604020202020204" pitchFamily="34" charset="0"/>
                <a:cs typeface="Arial Black" panose="020B0604020202020204" pitchFamily="34" charset="0"/>
              </a:rPr>
              <a:t>Ingresar a:</a:t>
            </a:r>
          </a:p>
        </p:txBody>
      </p:sp>
      <p:sp>
        <p:nvSpPr>
          <p:cNvPr id="5" name="CuadroTexto 4">
            <a:extLst>
              <a:ext uri="{FF2B5EF4-FFF2-40B4-BE49-F238E27FC236}">
                <a16:creationId xmlns:a16="http://schemas.microsoft.com/office/drawing/2014/main" id="{29D7DE88-CE87-3C1F-AE36-76DFFD8CF4F7}"/>
              </a:ext>
            </a:extLst>
          </p:cNvPr>
          <p:cNvSpPr txBox="1"/>
          <p:nvPr/>
        </p:nvSpPr>
        <p:spPr>
          <a:xfrm>
            <a:off x="4143891" y="4575071"/>
            <a:ext cx="3734356" cy="791307"/>
          </a:xfrm>
          <a:prstGeom prst="rect">
            <a:avLst/>
          </a:prstGeom>
          <a:noFill/>
        </p:spPr>
        <p:txBody>
          <a:bodyPr wrap="none" lIns="0" rtlCol="0">
            <a:spAutoFit/>
          </a:bodyPr>
          <a:lstStyle/>
          <a:p>
            <a:pPr algn="ctr">
              <a:lnSpc>
                <a:spcPts val="1800"/>
              </a:lnSpc>
            </a:pPr>
            <a:r>
              <a:rPr lang="es-MX" sz="2200" dirty="0">
                <a:solidFill>
                  <a:schemeClr val="bg1">
                    <a:lumMod val="95000"/>
                  </a:schemeClr>
                </a:solidFill>
                <a:latin typeface="Arial" panose="020B0604020202020204" pitchFamily="34" charset="0"/>
                <a:ea typeface="Roboto" panose="02000000000000000000" pitchFamily="2" charset="0"/>
                <a:cs typeface="Arial" panose="020B0604020202020204" pitchFamily="34" charset="0"/>
              </a:rPr>
              <a:t>Descargar el siguiente asset:</a:t>
            </a:r>
          </a:p>
          <a:p>
            <a:pPr algn="ctr">
              <a:lnSpc>
                <a:spcPts val="1800"/>
              </a:lnSpc>
            </a:pPr>
            <a:endParaRPr lang="es-MX" sz="2200" dirty="0">
              <a:solidFill>
                <a:schemeClr val="bg1">
                  <a:lumMod val="95000"/>
                </a:schemeClr>
              </a:solidFill>
              <a:latin typeface="Arial" panose="020B0604020202020204" pitchFamily="34" charset="0"/>
              <a:ea typeface="Roboto" panose="02000000000000000000" pitchFamily="2" charset="0"/>
              <a:cs typeface="Arial" panose="020B0604020202020204" pitchFamily="34" charset="0"/>
            </a:endParaRPr>
          </a:p>
          <a:p>
            <a:pPr algn="ctr">
              <a:lnSpc>
                <a:spcPts val="1800"/>
              </a:lnSpc>
            </a:pPr>
            <a:r>
              <a:rPr lang="es-MX" sz="2200" dirty="0">
                <a:solidFill>
                  <a:schemeClr val="bg1">
                    <a:lumMod val="95000"/>
                  </a:schemeClr>
                </a:solidFill>
                <a:latin typeface="Arial" panose="020B0604020202020204" pitchFamily="34" charset="0"/>
                <a:ea typeface="Roboto" panose="02000000000000000000" pitchFamily="2" charset="0"/>
                <a:cs typeface="Arial" panose="020B0604020202020204" pitchFamily="34" charset="0"/>
              </a:rPr>
              <a:t>1- UserAgents.pdf</a:t>
            </a:r>
          </a:p>
        </p:txBody>
      </p:sp>
    </p:spTree>
    <p:extLst>
      <p:ext uri="{BB962C8B-B14F-4D97-AF65-F5344CB8AC3E}">
        <p14:creationId xmlns:p14="http://schemas.microsoft.com/office/powerpoint/2010/main" val="3359106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104F8-2619-5375-B9B6-AA31716B8971}"/>
              </a:ext>
            </a:extLst>
          </p:cNvPr>
          <p:cNvSpPr>
            <a:spLocks noGrp="1"/>
          </p:cNvSpPr>
          <p:nvPr>
            <p:ph type="title"/>
          </p:nvPr>
        </p:nvSpPr>
        <p:spPr/>
        <p:txBody>
          <a:bodyPr/>
          <a:lstStyle/>
          <a:p>
            <a:r>
              <a:rPr lang="es-MX" dirty="0"/>
              <a:t>EJERCICIO EN MARKETO / APPLE MPP</a:t>
            </a:r>
            <a:endParaRPr lang="en-US" dirty="0"/>
          </a:p>
        </p:txBody>
      </p:sp>
      <p:sp>
        <p:nvSpPr>
          <p:cNvPr id="4" name="Content Placeholder 3">
            <a:extLst>
              <a:ext uri="{FF2B5EF4-FFF2-40B4-BE49-F238E27FC236}">
                <a16:creationId xmlns:a16="http://schemas.microsoft.com/office/drawing/2014/main" id="{55A202AA-4588-9E65-9611-05C2158E53AE}"/>
              </a:ext>
            </a:extLst>
          </p:cNvPr>
          <p:cNvSpPr>
            <a:spLocks noGrp="1"/>
          </p:cNvSpPr>
          <p:nvPr>
            <p:ph idx="1"/>
          </p:nvPr>
        </p:nvSpPr>
        <p:spPr/>
        <p:txBody>
          <a:bodyPr>
            <a:normAutofit fontScale="92500" lnSpcReduction="20000"/>
          </a:bodyPr>
          <a:lstStyle/>
          <a:p>
            <a:r>
              <a:rPr lang="es-ES" sz="2600" b="1" dirty="0">
                <a:solidFill>
                  <a:schemeClr val="accent1">
                    <a:lumMod val="20000"/>
                    <a:lumOff val="80000"/>
                  </a:schemeClr>
                </a:solidFill>
              </a:rPr>
              <a:t>Identifica a tus Real </a:t>
            </a:r>
            <a:r>
              <a:rPr lang="es-ES" sz="2600" b="1" dirty="0" err="1">
                <a:solidFill>
                  <a:schemeClr val="accent1">
                    <a:lumMod val="20000"/>
                    <a:lumOff val="80000"/>
                  </a:schemeClr>
                </a:solidFill>
              </a:rPr>
              <a:t>Openers</a:t>
            </a:r>
            <a:endParaRPr lang="es-ES" sz="2600" b="1" dirty="0">
              <a:solidFill>
                <a:schemeClr val="accent1">
                  <a:lumMod val="20000"/>
                  <a:lumOff val="80000"/>
                </a:schemeClr>
              </a:solidFill>
            </a:endParaRPr>
          </a:p>
          <a:p>
            <a:pPr indent="-342900">
              <a:lnSpc>
                <a:spcPct val="100000"/>
              </a:lnSpc>
              <a:buClr>
                <a:srgbClr val="B9FFFF"/>
              </a:buClr>
              <a:buFont typeface="+mj-lt"/>
              <a:buAutoNum type="arabicPeriod"/>
            </a:pPr>
            <a:r>
              <a:rPr lang="es-ES" sz="2600" dirty="0">
                <a:latin typeface="Arial" panose="020B0604020202020204" pitchFamily="34" charset="0"/>
                <a:ea typeface="Roboto" panose="02000000000000000000" pitchFamily="2" charset="0"/>
                <a:cs typeface="Arial" panose="020B0604020202020204" pitchFamily="34" charset="0"/>
              </a:rPr>
              <a:t>En el ícono morado del programa de </a:t>
            </a:r>
            <a:r>
              <a:rPr lang="es-ES" sz="2600" dirty="0" err="1">
                <a:latin typeface="Arial" panose="020B0604020202020204" pitchFamily="34" charset="0"/>
                <a:ea typeface="Roboto" panose="02000000000000000000" pitchFamily="2" charset="0"/>
                <a:cs typeface="Arial" panose="020B0604020202020204" pitchFamily="34" charset="0"/>
              </a:rPr>
              <a:t>mailing</a:t>
            </a:r>
            <a:r>
              <a:rPr lang="es-ES" sz="2600" dirty="0">
                <a:latin typeface="Arial" panose="020B0604020202020204" pitchFamily="34" charset="0"/>
                <a:ea typeface="Roboto" panose="02000000000000000000" pitchFamily="2" charset="0"/>
                <a:cs typeface="Arial" panose="020B0604020202020204" pitchFamily="34" charset="0"/>
              </a:rPr>
              <a:t>, da clic derecho, y agrega una local </a:t>
            </a:r>
            <a:r>
              <a:rPr lang="es-ES" sz="2600" dirty="0" err="1">
                <a:latin typeface="Arial" panose="020B0604020202020204" pitchFamily="34" charset="0"/>
                <a:ea typeface="Roboto" panose="02000000000000000000" pitchFamily="2" charset="0"/>
                <a:cs typeface="Arial" panose="020B0604020202020204" pitchFamily="34" charset="0"/>
              </a:rPr>
              <a:t>asset</a:t>
            </a:r>
            <a:r>
              <a:rPr lang="es-ES" sz="2600" dirty="0">
                <a:latin typeface="Arial" panose="020B0604020202020204" pitchFamily="34" charset="0"/>
                <a:ea typeface="Roboto" panose="02000000000000000000" pitchFamily="2" charset="0"/>
                <a:cs typeface="Arial" panose="020B0604020202020204" pitchFamily="34" charset="0"/>
              </a:rPr>
              <a:t> de “Smart List” , nómbrala como “Auto </a:t>
            </a:r>
            <a:r>
              <a:rPr lang="es-ES" sz="2600" dirty="0" err="1">
                <a:latin typeface="Arial" panose="020B0604020202020204" pitchFamily="34" charset="0"/>
                <a:ea typeface="Roboto" panose="02000000000000000000" pitchFamily="2" charset="0"/>
                <a:cs typeface="Arial" panose="020B0604020202020204" pitchFamily="34" charset="0"/>
              </a:rPr>
              <a:t>Openers</a:t>
            </a:r>
            <a:r>
              <a:rPr lang="es-ES" sz="2600" dirty="0">
                <a:latin typeface="Arial" panose="020B0604020202020204" pitchFamily="34" charset="0"/>
                <a:ea typeface="Roboto" panose="02000000000000000000" pitchFamily="2" charset="0"/>
                <a:cs typeface="Arial" panose="020B0604020202020204" pitchFamily="34" charset="0"/>
              </a:rPr>
              <a:t>” y haz clic en crear. </a:t>
            </a:r>
          </a:p>
          <a:p>
            <a:pPr indent="-342900">
              <a:lnSpc>
                <a:spcPct val="100000"/>
              </a:lnSpc>
              <a:buClr>
                <a:srgbClr val="B9FFFF"/>
              </a:buClr>
              <a:buFont typeface="+mj-lt"/>
              <a:buAutoNum type="arabicPeriod"/>
            </a:pPr>
            <a:r>
              <a:rPr lang="es-ES" sz="2600" dirty="0">
                <a:latin typeface="Arial" panose="020B0604020202020204" pitchFamily="34" charset="0"/>
                <a:ea typeface="Roboto" panose="02000000000000000000" pitchFamily="2" charset="0"/>
                <a:cs typeface="Arial" panose="020B0604020202020204" pitchFamily="34" charset="0"/>
              </a:rPr>
              <a:t>Dirígete a la pestaña superior de Smart List y selecciona el filtro de ”</a:t>
            </a:r>
            <a:r>
              <a:rPr lang="es-ES" sz="2600" dirty="0" err="1">
                <a:latin typeface="Arial" panose="020B0604020202020204" pitchFamily="34" charset="0"/>
                <a:ea typeface="Roboto" panose="02000000000000000000" pitchFamily="2" charset="0"/>
                <a:cs typeface="Arial" panose="020B0604020202020204" pitchFamily="34" charset="0"/>
              </a:rPr>
              <a:t>Opened</a:t>
            </a:r>
            <a:r>
              <a:rPr lang="es-ES" sz="2600" dirty="0">
                <a:latin typeface="Arial" panose="020B0604020202020204" pitchFamily="34" charset="0"/>
                <a:ea typeface="Roboto" panose="02000000000000000000" pitchFamily="2" charset="0"/>
                <a:cs typeface="Arial" panose="020B0604020202020204" pitchFamily="34" charset="0"/>
              </a:rPr>
              <a:t> email” en el menú de la derecha. (Puedes comenzar escribiendo en la barra superior para buscarlo).</a:t>
            </a:r>
          </a:p>
          <a:p>
            <a:pPr indent="-342900">
              <a:lnSpc>
                <a:spcPct val="100000"/>
              </a:lnSpc>
              <a:buClr>
                <a:srgbClr val="B9FFFF"/>
              </a:buClr>
              <a:buFont typeface="+mj-lt"/>
              <a:buAutoNum type="arabicPeriod"/>
            </a:pPr>
            <a:r>
              <a:rPr lang="es-ES" sz="2600" dirty="0">
                <a:latin typeface="Arial" panose="020B0604020202020204" pitchFamily="34" charset="0"/>
                <a:ea typeface="Roboto" panose="02000000000000000000" pitchFamily="2" charset="0"/>
                <a:cs typeface="Arial" panose="020B0604020202020204" pitchFamily="34" charset="0"/>
              </a:rPr>
              <a:t>En el filtro, selecciona el correo que pertenece a tu programa.</a:t>
            </a:r>
          </a:p>
          <a:p>
            <a:pPr indent="-342900">
              <a:lnSpc>
                <a:spcPct val="100000"/>
              </a:lnSpc>
              <a:buClr>
                <a:srgbClr val="B9FFFF"/>
              </a:buClr>
              <a:buFont typeface="+mj-lt"/>
              <a:buAutoNum type="arabicPeriod"/>
            </a:pPr>
            <a:r>
              <a:rPr lang="es-ES" sz="2600" dirty="0">
                <a:latin typeface="Arial" panose="020B0604020202020204" pitchFamily="34" charset="0"/>
                <a:ea typeface="Roboto" panose="02000000000000000000" pitchFamily="2" charset="0"/>
                <a:cs typeface="Arial" panose="020B0604020202020204" pitchFamily="34" charset="0"/>
              </a:rPr>
              <a:t>Da clic en el botón de “</a:t>
            </a:r>
            <a:r>
              <a:rPr lang="es-ES" sz="2600" dirty="0" err="1">
                <a:latin typeface="Arial" panose="020B0604020202020204" pitchFamily="34" charset="0"/>
                <a:ea typeface="Roboto" panose="02000000000000000000" pitchFamily="2" charset="0"/>
                <a:cs typeface="Arial" panose="020B0604020202020204" pitchFamily="34" charset="0"/>
              </a:rPr>
              <a:t>Add</a:t>
            </a:r>
            <a:r>
              <a:rPr lang="es-ES" sz="2600" dirty="0">
                <a:latin typeface="Arial" panose="020B0604020202020204" pitchFamily="34" charset="0"/>
                <a:ea typeface="Roboto" panose="02000000000000000000" pitchFamily="2" charset="0"/>
                <a:cs typeface="Arial" panose="020B0604020202020204" pitchFamily="34" charset="0"/>
              </a:rPr>
              <a:t> </a:t>
            </a:r>
            <a:r>
              <a:rPr lang="es-ES" sz="2600" dirty="0" err="1">
                <a:latin typeface="Arial" panose="020B0604020202020204" pitchFamily="34" charset="0"/>
                <a:ea typeface="Roboto" panose="02000000000000000000" pitchFamily="2" charset="0"/>
                <a:cs typeface="Arial" panose="020B0604020202020204" pitchFamily="34" charset="0"/>
              </a:rPr>
              <a:t>constraint</a:t>
            </a:r>
            <a:r>
              <a:rPr lang="es-ES" sz="2600" dirty="0">
                <a:latin typeface="Arial" panose="020B0604020202020204" pitchFamily="34" charset="0"/>
                <a:ea typeface="Roboto" panose="02000000000000000000" pitchFamily="2" charset="0"/>
                <a:cs typeface="Arial" panose="020B0604020202020204" pitchFamily="34" charset="0"/>
              </a:rPr>
              <a:t>” y agrega el </a:t>
            </a:r>
            <a:r>
              <a:rPr lang="es-ES" sz="2600" dirty="0" err="1">
                <a:latin typeface="Arial" panose="020B0604020202020204" pitchFamily="34" charset="0"/>
                <a:ea typeface="Roboto" panose="02000000000000000000" pitchFamily="2" charset="0"/>
                <a:cs typeface="Arial" panose="020B0604020202020204" pitchFamily="34" charset="0"/>
              </a:rPr>
              <a:t>constraint</a:t>
            </a:r>
            <a:r>
              <a:rPr lang="es-ES" sz="2600" dirty="0">
                <a:latin typeface="Arial" panose="020B0604020202020204" pitchFamily="34" charset="0"/>
                <a:ea typeface="Roboto" panose="02000000000000000000" pitchFamily="2" charset="0"/>
                <a:cs typeface="Arial" panose="020B0604020202020204" pitchFamily="34" charset="0"/>
              </a:rPr>
              <a:t> llamado “Browser” ,con la condición “</a:t>
            </a:r>
            <a:r>
              <a:rPr lang="es-ES" sz="2600" dirty="0" err="1">
                <a:ea typeface="Roboto" panose="02000000000000000000" pitchFamily="2" charset="0"/>
              </a:rPr>
              <a:t>starts</a:t>
            </a:r>
            <a:r>
              <a:rPr lang="es-ES" sz="2600" dirty="0">
                <a:ea typeface="Roboto" panose="02000000000000000000" pitchFamily="2" charset="0"/>
              </a:rPr>
              <a:t> </a:t>
            </a:r>
            <a:r>
              <a:rPr lang="es-ES" sz="2600" dirty="0" err="1">
                <a:ea typeface="Roboto" panose="02000000000000000000" pitchFamily="2" charset="0"/>
              </a:rPr>
              <a:t>with</a:t>
            </a:r>
            <a:r>
              <a:rPr lang="es-ES" sz="2600" dirty="0">
                <a:latin typeface="Arial" panose="020B0604020202020204" pitchFamily="34" charset="0"/>
                <a:ea typeface="Roboto" panose="02000000000000000000" pitchFamily="2" charset="0"/>
                <a:cs typeface="Arial" panose="020B0604020202020204" pitchFamily="34" charset="0"/>
              </a:rPr>
              <a:t>”, y en la barra de texto, haz clic en la cruz verde.</a:t>
            </a:r>
          </a:p>
          <a:p>
            <a:pPr indent="-342900">
              <a:lnSpc>
                <a:spcPct val="100000"/>
              </a:lnSpc>
              <a:buClr>
                <a:srgbClr val="B9FFFF"/>
              </a:buClr>
              <a:buFont typeface="+mj-lt"/>
              <a:buAutoNum type="arabicPeriod"/>
            </a:pPr>
            <a:r>
              <a:rPr lang="es-ES" sz="2600" dirty="0">
                <a:ea typeface="Roboto" panose="02000000000000000000" pitchFamily="2" charset="0"/>
              </a:rPr>
              <a:t>C</a:t>
            </a:r>
            <a:r>
              <a:rPr lang="es-ES" sz="2600" dirty="0">
                <a:latin typeface="Arial" panose="020B0604020202020204" pitchFamily="34" charset="0"/>
                <a:ea typeface="Roboto" panose="02000000000000000000" pitchFamily="2" charset="0"/>
                <a:cs typeface="Arial" panose="020B0604020202020204" pitchFamily="34" charset="0"/>
              </a:rPr>
              <a:t>opia y pega los </a:t>
            </a:r>
            <a:r>
              <a:rPr lang="es-ES" sz="2600" dirty="0" err="1">
                <a:latin typeface="Arial" panose="020B0604020202020204" pitchFamily="34" charset="0"/>
                <a:ea typeface="Roboto" panose="02000000000000000000" pitchFamily="2" charset="0"/>
                <a:cs typeface="Arial" panose="020B0604020202020204" pitchFamily="34" charset="0"/>
              </a:rPr>
              <a:t>User</a:t>
            </a:r>
            <a:r>
              <a:rPr lang="es-ES" sz="2600" dirty="0">
                <a:latin typeface="Arial" panose="020B0604020202020204" pitchFamily="34" charset="0"/>
                <a:ea typeface="Roboto" panose="02000000000000000000" pitchFamily="2" charset="0"/>
                <a:cs typeface="Arial" panose="020B0604020202020204" pitchFamily="34" charset="0"/>
              </a:rPr>
              <a:t> </a:t>
            </a:r>
            <a:r>
              <a:rPr lang="es-ES" sz="2600" dirty="0" err="1">
                <a:latin typeface="Arial" panose="020B0604020202020204" pitchFamily="34" charset="0"/>
                <a:ea typeface="Roboto" panose="02000000000000000000" pitchFamily="2" charset="0"/>
                <a:cs typeface="Arial" panose="020B0604020202020204" pitchFamily="34" charset="0"/>
              </a:rPr>
              <a:t>Agents</a:t>
            </a:r>
            <a:r>
              <a:rPr lang="es-ES" sz="2600" dirty="0">
                <a:latin typeface="Arial" panose="020B0604020202020204" pitchFamily="34" charset="0"/>
                <a:ea typeface="Roboto" panose="02000000000000000000" pitchFamily="2" charset="0"/>
                <a:cs typeface="Arial" panose="020B0604020202020204" pitchFamily="34" charset="0"/>
              </a:rPr>
              <a:t> de los grupos de NO afectados que se encuentran dentro de tu PDF de </a:t>
            </a:r>
            <a:r>
              <a:rPr lang="es-ES" sz="2600" dirty="0" err="1">
                <a:latin typeface="Arial" panose="020B0604020202020204" pitchFamily="34" charset="0"/>
                <a:ea typeface="Roboto" panose="02000000000000000000" pitchFamily="2" charset="0"/>
                <a:cs typeface="Arial" panose="020B0604020202020204" pitchFamily="34" charset="0"/>
              </a:rPr>
              <a:t>User</a:t>
            </a:r>
            <a:r>
              <a:rPr lang="es-ES" sz="2600" dirty="0">
                <a:latin typeface="Arial" panose="020B0604020202020204" pitchFamily="34" charset="0"/>
                <a:ea typeface="Roboto" panose="02000000000000000000" pitchFamily="2" charset="0"/>
                <a:cs typeface="Arial" panose="020B0604020202020204" pitchFamily="34" charset="0"/>
              </a:rPr>
              <a:t> </a:t>
            </a:r>
            <a:r>
              <a:rPr lang="es-ES" sz="2600" dirty="0" err="1">
                <a:latin typeface="Arial" panose="020B0604020202020204" pitchFamily="34" charset="0"/>
                <a:ea typeface="Roboto" panose="02000000000000000000" pitchFamily="2" charset="0"/>
                <a:cs typeface="Arial" panose="020B0604020202020204" pitchFamily="34" charset="0"/>
              </a:rPr>
              <a:t>Agents</a:t>
            </a:r>
            <a:r>
              <a:rPr lang="es-ES" sz="2600" dirty="0">
                <a:latin typeface="Arial" panose="020B0604020202020204" pitchFamily="34" charset="0"/>
                <a:ea typeface="Roboto" panose="02000000000000000000" pitchFamily="2" charset="0"/>
                <a:cs typeface="Arial" panose="020B0604020202020204" pitchFamily="34" charset="0"/>
              </a:rPr>
              <a:t>.</a:t>
            </a:r>
          </a:p>
          <a:p>
            <a:endParaRPr lang="es-MX" sz="2400" b="1" dirty="0">
              <a:solidFill>
                <a:schemeClr val="accent1">
                  <a:lumMod val="20000"/>
                  <a:lumOff val="80000"/>
                </a:schemeClr>
              </a:solidFill>
              <a:latin typeface="Arial" panose="020B0604020202020204" pitchFamily="34" charset="0"/>
              <a:ea typeface="Roboto" panose="02000000000000000000" pitchFamily="2" charset="0"/>
              <a:cs typeface="Arial" panose="020B0604020202020204" pitchFamily="34" charset="0"/>
            </a:endParaRPr>
          </a:p>
          <a:p>
            <a:endParaRPr lang="es-MX" sz="2400" dirty="0">
              <a:solidFill>
                <a:schemeClr val="accent1">
                  <a:lumMod val="20000"/>
                  <a:lumOff val="80000"/>
                </a:schemeClr>
              </a:solidFill>
              <a:latin typeface="Arial" panose="020B0604020202020204" pitchFamily="34" charset="0"/>
              <a:ea typeface="Roboto" panose="02000000000000000000" pitchFamily="2" charset="0"/>
              <a:cs typeface="Arial" panose="020B0604020202020204" pitchFamily="34" charset="0"/>
            </a:endParaRPr>
          </a:p>
          <a:p>
            <a:endParaRPr lang="en-US" dirty="0"/>
          </a:p>
        </p:txBody>
      </p:sp>
    </p:spTree>
    <p:extLst>
      <p:ext uri="{BB962C8B-B14F-4D97-AF65-F5344CB8AC3E}">
        <p14:creationId xmlns:p14="http://schemas.microsoft.com/office/powerpoint/2010/main" val="407937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104F8-2619-5375-B9B6-AA31716B8971}"/>
              </a:ext>
            </a:extLst>
          </p:cNvPr>
          <p:cNvSpPr>
            <a:spLocks noGrp="1"/>
          </p:cNvSpPr>
          <p:nvPr>
            <p:ph type="title"/>
          </p:nvPr>
        </p:nvSpPr>
        <p:spPr/>
        <p:txBody>
          <a:bodyPr/>
          <a:lstStyle/>
          <a:p>
            <a:r>
              <a:rPr lang="es-MX" dirty="0"/>
              <a:t>EJERCICIO EN MARKETO / APPLE MPP</a:t>
            </a:r>
            <a:endParaRPr lang="en-US" dirty="0"/>
          </a:p>
        </p:txBody>
      </p:sp>
      <p:sp>
        <p:nvSpPr>
          <p:cNvPr id="4" name="Content Placeholder 3">
            <a:extLst>
              <a:ext uri="{FF2B5EF4-FFF2-40B4-BE49-F238E27FC236}">
                <a16:creationId xmlns:a16="http://schemas.microsoft.com/office/drawing/2014/main" id="{55A202AA-4588-9E65-9611-05C2158E53AE}"/>
              </a:ext>
            </a:extLst>
          </p:cNvPr>
          <p:cNvSpPr>
            <a:spLocks noGrp="1"/>
          </p:cNvSpPr>
          <p:nvPr>
            <p:ph idx="1"/>
          </p:nvPr>
        </p:nvSpPr>
        <p:spPr/>
        <p:txBody>
          <a:bodyPr>
            <a:normAutofit fontScale="92500" lnSpcReduction="20000"/>
          </a:bodyPr>
          <a:lstStyle/>
          <a:p>
            <a:r>
              <a:rPr lang="es-MX" sz="2600" b="1" dirty="0">
                <a:solidFill>
                  <a:schemeClr val="accent1">
                    <a:lumMod val="20000"/>
                    <a:lumOff val="80000"/>
                  </a:schemeClr>
                </a:solidFill>
              </a:rPr>
              <a:t>Conoce tus métricas reales</a:t>
            </a:r>
          </a:p>
          <a:p>
            <a:pPr indent="-342900">
              <a:lnSpc>
                <a:spcPct val="100000"/>
              </a:lnSpc>
              <a:buClr>
                <a:srgbClr val="B9FFFF"/>
              </a:buClr>
              <a:buFont typeface="+mj-lt"/>
              <a:buAutoNum type="arabicPeriod"/>
            </a:pPr>
            <a:r>
              <a:rPr lang="es-MX" sz="2600" dirty="0">
                <a:ea typeface="Roboto" panose="02000000000000000000" pitchFamily="2" charset="0"/>
              </a:rPr>
              <a:t>Dirígete al reporte que creamos dentro del programa llamado “Real openers” y clónalo.</a:t>
            </a:r>
          </a:p>
          <a:p>
            <a:pPr indent="-342900">
              <a:lnSpc>
                <a:spcPct val="100000"/>
              </a:lnSpc>
              <a:buClr>
                <a:srgbClr val="B9FFFF"/>
              </a:buClr>
              <a:buFont typeface="+mj-lt"/>
              <a:buAutoNum type="arabicPeriod"/>
            </a:pPr>
            <a:r>
              <a:rPr lang="es-MX" sz="2600" dirty="0">
                <a:ea typeface="Roboto" panose="02000000000000000000" pitchFamily="2" charset="0"/>
              </a:rPr>
              <a:t>Nómbralo “Reporte de Openers Reales” y créalo.</a:t>
            </a:r>
          </a:p>
          <a:p>
            <a:pPr indent="-342900">
              <a:lnSpc>
                <a:spcPct val="100000"/>
              </a:lnSpc>
              <a:buClr>
                <a:srgbClr val="B9FFFF"/>
              </a:buClr>
              <a:buFont typeface="+mj-lt"/>
              <a:buAutoNum type="arabicPeriod"/>
            </a:pPr>
            <a:r>
              <a:rPr lang="es-MX" sz="2600" dirty="0">
                <a:ea typeface="Roboto" panose="02000000000000000000" pitchFamily="2" charset="0"/>
              </a:rPr>
              <a:t>Da clic en la pestaña superior de “SmartList”.</a:t>
            </a:r>
          </a:p>
          <a:p>
            <a:pPr indent="-342900">
              <a:lnSpc>
                <a:spcPct val="100000"/>
              </a:lnSpc>
              <a:buClr>
                <a:srgbClr val="B9FFFF"/>
              </a:buClr>
              <a:buFont typeface="+mj-lt"/>
              <a:buAutoNum type="arabicPeriod"/>
            </a:pPr>
            <a:r>
              <a:rPr lang="es-MX" sz="2600" dirty="0">
                <a:ea typeface="Roboto" panose="02000000000000000000" pitchFamily="2" charset="0"/>
              </a:rPr>
              <a:t>Selecciona el filtro llamado “Opened email”.</a:t>
            </a:r>
          </a:p>
          <a:p>
            <a:pPr indent="-342900">
              <a:lnSpc>
                <a:spcPct val="100000"/>
              </a:lnSpc>
              <a:buClr>
                <a:srgbClr val="B9FFFF"/>
              </a:buClr>
              <a:buFont typeface="+mj-lt"/>
              <a:buAutoNum type="arabicPeriod"/>
            </a:pPr>
            <a:r>
              <a:rPr lang="es-MX" sz="2600" dirty="0">
                <a:ea typeface="Roboto" panose="02000000000000000000" pitchFamily="2" charset="0"/>
              </a:rPr>
              <a:t>Selecciona el correo que se encuentra dentro del programa, para usarlo en este filtro.</a:t>
            </a:r>
          </a:p>
          <a:p>
            <a:pPr indent="-342900">
              <a:lnSpc>
                <a:spcPct val="100000"/>
              </a:lnSpc>
              <a:buClr>
                <a:srgbClr val="B9FFFF"/>
              </a:buClr>
              <a:buFont typeface="+mj-lt"/>
              <a:buAutoNum type="arabicPeriod"/>
            </a:pPr>
            <a:r>
              <a:rPr lang="es-MX" sz="2600" dirty="0">
                <a:ea typeface="Roboto" panose="02000000000000000000" pitchFamily="2" charset="0"/>
              </a:rPr>
              <a:t>Añade el constraint llamado ”Browser”.</a:t>
            </a:r>
          </a:p>
          <a:p>
            <a:pPr indent="-342900">
              <a:lnSpc>
                <a:spcPct val="100000"/>
              </a:lnSpc>
              <a:buClr>
                <a:srgbClr val="B9FFFF"/>
              </a:buClr>
              <a:buFont typeface="+mj-lt"/>
              <a:buAutoNum type="arabicPeriod"/>
            </a:pPr>
            <a:r>
              <a:rPr lang="es-MX" sz="2600" dirty="0">
                <a:ea typeface="Roboto" panose="02000000000000000000" pitchFamily="2" charset="0"/>
              </a:rPr>
              <a:t>Con la condición de “starts with”, y dando clic en la cruz verde, copia y pega todos los User Agents de los grupos de NO afectados.</a:t>
            </a:r>
          </a:p>
          <a:p>
            <a:pPr indent="-342900">
              <a:lnSpc>
                <a:spcPct val="100000"/>
              </a:lnSpc>
              <a:buClr>
                <a:srgbClr val="B9FFFF"/>
              </a:buClr>
              <a:buFont typeface="+mj-lt"/>
              <a:buAutoNum type="arabicPeriod"/>
            </a:pPr>
            <a:r>
              <a:rPr lang="es-MX" sz="2600" dirty="0">
                <a:ea typeface="Roboto" panose="02000000000000000000" pitchFamily="2" charset="0"/>
              </a:rPr>
              <a:t>Dirígete a tu reporte y observa el cambio en las métricas.</a:t>
            </a:r>
          </a:p>
          <a:p>
            <a:endParaRPr lang="es-MX" sz="2400" b="1" dirty="0">
              <a:solidFill>
                <a:schemeClr val="accent1">
                  <a:lumMod val="20000"/>
                  <a:lumOff val="80000"/>
                </a:schemeClr>
              </a:solidFill>
              <a:latin typeface="Arial" panose="020B0604020202020204" pitchFamily="34" charset="0"/>
              <a:ea typeface="Roboto" panose="02000000000000000000" pitchFamily="2" charset="0"/>
              <a:cs typeface="Arial" panose="020B0604020202020204" pitchFamily="34" charset="0"/>
            </a:endParaRPr>
          </a:p>
          <a:p>
            <a:endParaRPr lang="es-MX" sz="2400" dirty="0">
              <a:solidFill>
                <a:schemeClr val="accent1">
                  <a:lumMod val="20000"/>
                  <a:lumOff val="80000"/>
                </a:schemeClr>
              </a:solidFill>
              <a:latin typeface="Arial" panose="020B0604020202020204" pitchFamily="34" charset="0"/>
              <a:ea typeface="Roboto" panose="02000000000000000000" pitchFamily="2" charset="0"/>
              <a:cs typeface="Arial" panose="020B0604020202020204" pitchFamily="34" charset="0"/>
            </a:endParaRPr>
          </a:p>
          <a:p>
            <a:endParaRPr lang="en-US" dirty="0"/>
          </a:p>
        </p:txBody>
      </p:sp>
    </p:spTree>
    <p:extLst>
      <p:ext uri="{BB962C8B-B14F-4D97-AF65-F5344CB8AC3E}">
        <p14:creationId xmlns:p14="http://schemas.microsoft.com/office/powerpoint/2010/main" val="4276282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104F8-2619-5375-B9B6-AA31716B8971}"/>
              </a:ext>
            </a:extLst>
          </p:cNvPr>
          <p:cNvSpPr>
            <a:spLocks noGrp="1"/>
          </p:cNvSpPr>
          <p:nvPr>
            <p:ph type="title"/>
          </p:nvPr>
        </p:nvSpPr>
        <p:spPr/>
        <p:txBody>
          <a:bodyPr/>
          <a:lstStyle/>
          <a:p>
            <a:r>
              <a:rPr lang="es-MX" dirty="0"/>
              <a:t>EJERCICIO EN MARKETO / APPLE MPP</a:t>
            </a:r>
            <a:endParaRPr lang="en-US" dirty="0"/>
          </a:p>
        </p:txBody>
      </p:sp>
      <p:sp>
        <p:nvSpPr>
          <p:cNvPr id="4" name="Content Placeholder 3">
            <a:extLst>
              <a:ext uri="{FF2B5EF4-FFF2-40B4-BE49-F238E27FC236}">
                <a16:creationId xmlns:a16="http://schemas.microsoft.com/office/drawing/2014/main" id="{55A202AA-4588-9E65-9611-05C2158E53AE}"/>
              </a:ext>
            </a:extLst>
          </p:cNvPr>
          <p:cNvSpPr>
            <a:spLocks noGrp="1"/>
          </p:cNvSpPr>
          <p:nvPr>
            <p:ph idx="1"/>
          </p:nvPr>
        </p:nvSpPr>
        <p:spPr/>
        <p:txBody>
          <a:bodyPr>
            <a:normAutofit fontScale="25000" lnSpcReduction="20000"/>
          </a:bodyPr>
          <a:lstStyle/>
          <a:p>
            <a:pPr>
              <a:lnSpc>
                <a:spcPct val="120000"/>
              </a:lnSpc>
            </a:pPr>
            <a:r>
              <a:rPr lang="es-MX" sz="9600" b="1" dirty="0">
                <a:solidFill>
                  <a:schemeClr val="accent1">
                    <a:lumMod val="20000"/>
                    <a:lumOff val="80000"/>
                  </a:schemeClr>
                </a:solidFill>
              </a:rPr>
              <a:t>Realiza tus agrupaciones</a:t>
            </a:r>
          </a:p>
          <a:p>
            <a:pPr indent="-342900">
              <a:lnSpc>
                <a:spcPct val="120000"/>
              </a:lnSpc>
              <a:buClr>
                <a:srgbClr val="B9FFFF"/>
              </a:buClr>
              <a:buFont typeface="+mj-lt"/>
              <a:buAutoNum type="arabicPeriod"/>
            </a:pPr>
            <a:r>
              <a:rPr lang="es-MX" sz="8000" dirty="0">
                <a:ea typeface="Roboto" panose="02000000000000000000" pitchFamily="2" charset="0"/>
              </a:rPr>
              <a:t>Dirígete a la Smart List de Real Openers y clónala con el nombre de “Desktop no afectados”.</a:t>
            </a:r>
          </a:p>
          <a:p>
            <a:pPr indent="-342900">
              <a:lnSpc>
                <a:spcPct val="120000"/>
              </a:lnSpc>
              <a:buClr>
                <a:srgbClr val="B9FFFF"/>
              </a:buClr>
              <a:buFont typeface="+mj-lt"/>
              <a:buAutoNum type="arabicPeriod"/>
            </a:pPr>
            <a:r>
              <a:rPr lang="es-MX" sz="8000" dirty="0">
                <a:ea typeface="Roboto" panose="02000000000000000000" pitchFamily="2" charset="0"/>
              </a:rPr>
              <a:t>Crea tu lista.</a:t>
            </a:r>
          </a:p>
          <a:p>
            <a:pPr indent="-342900">
              <a:lnSpc>
                <a:spcPct val="120000"/>
              </a:lnSpc>
              <a:buClr>
                <a:srgbClr val="B9FFFF"/>
              </a:buClr>
              <a:buFont typeface="+mj-lt"/>
              <a:buAutoNum type="arabicPeriod"/>
            </a:pPr>
            <a:r>
              <a:rPr lang="es-MX" sz="8000" dirty="0">
                <a:ea typeface="Roboto" panose="02000000000000000000" pitchFamily="2" charset="0"/>
              </a:rPr>
              <a:t>Da clic en la pestaña superior de “SmartList”.</a:t>
            </a:r>
          </a:p>
          <a:p>
            <a:pPr indent="-342900">
              <a:lnSpc>
                <a:spcPct val="120000"/>
              </a:lnSpc>
              <a:buClr>
                <a:srgbClr val="B9FFFF"/>
              </a:buClr>
              <a:buFont typeface="+mj-lt"/>
              <a:buAutoNum type="arabicPeriod"/>
            </a:pPr>
            <a:r>
              <a:rPr lang="es-MX" sz="8000" dirty="0">
                <a:ea typeface="Roboto" panose="02000000000000000000" pitchFamily="2" charset="0"/>
              </a:rPr>
              <a:t>Selecciona el filtro llamado “Opened email” .</a:t>
            </a:r>
          </a:p>
          <a:p>
            <a:pPr indent="-342900">
              <a:lnSpc>
                <a:spcPct val="120000"/>
              </a:lnSpc>
              <a:buClr>
                <a:srgbClr val="B9FFFF"/>
              </a:buClr>
              <a:buFont typeface="+mj-lt"/>
              <a:buAutoNum type="arabicPeriod"/>
            </a:pPr>
            <a:r>
              <a:rPr lang="es-MX" sz="8000" dirty="0">
                <a:ea typeface="Roboto" panose="02000000000000000000" pitchFamily="2" charset="0"/>
              </a:rPr>
              <a:t>Selecciona el correo dentro del programa para este filtro.</a:t>
            </a:r>
          </a:p>
          <a:p>
            <a:pPr indent="-342900">
              <a:lnSpc>
                <a:spcPct val="120000"/>
              </a:lnSpc>
              <a:buClr>
                <a:srgbClr val="B9FFFF"/>
              </a:buClr>
              <a:buFont typeface="+mj-lt"/>
              <a:buAutoNum type="arabicPeriod"/>
            </a:pPr>
            <a:r>
              <a:rPr lang="es-MX" sz="8000" dirty="0">
                <a:ea typeface="Roboto" panose="02000000000000000000" pitchFamily="2" charset="0"/>
              </a:rPr>
              <a:t>Añade el constraint llamado ”Browser”.</a:t>
            </a:r>
          </a:p>
          <a:p>
            <a:pPr indent="-342900">
              <a:lnSpc>
                <a:spcPct val="120000"/>
              </a:lnSpc>
              <a:buClr>
                <a:srgbClr val="B9FFFF"/>
              </a:buClr>
              <a:buFont typeface="+mj-lt"/>
              <a:buAutoNum type="arabicPeriod"/>
            </a:pPr>
            <a:r>
              <a:rPr lang="es-MX" sz="8000" dirty="0">
                <a:ea typeface="Roboto" panose="02000000000000000000" pitchFamily="2" charset="0"/>
              </a:rPr>
              <a:t>Con la condición de “starts with” da clic en la cruz verde. Copia y pega todos los User Agents de “Desktop no afectados” </a:t>
            </a:r>
          </a:p>
          <a:p>
            <a:pPr indent="-342900">
              <a:lnSpc>
                <a:spcPct val="120000"/>
              </a:lnSpc>
              <a:buClr>
                <a:srgbClr val="B9FFFF"/>
              </a:buClr>
              <a:buFont typeface="+mj-lt"/>
              <a:buAutoNum type="arabicPeriod"/>
            </a:pPr>
            <a:r>
              <a:rPr lang="es-MX" sz="8000" dirty="0">
                <a:ea typeface="Roboto" panose="02000000000000000000" pitchFamily="2" charset="0"/>
              </a:rPr>
              <a:t>Realiza el mismo proceso con: Mobile Android no afectado, iOS no afectado y otros, para crear estos grupos,</a:t>
            </a:r>
          </a:p>
          <a:p>
            <a:pPr indent="-342900">
              <a:lnSpc>
                <a:spcPct val="120000"/>
              </a:lnSpc>
              <a:buClr>
                <a:srgbClr val="B9FFFF"/>
              </a:buClr>
              <a:buFont typeface="+mj-lt"/>
              <a:buAutoNum type="arabicPeriod"/>
            </a:pPr>
            <a:r>
              <a:rPr lang="es-MX" sz="8000" dirty="0">
                <a:ea typeface="Roboto" panose="02000000000000000000" pitchFamily="2" charset="0"/>
              </a:rPr>
              <a:t>Ahora puedes completar tu ejercicio en Excel</a:t>
            </a:r>
          </a:p>
          <a:p>
            <a:endParaRPr lang="es-MX" sz="2400" b="1" dirty="0">
              <a:solidFill>
                <a:schemeClr val="accent1">
                  <a:lumMod val="20000"/>
                  <a:lumOff val="80000"/>
                </a:schemeClr>
              </a:solidFill>
              <a:latin typeface="Arial" panose="020B0604020202020204" pitchFamily="34" charset="0"/>
              <a:ea typeface="Roboto" panose="02000000000000000000" pitchFamily="2" charset="0"/>
              <a:cs typeface="Arial" panose="020B0604020202020204" pitchFamily="34" charset="0"/>
            </a:endParaRPr>
          </a:p>
          <a:p>
            <a:endParaRPr lang="es-MX" sz="2400" dirty="0">
              <a:solidFill>
                <a:schemeClr val="accent1">
                  <a:lumMod val="20000"/>
                  <a:lumOff val="80000"/>
                </a:schemeClr>
              </a:solidFill>
              <a:latin typeface="Arial" panose="020B0604020202020204" pitchFamily="34" charset="0"/>
              <a:ea typeface="Roboto" panose="02000000000000000000" pitchFamily="2" charset="0"/>
              <a:cs typeface="Arial" panose="020B0604020202020204" pitchFamily="34" charset="0"/>
            </a:endParaRPr>
          </a:p>
          <a:p>
            <a:endParaRPr lang="en-US" dirty="0"/>
          </a:p>
        </p:txBody>
      </p:sp>
    </p:spTree>
    <p:extLst>
      <p:ext uri="{BB962C8B-B14F-4D97-AF65-F5344CB8AC3E}">
        <p14:creationId xmlns:p14="http://schemas.microsoft.com/office/powerpoint/2010/main" val="1591360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idx="1"/>
          </p:nvPr>
        </p:nvSpPr>
        <p:spPr>
          <a:xfrm>
            <a:off x="838201" y="1437124"/>
            <a:ext cx="3115962" cy="4739839"/>
          </a:xfrm>
          <a:effectLst/>
        </p:spPr>
        <p:txBody>
          <a:bodyPr/>
          <a:lstStyle/>
          <a:p>
            <a:pPr marL="0" indent="0">
              <a:buNone/>
            </a:pPr>
            <a:r>
              <a:rPr lang="en-US" sz="7200" dirty="0"/>
              <a:t>5.</a:t>
            </a:r>
            <a:endParaRPr lang="en-US" dirty="0"/>
          </a:p>
          <a:p>
            <a:pPr marL="0" indent="0">
              <a:buNone/>
            </a:pPr>
            <a:r>
              <a:rPr lang="en-US" b="1" dirty="0"/>
              <a:t>CASO PFIZER</a:t>
            </a:r>
          </a:p>
        </p:txBody>
      </p:sp>
    </p:spTree>
    <p:extLst>
      <p:ext uri="{BB962C8B-B14F-4D97-AF65-F5344CB8AC3E}">
        <p14:creationId xmlns:p14="http://schemas.microsoft.com/office/powerpoint/2010/main" val="154774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305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999DF5B3-1150-496A-A710-31060FB70A91}"/>
              </a:ext>
            </a:extLst>
          </p:cNvPr>
          <p:cNvGrpSpPr/>
          <p:nvPr/>
        </p:nvGrpSpPr>
        <p:grpSpPr>
          <a:xfrm>
            <a:off x="2730221" y="279269"/>
            <a:ext cx="6794980" cy="1477328"/>
            <a:chOff x="3193208" y="217716"/>
            <a:chExt cx="6794980" cy="1477328"/>
          </a:xfrm>
        </p:grpSpPr>
        <p:cxnSp>
          <p:nvCxnSpPr>
            <p:cNvPr id="7" name="Conector recto 6">
              <a:extLst>
                <a:ext uri="{FF2B5EF4-FFF2-40B4-BE49-F238E27FC236}">
                  <a16:creationId xmlns:a16="http://schemas.microsoft.com/office/drawing/2014/main" id="{9144F176-E396-4563-A495-E38F3BEE138B}"/>
                </a:ext>
              </a:extLst>
            </p:cNvPr>
            <p:cNvCxnSpPr>
              <a:cxnSpLocks/>
            </p:cNvCxnSpPr>
            <p:nvPr/>
          </p:nvCxnSpPr>
          <p:spPr>
            <a:xfrm>
              <a:off x="3193208" y="998335"/>
              <a:ext cx="6624000" cy="0"/>
            </a:xfrm>
            <a:prstGeom prst="line">
              <a:avLst/>
            </a:prstGeom>
            <a:ln>
              <a:gradFill flip="none" rotWithShape="1">
                <a:gsLst>
                  <a:gs pos="20000">
                    <a:schemeClr val="tx1"/>
                  </a:gs>
                  <a:gs pos="100000">
                    <a:schemeClr val="accent1">
                      <a:lumMod val="20000"/>
                      <a:lumOff val="80000"/>
                    </a:schemeClr>
                  </a:gs>
                </a:gsLst>
                <a:lin ang="0" scaled="1"/>
                <a:tileRect/>
              </a:gradFill>
              <a:headEnd type="oval" w="sm" len="sm"/>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168DC1B4-FDB9-4848-BE03-9CD81FB0159C}"/>
                </a:ext>
              </a:extLst>
            </p:cNvPr>
            <p:cNvSpPr txBox="1"/>
            <p:nvPr/>
          </p:nvSpPr>
          <p:spPr>
            <a:xfrm>
              <a:off x="3868188" y="217716"/>
              <a:ext cx="612000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800" b="1" i="0" u="none" strike="noStrike" kern="1200" cap="none" spc="0" normalizeH="0" baseline="0" noProof="0" dirty="0">
                  <a:ln>
                    <a:noFill/>
                  </a:ln>
                  <a:solidFill>
                    <a:srgbClr val="1C1C1C"/>
                  </a:solidFill>
                  <a:effectLst/>
                  <a:uLnTx/>
                  <a:uFillTx/>
                  <a:latin typeface="Arial" panose="020B0604020202020204"/>
                  <a:ea typeface="+mn-ea"/>
                  <a:cs typeface="+mn-cs"/>
                </a:rPr>
                <a:t>1 </a:t>
              </a:r>
              <a:r>
                <a:rPr kumimoji="0" lang="es-MX" sz="1600" b="1" i="0" u="none" strike="noStrike" kern="1200" cap="none" spc="0" normalizeH="0" baseline="0" noProof="0" dirty="0">
                  <a:ln>
                    <a:noFill/>
                  </a:ln>
                  <a:solidFill>
                    <a:srgbClr val="1C1C1C"/>
                  </a:solidFill>
                  <a:effectLst/>
                  <a:uLnTx/>
                  <a:uFillTx/>
                  <a:latin typeface="Arial" panose="020B0604020202020204"/>
                  <a:ea typeface="+mn-ea"/>
                  <a:cs typeface="+mn-cs"/>
                </a:rPr>
                <a:t>/ CAMBIOS EN MÉTRICAS Y JOURNEYS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000" b="0" i="0" u="none" strike="noStrike" kern="1200" cap="none" spc="0" normalizeH="0" baseline="0" noProof="0" dirty="0">
                <a:ln>
                  <a:noFill/>
                </a:ln>
                <a:solidFill>
                  <a:srgbClr val="1C1C1C"/>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srgbClr val="1C1C1C"/>
                  </a:solidFill>
                  <a:effectLst/>
                  <a:uLnTx/>
                  <a:uFillTx/>
                  <a:latin typeface="Arial" panose="020B0604020202020204"/>
                  <a:ea typeface="+mn-ea"/>
                  <a:cs typeface="+mn-cs"/>
                </a:rPr>
                <a:t>Aumento en la métrica de Open </a:t>
              </a:r>
              <a:r>
                <a:rPr kumimoji="0" lang="es-MX" sz="1600" b="0" i="0" u="none" strike="noStrike" kern="1200" cap="none" spc="0" normalizeH="0" baseline="0" noProof="0" dirty="0" err="1">
                  <a:ln>
                    <a:noFill/>
                  </a:ln>
                  <a:solidFill>
                    <a:srgbClr val="1C1C1C"/>
                  </a:solidFill>
                  <a:effectLst/>
                  <a:uLnTx/>
                  <a:uFillTx/>
                  <a:latin typeface="Arial" panose="020B0604020202020204"/>
                  <a:ea typeface="+mn-ea"/>
                  <a:cs typeface="+mn-cs"/>
                </a:rPr>
                <a:t>Rate</a:t>
              </a:r>
              <a:r>
                <a:rPr kumimoji="0" lang="es-MX" sz="1600" b="0" i="0" u="none" strike="noStrike" kern="1200" cap="none" spc="0" normalizeH="0" baseline="0" noProof="0" dirty="0">
                  <a:ln>
                    <a:noFill/>
                  </a:ln>
                  <a:solidFill>
                    <a:srgbClr val="1C1C1C"/>
                  </a:solidFill>
                  <a:effectLst/>
                  <a:uLnTx/>
                  <a:uFillTx/>
                  <a:latin typeface="Arial" panose="020B0604020202020204"/>
                  <a:ea typeface="+mn-ea"/>
                  <a:cs typeface="+mn-cs"/>
                </a:rPr>
                <a:t> y usuarios dentro de </a:t>
              </a:r>
              <a:r>
                <a:rPr kumimoji="0" lang="es-MX" sz="1600" b="0" i="0" u="none" strike="noStrike" kern="1200" cap="none" spc="0" normalizeH="0" baseline="0" noProof="0" dirty="0" err="1">
                  <a:ln>
                    <a:noFill/>
                  </a:ln>
                  <a:solidFill>
                    <a:srgbClr val="1C1C1C"/>
                  </a:solidFill>
                  <a:effectLst/>
                  <a:uLnTx/>
                  <a:uFillTx/>
                  <a:latin typeface="Arial" panose="020B0604020202020204"/>
                  <a:ea typeface="+mn-ea"/>
                  <a:cs typeface="+mn-cs"/>
                </a:rPr>
                <a:t>Journeys</a:t>
              </a:r>
              <a:r>
                <a:rPr kumimoji="0" lang="es-MX" sz="1600" b="0" i="0" u="none" strike="noStrike" kern="1200" cap="none" spc="0" normalizeH="0" baseline="0" noProof="0" dirty="0">
                  <a:ln>
                    <a:noFill/>
                  </a:ln>
                  <a:solidFill>
                    <a:srgbClr val="1C1C1C"/>
                  </a:solidFill>
                  <a:effectLst/>
                  <a:uLnTx/>
                  <a:uFillTx/>
                  <a:latin typeface="Arial" panose="020B0604020202020204"/>
                  <a:ea typeface="+mn-ea"/>
                  <a:cs typeface="+mn-cs"/>
                </a:rPr>
                <a:t> basados en comportamiento de apertura.</a:t>
              </a:r>
            </a:p>
          </p:txBody>
        </p:sp>
      </p:grpSp>
      <p:grpSp>
        <p:nvGrpSpPr>
          <p:cNvPr id="10" name="Grupo 9">
            <a:extLst>
              <a:ext uri="{FF2B5EF4-FFF2-40B4-BE49-F238E27FC236}">
                <a16:creationId xmlns:a16="http://schemas.microsoft.com/office/drawing/2014/main" id="{770E08E5-BD29-4EBF-86E3-5C5DFD494B66}"/>
              </a:ext>
            </a:extLst>
          </p:cNvPr>
          <p:cNvGrpSpPr/>
          <p:nvPr/>
        </p:nvGrpSpPr>
        <p:grpSpPr>
          <a:xfrm>
            <a:off x="2982221" y="2553693"/>
            <a:ext cx="6794980" cy="1477328"/>
            <a:chOff x="3193208" y="217716"/>
            <a:chExt cx="6794980" cy="1477328"/>
          </a:xfrm>
        </p:grpSpPr>
        <p:cxnSp>
          <p:nvCxnSpPr>
            <p:cNvPr id="11" name="Conector recto 10">
              <a:extLst>
                <a:ext uri="{FF2B5EF4-FFF2-40B4-BE49-F238E27FC236}">
                  <a16:creationId xmlns:a16="http://schemas.microsoft.com/office/drawing/2014/main" id="{A2A20270-6F21-48CB-A9EA-746FF58DB26D}"/>
                </a:ext>
              </a:extLst>
            </p:cNvPr>
            <p:cNvCxnSpPr>
              <a:cxnSpLocks/>
            </p:cNvCxnSpPr>
            <p:nvPr/>
          </p:nvCxnSpPr>
          <p:spPr>
            <a:xfrm>
              <a:off x="3193208" y="998335"/>
              <a:ext cx="6624000" cy="0"/>
            </a:xfrm>
            <a:prstGeom prst="line">
              <a:avLst/>
            </a:prstGeom>
            <a:ln>
              <a:gradFill>
                <a:gsLst>
                  <a:gs pos="20000">
                    <a:schemeClr val="tx1"/>
                  </a:gs>
                  <a:gs pos="100000">
                    <a:schemeClr val="accent1">
                      <a:lumMod val="20000"/>
                      <a:lumOff val="80000"/>
                    </a:schemeClr>
                  </a:gs>
                </a:gsLst>
                <a:lin ang="0" scaled="0"/>
              </a:gradFill>
              <a:headEnd type="oval" w="sm" len="sm"/>
            </a:ln>
          </p:spPr>
          <p:style>
            <a:lnRef idx="1">
              <a:schemeClr val="accent1"/>
            </a:lnRef>
            <a:fillRef idx="0">
              <a:schemeClr val="accent1"/>
            </a:fillRef>
            <a:effectRef idx="0">
              <a:schemeClr val="accent1"/>
            </a:effectRef>
            <a:fontRef idx="minor">
              <a:schemeClr val="tx1"/>
            </a:fontRef>
          </p:style>
        </p:cxnSp>
        <p:sp>
          <p:nvSpPr>
            <p:cNvPr id="12" name="CuadroTexto 11">
              <a:extLst>
                <a:ext uri="{FF2B5EF4-FFF2-40B4-BE49-F238E27FC236}">
                  <a16:creationId xmlns:a16="http://schemas.microsoft.com/office/drawing/2014/main" id="{9A70AB72-D233-4DB7-87B1-782C66024DD7}"/>
                </a:ext>
              </a:extLst>
            </p:cNvPr>
            <p:cNvSpPr txBox="1"/>
            <p:nvPr/>
          </p:nvSpPr>
          <p:spPr>
            <a:xfrm>
              <a:off x="3868188" y="217716"/>
              <a:ext cx="612000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800" b="1" i="0" u="none" strike="noStrike" kern="1200" cap="none" spc="0" normalizeH="0" baseline="0" noProof="0" dirty="0">
                  <a:ln>
                    <a:noFill/>
                  </a:ln>
                  <a:solidFill>
                    <a:srgbClr val="1C1C1C"/>
                  </a:solidFill>
                  <a:effectLst/>
                  <a:uLnTx/>
                  <a:uFillTx/>
                  <a:latin typeface="Arial" panose="020B0604020202020204"/>
                  <a:ea typeface="+mn-ea"/>
                  <a:cs typeface="+mn-cs"/>
                </a:rPr>
                <a:t>2 </a:t>
              </a:r>
              <a:r>
                <a:rPr kumimoji="0" lang="es-MX" sz="1600" b="1" i="0" u="none" strike="noStrike" kern="1200" cap="none" spc="0" normalizeH="0" baseline="0" noProof="0" dirty="0">
                  <a:ln>
                    <a:noFill/>
                  </a:ln>
                  <a:solidFill>
                    <a:srgbClr val="1C1C1C"/>
                  </a:solidFill>
                  <a:effectLst/>
                  <a:uLnTx/>
                  <a:uFillTx/>
                  <a:latin typeface="Arial" panose="020B0604020202020204"/>
                  <a:ea typeface="+mn-ea"/>
                  <a:cs typeface="+mn-cs"/>
                </a:rPr>
                <a:t>/ MEDIR EL IMPACTO DE APPLE MPP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000" b="0" i="0" u="none" strike="noStrike" kern="1200" cap="none" spc="0" normalizeH="0" baseline="0" noProof="0" dirty="0">
                <a:ln>
                  <a:noFill/>
                </a:ln>
                <a:solidFill>
                  <a:srgbClr val="1C1C1C"/>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srgbClr val="1C1C1C"/>
                  </a:solidFill>
                  <a:effectLst/>
                  <a:uLnTx/>
                  <a:uFillTx/>
                  <a:latin typeface="Arial" panose="020B0604020202020204"/>
                  <a:ea typeface="+mn-ea"/>
                  <a:cs typeface="+mn-cs"/>
                </a:rPr>
                <a:t>Conocer composición de nuestra </a:t>
              </a:r>
              <a:r>
                <a:rPr kumimoji="0" lang="es-MX" sz="1600" b="0" i="0" u="none" strike="noStrike" kern="1200" cap="none" spc="0" normalizeH="0" baseline="0" noProof="0" dirty="0" err="1">
                  <a:ln>
                    <a:noFill/>
                  </a:ln>
                  <a:solidFill>
                    <a:srgbClr val="1C1C1C"/>
                  </a:solidFill>
                  <a:effectLst/>
                  <a:uLnTx/>
                  <a:uFillTx/>
                  <a:latin typeface="Arial" panose="020B0604020202020204"/>
                  <a:ea typeface="+mn-ea"/>
                  <a:cs typeface="+mn-cs"/>
                </a:rPr>
                <a:t>Database</a:t>
              </a:r>
              <a:r>
                <a:rPr kumimoji="0" lang="es-MX" sz="1600" b="0" i="0" u="none" strike="noStrike" kern="1200" cap="none" spc="0" normalizeH="0" baseline="0" noProof="0" dirty="0">
                  <a:ln>
                    <a:noFill/>
                  </a:ln>
                  <a:solidFill>
                    <a:srgbClr val="1C1C1C"/>
                  </a:solidFill>
                  <a:effectLst/>
                  <a:uLnTx/>
                  <a:uFillTx/>
                  <a:latin typeface="Arial" panose="020B0604020202020204"/>
                  <a:ea typeface="+mn-ea"/>
                  <a:cs typeface="+mn-cs"/>
                </a:rPr>
                <a:t> y usuarios afectados por Apple Mail </a:t>
              </a:r>
              <a:r>
                <a:rPr kumimoji="0" lang="es-MX" sz="1600" b="0" i="0" u="none" strike="noStrike" kern="1200" cap="none" spc="0" normalizeH="0" baseline="0" noProof="0" dirty="0" err="1">
                  <a:ln>
                    <a:noFill/>
                  </a:ln>
                  <a:solidFill>
                    <a:srgbClr val="1C1C1C"/>
                  </a:solidFill>
                  <a:effectLst/>
                  <a:uLnTx/>
                  <a:uFillTx/>
                  <a:latin typeface="Arial" panose="020B0604020202020204"/>
                  <a:ea typeface="+mn-ea"/>
                  <a:cs typeface="+mn-cs"/>
                </a:rPr>
                <a:t>Privacy</a:t>
              </a:r>
              <a:r>
                <a:rPr kumimoji="0" lang="es-MX" sz="1600" b="0" i="0" u="none" strike="noStrike" kern="1200" cap="none" spc="0" normalizeH="0" baseline="0" noProof="0" dirty="0">
                  <a:ln>
                    <a:noFill/>
                  </a:ln>
                  <a:solidFill>
                    <a:srgbClr val="1C1C1C"/>
                  </a:solidFill>
                  <a:effectLst/>
                  <a:uLnTx/>
                  <a:uFillTx/>
                  <a:latin typeface="Arial" panose="020B0604020202020204"/>
                  <a:ea typeface="+mn-ea"/>
                  <a:cs typeface="+mn-cs"/>
                </a:rPr>
                <a:t> </a:t>
              </a:r>
              <a:r>
                <a:rPr kumimoji="0" lang="es-MX" sz="1600" b="0" i="0" u="none" strike="noStrike" kern="1200" cap="none" spc="0" normalizeH="0" baseline="0" noProof="0" dirty="0" err="1">
                  <a:ln>
                    <a:noFill/>
                  </a:ln>
                  <a:solidFill>
                    <a:srgbClr val="1C1C1C"/>
                  </a:solidFill>
                  <a:effectLst/>
                  <a:uLnTx/>
                  <a:uFillTx/>
                  <a:latin typeface="Arial" panose="020B0604020202020204"/>
                  <a:ea typeface="+mn-ea"/>
                  <a:cs typeface="+mn-cs"/>
                </a:rPr>
                <a:t>Protection</a:t>
              </a:r>
              <a:r>
                <a:rPr kumimoji="0" lang="es-MX" sz="1600" b="0" i="0" u="none" strike="noStrike" kern="1200" cap="none" spc="0" normalizeH="0" baseline="0" noProof="0" dirty="0">
                  <a:ln>
                    <a:noFill/>
                  </a:ln>
                  <a:solidFill>
                    <a:srgbClr val="1C1C1C"/>
                  </a:solidFill>
                  <a:effectLst/>
                  <a:uLnTx/>
                  <a:uFillTx/>
                  <a:latin typeface="Arial" panose="020B0604020202020204"/>
                  <a:ea typeface="+mn-ea"/>
                  <a:cs typeface="+mn-cs"/>
                </a:rPr>
                <a:t>.</a:t>
              </a:r>
            </a:p>
          </p:txBody>
        </p:sp>
      </p:grpSp>
      <p:grpSp>
        <p:nvGrpSpPr>
          <p:cNvPr id="16" name="Grupo 15">
            <a:extLst>
              <a:ext uri="{FF2B5EF4-FFF2-40B4-BE49-F238E27FC236}">
                <a16:creationId xmlns:a16="http://schemas.microsoft.com/office/drawing/2014/main" id="{44C57EC0-D3CD-4A9D-A772-846663A84DFC}"/>
              </a:ext>
            </a:extLst>
          </p:cNvPr>
          <p:cNvGrpSpPr/>
          <p:nvPr/>
        </p:nvGrpSpPr>
        <p:grpSpPr>
          <a:xfrm>
            <a:off x="2766270" y="4677958"/>
            <a:ext cx="6794980" cy="1477328"/>
            <a:chOff x="3193208" y="217716"/>
            <a:chExt cx="6794980" cy="1477328"/>
          </a:xfrm>
        </p:grpSpPr>
        <p:cxnSp>
          <p:nvCxnSpPr>
            <p:cNvPr id="17" name="Conector recto 16">
              <a:extLst>
                <a:ext uri="{FF2B5EF4-FFF2-40B4-BE49-F238E27FC236}">
                  <a16:creationId xmlns:a16="http://schemas.microsoft.com/office/drawing/2014/main" id="{22680008-B12A-4792-BB15-DDF3D4DE5DFD}"/>
                </a:ext>
              </a:extLst>
            </p:cNvPr>
            <p:cNvCxnSpPr>
              <a:cxnSpLocks/>
            </p:cNvCxnSpPr>
            <p:nvPr/>
          </p:nvCxnSpPr>
          <p:spPr>
            <a:xfrm>
              <a:off x="3193208" y="998335"/>
              <a:ext cx="6624000" cy="0"/>
            </a:xfrm>
            <a:prstGeom prst="line">
              <a:avLst/>
            </a:prstGeom>
            <a:ln>
              <a:gradFill>
                <a:gsLst>
                  <a:gs pos="20000">
                    <a:schemeClr val="tx1"/>
                  </a:gs>
                  <a:gs pos="100000">
                    <a:schemeClr val="accent1">
                      <a:lumMod val="20000"/>
                      <a:lumOff val="80000"/>
                    </a:schemeClr>
                  </a:gs>
                </a:gsLst>
                <a:lin ang="0" scaled="0"/>
              </a:gradFill>
              <a:headEnd type="oval" w="sm" len="sm"/>
            </a:ln>
          </p:spPr>
          <p:style>
            <a:lnRef idx="1">
              <a:schemeClr val="accent1"/>
            </a:lnRef>
            <a:fillRef idx="0">
              <a:schemeClr val="accent1"/>
            </a:fillRef>
            <a:effectRef idx="0">
              <a:schemeClr val="accent1"/>
            </a:effectRef>
            <a:fontRef idx="minor">
              <a:schemeClr val="tx1"/>
            </a:fontRef>
          </p:style>
        </p:cxnSp>
        <p:sp>
          <p:nvSpPr>
            <p:cNvPr id="18" name="CuadroTexto 17">
              <a:extLst>
                <a:ext uri="{FF2B5EF4-FFF2-40B4-BE49-F238E27FC236}">
                  <a16:creationId xmlns:a16="http://schemas.microsoft.com/office/drawing/2014/main" id="{4627729F-F65B-46BD-A54C-6B63BD627045}"/>
                </a:ext>
              </a:extLst>
            </p:cNvPr>
            <p:cNvSpPr txBox="1"/>
            <p:nvPr/>
          </p:nvSpPr>
          <p:spPr>
            <a:xfrm>
              <a:off x="3868188" y="217716"/>
              <a:ext cx="612000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800" b="1" i="0" u="none" strike="noStrike" kern="1200" cap="none" spc="0" normalizeH="0" baseline="0" noProof="0" dirty="0">
                  <a:ln>
                    <a:noFill/>
                  </a:ln>
                  <a:solidFill>
                    <a:srgbClr val="1C1C1C"/>
                  </a:solidFill>
                  <a:effectLst/>
                  <a:uLnTx/>
                  <a:uFillTx/>
                  <a:latin typeface="Arial" panose="020B0604020202020204"/>
                  <a:ea typeface="+mn-ea"/>
                  <a:cs typeface="+mn-cs"/>
                </a:rPr>
                <a:t>3 </a:t>
              </a:r>
              <a:r>
                <a:rPr kumimoji="0" lang="es-MX" sz="1600" b="1" i="0" u="none" strike="noStrike" kern="1200" cap="none" spc="0" normalizeH="0" baseline="0" noProof="0" dirty="0">
                  <a:ln>
                    <a:noFill/>
                  </a:ln>
                  <a:solidFill>
                    <a:srgbClr val="1C1C1C"/>
                  </a:solidFill>
                  <a:effectLst/>
                  <a:uLnTx/>
                  <a:uFillTx/>
                  <a:latin typeface="Arial" panose="020B0604020202020204"/>
                  <a:ea typeface="+mn-ea"/>
                  <a:cs typeface="+mn-cs"/>
                </a:rPr>
                <a:t>/ NUEVAS MÉCANICAS DE SEGMENTACIÓN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000" b="0" i="0" u="none" strike="noStrike" kern="1200" cap="none" spc="0" normalizeH="0" baseline="0" noProof="0" dirty="0">
                <a:ln>
                  <a:noFill/>
                </a:ln>
                <a:solidFill>
                  <a:srgbClr val="1C1C1C"/>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srgbClr val="1C1C1C"/>
                  </a:solidFill>
                  <a:effectLst/>
                  <a:uLnTx/>
                  <a:uFillTx/>
                  <a:latin typeface="Arial" panose="020B0604020202020204"/>
                  <a:ea typeface="+mn-ea"/>
                  <a:cs typeface="+mn-cs"/>
                </a:rPr>
                <a:t>Nuevas mecánicas de segmentación y personalización para Email Marketing.</a:t>
              </a:r>
            </a:p>
          </p:txBody>
        </p:sp>
      </p:grpSp>
      <p:pic>
        <p:nvPicPr>
          <p:cNvPr id="19" name="Picture 2" descr="Pfizer Logo : significado del logotipo, png, vector">
            <a:extLst>
              <a:ext uri="{FF2B5EF4-FFF2-40B4-BE49-F238E27FC236}">
                <a16:creationId xmlns:a16="http://schemas.microsoft.com/office/drawing/2014/main" id="{54AF53C9-0471-92FF-E883-242D174559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842" y="2655316"/>
            <a:ext cx="2129605" cy="1199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1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75BB3CB5-6615-BDF6-8536-6CEC9B772057}"/>
              </a:ext>
            </a:extLst>
          </p:cNvPr>
          <p:cNvCxnSpPr/>
          <p:nvPr/>
        </p:nvCxnSpPr>
        <p:spPr>
          <a:xfrm>
            <a:off x="1332470" y="2824290"/>
            <a:ext cx="95270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25830410-6E27-AD76-5777-C922A0A564F9}"/>
              </a:ext>
            </a:extLst>
          </p:cNvPr>
          <p:cNvGrpSpPr/>
          <p:nvPr/>
        </p:nvGrpSpPr>
        <p:grpSpPr>
          <a:xfrm>
            <a:off x="789587" y="1046552"/>
            <a:ext cx="3639067" cy="1561355"/>
            <a:chOff x="789587" y="1046552"/>
            <a:chExt cx="3639067" cy="1561355"/>
          </a:xfrm>
        </p:grpSpPr>
        <p:sp>
          <p:nvSpPr>
            <p:cNvPr id="4" name="CuadroTexto 1">
              <a:extLst>
                <a:ext uri="{FF2B5EF4-FFF2-40B4-BE49-F238E27FC236}">
                  <a16:creationId xmlns:a16="http://schemas.microsoft.com/office/drawing/2014/main" id="{96E07BAF-0F09-0B01-499A-8CF94E51F986}"/>
                </a:ext>
              </a:extLst>
            </p:cNvPr>
            <p:cNvSpPr txBox="1"/>
            <p:nvPr/>
          </p:nvSpPr>
          <p:spPr>
            <a:xfrm>
              <a:off x="789587" y="1046552"/>
              <a:ext cx="3639067" cy="1323439"/>
            </a:xfrm>
            <a:prstGeom prst="rect">
              <a:avLst/>
            </a:prstGeom>
            <a:noFill/>
          </p:spPr>
          <p:txBody>
            <a:bodyPr wrap="square" rtlCol="0">
              <a:spAutoFit/>
            </a:bodyPr>
            <a:lstStyle/>
            <a:p>
              <a:pPr algn="ctr">
                <a:buClr>
                  <a:schemeClr val="bg1"/>
                </a:buClr>
                <a:buSzPct val="200000"/>
              </a:pPr>
              <a:r>
                <a:rPr lang="es-MX" sz="8000" dirty="0">
                  <a:solidFill>
                    <a:schemeClr val="accent1">
                      <a:lumMod val="20000"/>
                      <a:lumOff val="80000"/>
                    </a:schemeClr>
                  </a:solidFill>
                </a:rPr>
                <a:t>27%</a:t>
              </a:r>
            </a:p>
          </p:txBody>
        </p:sp>
        <p:sp>
          <p:nvSpPr>
            <p:cNvPr id="8" name="TextBox 7">
              <a:extLst>
                <a:ext uri="{FF2B5EF4-FFF2-40B4-BE49-F238E27FC236}">
                  <a16:creationId xmlns:a16="http://schemas.microsoft.com/office/drawing/2014/main" id="{DA47751B-EEBE-956C-6849-67591865D77A}"/>
                </a:ext>
              </a:extLst>
            </p:cNvPr>
            <p:cNvSpPr txBox="1"/>
            <p:nvPr/>
          </p:nvSpPr>
          <p:spPr>
            <a:xfrm>
              <a:off x="1332470" y="2238575"/>
              <a:ext cx="2351862" cy="369332"/>
            </a:xfrm>
            <a:prstGeom prst="rect">
              <a:avLst/>
            </a:prstGeom>
            <a:noFill/>
          </p:spPr>
          <p:txBody>
            <a:bodyPr wrap="none" rtlCol="0">
              <a:spAutoFit/>
            </a:bodyPr>
            <a:lstStyle/>
            <a:p>
              <a:r>
                <a:rPr lang="es-MX" b="1" dirty="0">
                  <a:solidFill>
                    <a:schemeClr val="bg1"/>
                  </a:solidFill>
                </a:rPr>
                <a:t>OPEN RATE </a:t>
              </a:r>
              <a:r>
                <a:rPr lang="es-MX" b="1" dirty="0">
                  <a:highlight>
                    <a:srgbClr val="00FFFF"/>
                  </a:highlight>
                </a:rPr>
                <a:t>ANTES</a:t>
              </a:r>
              <a:endParaRPr lang="en-US" b="1" dirty="0">
                <a:solidFill>
                  <a:schemeClr val="bg1"/>
                </a:solidFill>
              </a:endParaRPr>
            </a:p>
          </p:txBody>
        </p:sp>
      </p:grpSp>
      <p:grpSp>
        <p:nvGrpSpPr>
          <p:cNvPr id="24" name="Group 23">
            <a:extLst>
              <a:ext uri="{FF2B5EF4-FFF2-40B4-BE49-F238E27FC236}">
                <a16:creationId xmlns:a16="http://schemas.microsoft.com/office/drawing/2014/main" id="{D1819BDB-F8D9-FCB1-426D-BB8B77404F2F}"/>
              </a:ext>
            </a:extLst>
          </p:cNvPr>
          <p:cNvGrpSpPr/>
          <p:nvPr/>
        </p:nvGrpSpPr>
        <p:grpSpPr>
          <a:xfrm>
            <a:off x="41157" y="2831643"/>
            <a:ext cx="5135925" cy="1667318"/>
            <a:chOff x="41157" y="2831643"/>
            <a:chExt cx="5135925" cy="1667318"/>
          </a:xfrm>
        </p:grpSpPr>
        <p:sp>
          <p:nvSpPr>
            <p:cNvPr id="5" name="CuadroTexto 1">
              <a:extLst>
                <a:ext uri="{FF2B5EF4-FFF2-40B4-BE49-F238E27FC236}">
                  <a16:creationId xmlns:a16="http://schemas.microsoft.com/office/drawing/2014/main" id="{675F4788-2590-AA17-AD98-243CAC4BBE97}"/>
                </a:ext>
              </a:extLst>
            </p:cNvPr>
            <p:cNvSpPr txBox="1"/>
            <p:nvPr/>
          </p:nvSpPr>
          <p:spPr>
            <a:xfrm>
              <a:off x="41157" y="2831643"/>
              <a:ext cx="5135925" cy="1323439"/>
            </a:xfrm>
            <a:prstGeom prst="rect">
              <a:avLst/>
            </a:prstGeom>
            <a:noFill/>
          </p:spPr>
          <p:txBody>
            <a:bodyPr wrap="square" rtlCol="0">
              <a:spAutoFit/>
            </a:bodyPr>
            <a:lstStyle/>
            <a:p>
              <a:pPr algn="ctr">
                <a:buClr>
                  <a:schemeClr val="bg1"/>
                </a:buClr>
                <a:buSzPct val="200000"/>
              </a:pPr>
              <a:r>
                <a:rPr lang="es-MX" sz="8000" dirty="0">
                  <a:solidFill>
                    <a:schemeClr val="accent2">
                      <a:lumMod val="60000"/>
                      <a:lumOff val="40000"/>
                    </a:schemeClr>
                  </a:solidFill>
                </a:rPr>
                <a:t>37%</a:t>
              </a:r>
            </a:p>
          </p:txBody>
        </p:sp>
        <p:sp>
          <p:nvSpPr>
            <p:cNvPr id="9" name="TextBox 8">
              <a:extLst>
                <a:ext uri="{FF2B5EF4-FFF2-40B4-BE49-F238E27FC236}">
                  <a16:creationId xmlns:a16="http://schemas.microsoft.com/office/drawing/2014/main" id="{68B5C04D-1E4D-5B45-1D33-B941BEC9E718}"/>
                </a:ext>
              </a:extLst>
            </p:cNvPr>
            <p:cNvSpPr txBox="1"/>
            <p:nvPr/>
          </p:nvSpPr>
          <p:spPr>
            <a:xfrm>
              <a:off x="1332470" y="4129629"/>
              <a:ext cx="2681055" cy="369332"/>
            </a:xfrm>
            <a:prstGeom prst="rect">
              <a:avLst/>
            </a:prstGeom>
            <a:noFill/>
          </p:spPr>
          <p:txBody>
            <a:bodyPr wrap="none" rtlCol="0">
              <a:spAutoFit/>
            </a:bodyPr>
            <a:lstStyle/>
            <a:p>
              <a:r>
                <a:rPr lang="es-MX" b="1" dirty="0">
                  <a:solidFill>
                    <a:schemeClr val="bg1"/>
                  </a:solidFill>
                </a:rPr>
                <a:t>OPEN RATE </a:t>
              </a:r>
              <a:r>
                <a:rPr lang="es-MX" b="1" dirty="0">
                  <a:solidFill>
                    <a:schemeClr val="bg1"/>
                  </a:solidFill>
                  <a:highlight>
                    <a:srgbClr val="800080"/>
                  </a:highlight>
                </a:rPr>
                <a:t>DESPUÉS</a:t>
              </a:r>
              <a:endParaRPr lang="en-US" b="1" dirty="0">
                <a:solidFill>
                  <a:schemeClr val="bg1"/>
                </a:solidFill>
              </a:endParaRPr>
            </a:p>
          </p:txBody>
        </p:sp>
      </p:grpSp>
      <p:grpSp>
        <p:nvGrpSpPr>
          <p:cNvPr id="29" name="Group 28">
            <a:extLst>
              <a:ext uri="{FF2B5EF4-FFF2-40B4-BE49-F238E27FC236}">
                <a16:creationId xmlns:a16="http://schemas.microsoft.com/office/drawing/2014/main" id="{1ACF5445-C277-3578-1D80-8CF6491F0E1D}"/>
              </a:ext>
            </a:extLst>
          </p:cNvPr>
          <p:cNvGrpSpPr/>
          <p:nvPr/>
        </p:nvGrpSpPr>
        <p:grpSpPr>
          <a:xfrm>
            <a:off x="4158592" y="1046552"/>
            <a:ext cx="3639067" cy="1561355"/>
            <a:chOff x="4158592" y="1046552"/>
            <a:chExt cx="3639067" cy="1561355"/>
          </a:xfrm>
        </p:grpSpPr>
        <p:sp>
          <p:nvSpPr>
            <p:cNvPr id="11" name="CuadroTexto 1">
              <a:extLst>
                <a:ext uri="{FF2B5EF4-FFF2-40B4-BE49-F238E27FC236}">
                  <a16:creationId xmlns:a16="http://schemas.microsoft.com/office/drawing/2014/main" id="{713A7CAD-825C-BBD3-C41F-300D416CB9C8}"/>
                </a:ext>
              </a:extLst>
            </p:cNvPr>
            <p:cNvSpPr txBox="1"/>
            <p:nvPr/>
          </p:nvSpPr>
          <p:spPr>
            <a:xfrm>
              <a:off x="4158592" y="1046552"/>
              <a:ext cx="3639067" cy="1323439"/>
            </a:xfrm>
            <a:prstGeom prst="rect">
              <a:avLst/>
            </a:prstGeom>
            <a:noFill/>
          </p:spPr>
          <p:txBody>
            <a:bodyPr wrap="square" rtlCol="0">
              <a:spAutoFit/>
            </a:bodyPr>
            <a:lstStyle/>
            <a:p>
              <a:pPr algn="ctr">
                <a:buClr>
                  <a:schemeClr val="bg1"/>
                </a:buClr>
                <a:buSzPct val="200000"/>
              </a:pPr>
              <a:r>
                <a:rPr lang="es-MX" sz="8000" dirty="0">
                  <a:solidFill>
                    <a:schemeClr val="accent1">
                      <a:lumMod val="20000"/>
                      <a:lumOff val="80000"/>
                    </a:schemeClr>
                  </a:solidFill>
                </a:rPr>
                <a:t>17%</a:t>
              </a:r>
            </a:p>
          </p:txBody>
        </p:sp>
        <p:sp>
          <p:nvSpPr>
            <p:cNvPr id="13" name="TextBox 12">
              <a:extLst>
                <a:ext uri="{FF2B5EF4-FFF2-40B4-BE49-F238E27FC236}">
                  <a16:creationId xmlns:a16="http://schemas.microsoft.com/office/drawing/2014/main" id="{0AB7A958-657C-36DF-2CAA-BB0BBA4F5754}"/>
                </a:ext>
              </a:extLst>
            </p:cNvPr>
            <p:cNvSpPr txBox="1"/>
            <p:nvPr/>
          </p:nvSpPr>
          <p:spPr>
            <a:xfrm>
              <a:off x="4701475" y="2238575"/>
              <a:ext cx="2180982" cy="369332"/>
            </a:xfrm>
            <a:prstGeom prst="rect">
              <a:avLst/>
            </a:prstGeom>
            <a:noFill/>
          </p:spPr>
          <p:txBody>
            <a:bodyPr wrap="none" rtlCol="0">
              <a:spAutoFit/>
            </a:bodyPr>
            <a:lstStyle/>
            <a:p>
              <a:r>
                <a:rPr lang="es-MX" b="1" dirty="0">
                  <a:solidFill>
                    <a:schemeClr val="bg1"/>
                  </a:solidFill>
                </a:rPr>
                <a:t>CTO RATE </a:t>
              </a:r>
              <a:r>
                <a:rPr lang="es-MX" b="1" dirty="0">
                  <a:highlight>
                    <a:srgbClr val="00FFFF"/>
                  </a:highlight>
                </a:rPr>
                <a:t>ANTES</a:t>
              </a:r>
              <a:endParaRPr lang="en-US" b="1" dirty="0">
                <a:solidFill>
                  <a:schemeClr val="bg1"/>
                </a:solidFill>
              </a:endParaRPr>
            </a:p>
          </p:txBody>
        </p:sp>
      </p:grpSp>
      <p:grpSp>
        <p:nvGrpSpPr>
          <p:cNvPr id="10" name="Group 9">
            <a:extLst>
              <a:ext uri="{FF2B5EF4-FFF2-40B4-BE49-F238E27FC236}">
                <a16:creationId xmlns:a16="http://schemas.microsoft.com/office/drawing/2014/main" id="{CDF09ED3-3CD6-821B-3D4E-BB685665E732}"/>
              </a:ext>
            </a:extLst>
          </p:cNvPr>
          <p:cNvGrpSpPr/>
          <p:nvPr/>
        </p:nvGrpSpPr>
        <p:grpSpPr>
          <a:xfrm>
            <a:off x="3410162" y="2831643"/>
            <a:ext cx="5135925" cy="1667318"/>
            <a:chOff x="3410162" y="2831643"/>
            <a:chExt cx="5135925" cy="1667318"/>
          </a:xfrm>
        </p:grpSpPr>
        <p:sp>
          <p:nvSpPr>
            <p:cNvPr id="12" name="CuadroTexto 1">
              <a:extLst>
                <a:ext uri="{FF2B5EF4-FFF2-40B4-BE49-F238E27FC236}">
                  <a16:creationId xmlns:a16="http://schemas.microsoft.com/office/drawing/2014/main" id="{50D5B88C-F00A-E6F0-96F1-668129E3710A}"/>
                </a:ext>
              </a:extLst>
            </p:cNvPr>
            <p:cNvSpPr txBox="1"/>
            <p:nvPr/>
          </p:nvSpPr>
          <p:spPr>
            <a:xfrm>
              <a:off x="3410162" y="2831643"/>
              <a:ext cx="5135925" cy="1323439"/>
            </a:xfrm>
            <a:prstGeom prst="rect">
              <a:avLst/>
            </a:prstGeom>
            <a:noFill/>
          </p:spPr>
          <p:txBody>
            <a:bodyPr wrap="square" rtlCol="0">
              <a:spAutoFit/>
            </a:bodyPr>
            <a:lstStyle/>
            <a:p>
              <a:pPr algn="ctr">
                <a:buClr>
                  <a:schemeClr val="bg1"/>
                </a:buClr>
                <a:buSzPct val="200000"/>
              </a:pPr>
              <a:r>
                <a:rPr lang="es-MX" sz="8000" dirty="0">
                  <a:solidFill>
                    <a:schemeClr val="accent2">
                      <a:lumMod val="60000"/>
                      <a:lumOff val="40000"/>
                    </a:schemeClr>
                  </a:solidFill>
                </a:rPr>
                <a:t>11%</a:t>
              </a:r>
            </a:p>
          </p:txBody>
        </p:sp>
        <p:sp>
          <p:nvSpPr>
            <p:cNvPr id="14" name="TextBox 13">
              <a:extLst>
                <a:ext uri="{FF2B5EF4-FFF2-40B4-BE49-F238E27FC236}">
                  <a16:creationId xmlns:a16="http://schemas.microsoft.com/office/drawing/2014/main" id="{2566719A-FC6D-493C-DD67-8217681650EA}"/>
                </a:ext>
              </a:extLst>
            </p:cNvPr>
            <p:cNvSpPr txBox="1"/>
            <p:nvPr/>
          </p:nvSpPr>
          <p:spPr>
            <a:xfrm>
              <a:off x="4701475" y="4129629"/>
              <a:ext cx="2510174" cy="369332"/>
            </a:xfrm>
            <a:prstGeom prst="rect">
              <a:avLst/>
            </a:prstGeom>
            <a:noFill/>
          </p:spPr>
          <p:txBody>
            <a:bodyPr wrap="none" rtlCol="0">
              <a:spAutoFit/>
            </a:bodyPr>
            <a:lstStyle/>
            <a:p>
              <a:r>
                <a:rPr lang="es-MX" b="1" dirty="0">
                  <a:solidFill>
                    <a:schemeClr val="bg1"/>
                  </a:solidFill>
                </a:rPr>
                <a:t>CTO RATE </a:t>
              </a:r>
              <a:r>
                <a:rPr lang="es-MX" b="1" dirty="0">
                  <a:solidFill>
                    <a:schemeClr val="bg1"/>
                  </a:solidFill>
                  <a:highlight>
                    <a:srgbClr val="800080"/>
                  </a:highlight>
                </a:rPr>
                <a:t>DESPUÉS</a:t>
              </a:r>
              <a:endParaRPr lang="en-US" b="1" dirty="0">
                <a:solidFill>
                  <a:schemeClr val="bg1"/>
                </a:solidFill>
              </a:endParaRPr>
            </a:p>
          </p:txBody>
        </p:sp>
      </p:grpSp>
      <p:grpSp>
        <p:nvGrpSpPr>
          <p:cNvPr id="28" name="Group 27">
            <a:extLst>
              <a:ext uri="{FF2B5EF4-FFF2-40B4-BE49-F238E27FC236}">
                <a16:creationId xmlns:a16="http://schemas.microsoft.com/office/drawing/2014/main" id="{F6E12FAC-ABD8-31B0-6A02-B80FB7E869E3}"/>
              </a:ext>
            </a:extLst>
          </p:cNvPr>
          <p:cNvGrpSpPr/>
          <p:nvPr/>
        </p:nvGrpSpPr>
        <p:grpSpPr>
          <a:xfrm>
            <a:off x="7414504" y="1021099"/>
            <a:ext cx="3639067" cy="1561355"/>
            <a:chOff x="7414504" y="1021099"/>
            <a:chExt cx="3639067" cy="1561355"/>
          </a:xfrm>
        </p:grpSpPr>
        <p:sp>
          <p:nvSpPr>
            <p:cNvPr id="17" name="CuadroTexto 1">
              <a:extLst>
                <a:ext uri="{FF2B5EF4-FFF2-40B4-BE49-F238E27FC236}">
                  <a16:creationId xmlns:a16="http://schemas.microsoft.com/office/drawing/2014/main" id="{A5BDA179-5712-2C4A-1F19-875492A16A2B}"/>
                </a:ext>
              </a:extLst>
            </p:cNvPr>
            <p:cNvSpPr txBox="1"/>
            <p:nvPr/>
          </p:nvSpPr>
          <p:spPr>
            <a:xfrm>
              <a:off x="7414504" y="1021099"/>
              <a:ext cx="3639067" cy="1323439"/>
            </a:xfrm>
            <a:prstGeom prst="rect">
              <a:avLst/>
            </a:prstGeom>
            <a:noFill/>
          </p:spPr>
          <p:txBody>
            <a:bodyPr wrap="square" rtlCol="0">
              <a:spAutoFit/>
            </a:bodyPr>
            <a:lstStyle/>
            <a:p>
              <a:pPr algn="ctr">
                <a:buClr>
                  <a:schemeClr val="bg1"/>
                </a:buClr>
                <a:buSzPct val="200000"/>
              </a:pPr>
              <a:r>
                <a:rPr lang="es-MX" sz="8000" dirty="0">
                  <a:solidFill>
                    <a:schemeClr val="accent1">
                      <a:lumMod val="20000"/>
                      <a:lumOff val="80000"/>
                    </a:schemeClr>
                  </a:solidFill>
                </a:rPr>
                <a:t>4.4%</a:t>
              </a:r>
            </a:p>
          </p:txBody>
        </p:sp>
        <p:sp>
          <p:nvSpPr>
            <p:cNvPr id="19" name="TextBox 18">
              <a:extLst>
                <a:ext uri="{FF2B5EF4-FFF2-40B4-BE49-F238E27FC236}">
                  <a16:creationId xmlns:a16="http://schemas.microsoft.com/office/drawing/2014/main" id="{A48D5099-06CA-CD42-2298-0CE483862C88}"/>
                </a:ext>
              </a:extLst>
            </p:cNvPr>
            <p:cNvSpPr txBox="1"/>
            <p:nvPr/>
          </p:nvSpPr>
          <p:spPr>
            <a:xfrm>
              <a:off x="7957387" y="2213122"/>
              <a:ext cx="2172326" cy="369332"/>
            </a:xfrm>
            <a:prstGeom prst="rect">
              <a:avLst/>
            </a:prstGeom>
            <a:noFill/>
          </p:spPr>
          <p:txBody>
            <a:bodyPr wrap="none" rtlCol="0">
              <a:spAutoFit/>
            </a:bodyPr>
            <a:lstStyle/>
            <a:p>
              <a:r>
                <a:rPr lang="es-MX" b="1" dirty="0">
                  <a:solidFill>
                    <a:schemeClr val="bg1"/>
                  </a:solidFill>
                </a:rPr>
                <a:t>CTR RATE </a:t>
              </a:r>
              <a:r>
                <a:rPr lang="es-MX" b="1" dirty="0">
                  <a:highlight>
                    <a:srgbClr val="00FFFF"/>
                  </a:highlight>
                </a:rPr>
                <a:t>ANTES</a:t>
              </a:r>
              <a:endParaRPr lang="en-US" b="1" dirty="0">
                <a:solidFill>
                  <a:schemeClr val="bg1"/>
                </a:solidFill>
              </a:endParaRPr>
            </a:p>
          </p:txBody>
        </p:sp>
      </p:grpSp>
      <p:grpSp>
        <p:nvGrpSpPr>
          <p:cNvPr id="27" name="Group 26">
            <a:extLst>
              <a:ext uri="{FF2B5EF4-FFF2-40B4-BE49-F238E27FC236}">
                <a16:creationId xmlns:a16="http://schemas.microsoft.com/office/drawing/2014/main" id="{0BBF3214-644D-EADC-143D-6AE1641950DA}"/>
              </a:ext>
            </a:extLst>
          </p:cNvPr>
          <p:cNvGrpSpPr/>
          <p:nvPr/>
        </p:nvGrpSpPr>
        <p:grpSpPr>
          <a:xfrm>
            <a:off x="6666074" y="2806190"/>
            <a:ext cx="5135925" cy="1667318"/>
            <a:chOff x="6666074" y="2806190"/>
            <a:chExt cx="5135925" cy="1667318"/>
          </a:xfrm>
        </p:grpSpPr>
        <p:sp>
          <p:nvSpPr>
            <p:cNvPr id="18" name="CuadroTexto 1">
              <a:extLst>
                <a:ext uri="{FF2B5EF4-FFF2-40B4-BE49-F238E27FC236}">
                  <a16:creationId xmlns:a16="http://schemas.microsoft.com/office/drawing/2014/main" id="{51015DD2-B60A-7711-175D-EFD8171A287B}"/>
                </a:ext>
              </a:extLst>
            </p:cNvPr>
            <p:cNvSpPr txBox="1"/>
            <p:nvPr/>
          </p:nvSpPr>
          <p:spPr>
            <a:xfrm>
              <a:off x="6666074" y="2806190"/>
              <a:ext cx="5135925" cy="1323439"/>
            </a:xfrm>
            <a:prstGeom prst="rect">
              <a:avLst/>
            </a:prstGeom>
            <a:noFill/>
          </p:spPr>
          <p:txBody>
            <a:bodyPr wrap="square" rtlCol="0">
              <a:spAutoFit/>
            </a:bodyPr>
            <a:lstStyle/>
            <a:p>
              <a:pPr algn="ctr">
                <a:buClr>
                  <a:schemeClr val="bg1"/>
                </a:buClr>
                <a:buSzPct val="200000"/>
              </a:pPr>
              <a:r>
                <a:rPr lang="es-MX" sz="8000" dirty="0">
                  <a:solidFill>
                    <a:schemeClr val="accent2">
                      <a:lumMod val="60000"/>
                      <a:lumOff val="40000"/>
                    </a:schemeClr>
                  </a:solidFill>
                </a:rPr>
                <a:t>4.3%</a:t>
              </a:r>
            </a:p>
          </p:txBody>
        </p:sp>
        <p:sp>
          <p:nvSpPr>
            <p:cNvPr id="20" name="TextBox 19">
              <a:extLst>
                <a:ext uri="{FF2B5EF4-FFF2-40B4-BE49-F238E27FC236}">
                  <a16:creationId xmlns:a16="http://schemas.microsoft.com/office/drawing/2014/main" id="{E318008D-C640-C84D-4CAA-3161E8AEF5D9}"/>
                </a:ext>
              </a:extLst>
            </p:cNvPr>
            <p:cNvSpPr txBox="1"/>
            <p:nvPr/>
          </p:nvSpPr>
          <p:spPr>
            <a:xfrm>
              <a:off x="7957387" y="4104176"/>
              <a:ext cx="2501519" cy="369332"/>
            </a:xfrm>
            <a:prstGeom prst="rect">
              <a:avLst/>
            </a:prstGeom>
            <a:noFill/>
          </p:spPr>
          <p:txBody>
            <a:bodyPr wrap="none" rtlCol="0">
              <a:spAutoFit/>
            </a:bodyPr>
            <a:lstStyle/>
            <a:p>
              <a:r>
                <a:rPr lang="es-MX" b="1" dirty="0">
                  <a:solidFill>
                    <a:schemeClr val="bg1"/>
                  </a:solidFill>
                </a:rPr>
                <a:t>CTR RATE </a:t>
              </a:r>
              <a:r>
                <a:rPr lang="es-MX" b="1" dirty="0">
                  <a:solidFill>
                    <a:schemeClr val="bg1"/>
                  </a:solidFill>
                  <a:highlight>
                    <a:srgbClr val="800080"/>
                  </a:highlight>
                </a:rPr>
                <a:t>DESPUÉS</a:t>
              </a:r>
              <a:endParaRPr lang="en-US" b="1" dirty="0">
                <a:solidFill>
                  <a:schemeClr val="bg1"/>
                </a:solidFill>
              </a:endParaRPr>
            </a:p>
          </p:txBody>
        </p:sp>
      </p:grpSp>
    </p:spTree>
    <p:extLst>
      <p:ext uri="{BB962C8B-B14F-4D97-AF65-F5344CB8AC3E}">
        <p14:creationId xmlns:p14="http://schemas.microsoft.com/office/powerpoint/2010/main" val="3906959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AD1CECD-EDBA-4DAB-B47C-7B77FA5DB102}"/>
              </a:ext>
            </a:extLst>
          </p:cNvPr>
          <p:cNvSpPr txBox="1"/>
          <p:nvPr/>
        </p:nvSpPr>
        <p:spPr>
          <a:xfrm>
            <a:off x="1142999" y="2571397"/>
            <a:ext cx="990600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FFFFFF"/>
              </a:buClr>
              <a:buSzPct val="200000"/>
              <a:buFontTx/>
              <a:buNone/>
              <a:tabLst/>
              <a:defRPr/>
            </a:pPr>
            <a:r>
              <a:rPr kumimoji="0" lang="es-MX" sz="3600" b="0" i="0" u="none" strike="noStrike" kern="1200" cap="none" spc="0" normalizeH="0" baseline="0" noProof="0" dirty="0">
                <a:ln>
                  <a:noFill/>
                </a:ln>
                <a:solidFill>
                  <a:srgbClr val="FFFFFF"/>
                </a:solidFill>
                <a:effectLst/>
                <a:uLnTx/>
                <a:uFillTx/>
                <a:latin typeface="Arial" panose="020B0604020202020204"/>
                <a:ea typeface="+mn-ea"/>
                <a:cs typeface="+mn-cs"/>
              </a:rPr>
              <a:t>¿Cuánto de estos cambios se debe a las estrategias de </a:t>
            </a:r>
            <a:r>
              <a:rPr kumimoji="0" lang="es-MX" sz="3600" b="0" i="0" u="none" strike="noStrike" kern="1200" cap="none" spc="0" normalizeH="0" baseline="0" noProof="0" dirty="0">
                <a:ln>
                  <a:noFill/>
                </a:ln>
                <a:solidFill>
                  <a:srgbClr val="1C1C1C"/>
                </a:solidFill>
                <a:effectLst/>
                <a:highlight>
                  <a:srgbClr val="FFFDFF"/>
                </a:highlight>
                <a:uLnTx/>
                <a:uFillTx/>
                <a:latin typeface="Arial" panose="020B0604020202020204"/>
                <a:ea typeface="+mn-ea"/>
                <a:cs typeface="+mn-cs"/>
              </a:rPr>
              <a:t>Marketing o Apple Mail Privacy Protection</a:t>
            </a:r>
            <a:r>
              <a:rPr kumimoji="0" lang="es-MX" sz="3600" b="0" i="0" u="none" strike="noStrike" kern="1200" cap="none" spc="0" normalizeH="0" baseline="0" noProof="0" dirty="0">
                <a:ln>
                  <a:noFill/>
                </a:ln>
                <a:solidFill>
                  <a:srgbClr val="FFFFFF"/>
                </a:solidFill>
                <a:effectLst/>
                <a:uLnTx/>
                <a:uFillTx/>
                <a:latin typeface="Arial" panose="020B0604020202020204"/>
                <a:ea typeface="+mn-ea"/>
                <a:cs typeface="+mn-cs"/>
              </a:rPr>
              <a:t>?</a:t>
            </a:r>
          </a:p>
          <a:p>
            <a:pPr marL="0" marR="0" lvl="0" indent="0" algn="ctr" defTabSz="914400" rtl="0" eaLnBrk="1" fontAlgn="auto" latinLnBrk="0" hangingPunct="1">
              <a:lnSpc>
                <a:spcPct val="100000"/>
              </a:lnSpc>
              <a:spcBef>
                <a:spcPts val="0"/>
              </a:spcBef>
              <a:spcAft>
                <a:spcPts val="0"/>
              </a:spcAft>
              <a:buClr>
                <a:srgbClr val="FFFFFF"/>
              </a:buClr>
              <a:buSzPct val="200000"/>
              <a:buFontTx/>
              <a:buNone/>
              <a:tabLst/>
              <a:defRPr/>
            </a:pPr>
            <a:endParaRPr kumimoji="0" lang="es-MX" sz="3600" b="0" i="0" u="none" strike="noStrike" kern="1200" cap="none" spc="0" normalizeH="0" baseline="0" noProof="0" dirty="0">
              <a:ln>
                <a:noFill/>
              </a:ln>
              <a:solidFill>
                <a:srgbClr val="1C1C1C"/>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768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nector: Elbow 10">
            <a:extLst>
              <a:ext uri="{FF2B5EF4-FFF2-40B4-BE49-F238E27FC236}">
                <a16:creationId xmlns:a16="http://schemas.microsoft.com/office/drawing/2014/main" id="{7229CC14-A965-00E2-3FFE-387264D7F444}"/>
              </a:ext>
            </a:extLst>
          </p:cNvPr>
          <p:cNvCxnSpPr>
            <a:cxnSpLocks/>
            <a:stCxn id="5" idx="0"/>
            <a:endCxn id="6" idx="1"/>
          </p:cNvCxnSpPr>
          <p:nvPr/>
        </p:nvCxnSpPr>
        <p:spPr>
          <a:xfrm rot="5400000" flipH="1" flipV="1">
            <a:off x="1405093" y="1296818"/>
            <a:ext cx="847502" cy="137022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5D7DA85E-2FA1-5037-0D9A-17CBB16D9B1A}"/>
              </a:ext>
            </a:extLst>
          </p:cNvPr>
          <p:cNvCxnSpPr>
            <a:cxnSpLocks/>
            <a:stCxn id="15" idx="2"/>
            <a:endCxn id="7" idx="1"/>
          </p:cNvCxnSpPr>
          <p:nvPr/>
        </p:nvCxnSpPr>
        <p:spPr>
          <a:xfrm rot="16200000" flipH="1">
            <a:off x="1568188" y="4098840"/>
            <a:ext cx="553998" cy="114806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6E2846C4-0059-BBC5-78FB-49DC0C325153}"/>
              </a:ext>
            </a:extLst>
          </p:cNvPr>
          <p:cNvGrpSpPr/>
          <p:nvPr/>
        </p:nvGrpSpPr>
        <p:grpSpPr>
          <a:xfrm>
            <a:off x="-134824" y="2405682"/>
            <a:ext cx="2557110" cy="1990190"/>
            <a:chOff x="691979" y="2541627"/>
            <a:chExt cx="2557110" cy="1990190"/>
          </a:xfrm>
        </p:grpSpPr>
        <p:sp>
          <p:nvSpPr>
            <p:cNvPr id="5" name="TextBox 4">
              <a:extLst>
                <a:ext uri="{FF2B5EF4-FFF2-40B4-BE49-F238E27FC236}">
                  <a16:creationId xmlns:a16="http://schemas.microsoft.com/office/drawing/2014/main" id="{A5995D57-B840-E243-D1EB-42D84211E7B4}"/>
                </a:ext>
              </a:extLst>
            </p:cNvPr>
            <p:cNvSpPr txBox="1"/>
            <p:nvPr/>
          </p:nvSpPr>
          <p:spPr>
            <a:xfrm>
              <a:off x="691979" y="2541627"/>
              <a:ext cx="2557110" cy="1569660"/>
            </a:xfrm>
            <a:prstGeom prst="rect">
              <a:avLst/>
            </a:prstGeom>
            <a:noFill/>
          </p:spPr>
          <p:txBody>
            <a:bodyPr wrap="none" rtlCol="0">
              <a:spAutoFit/>
            </a:bodyPr>
            <a:lstStyle/>
            <a:p>
              <a:r>
                <a:rPr lang="es-MX" sz="9600" dirty="0"/>
                <a:t>100</a:t>
              </a:r>
              <a:r>
                <a:rPr lang="es-MX" sz="2800" dirty="0"/>
                <a:t>%</a:t>
              </a:r>
            </a:p>
          </p:txBody>
        </p:sp>
        <p:sp>
          <p:nvSpPr>
            <p:cNvPr id="15" name="TextBox 14">
              <a:extLst>
                <a:ext uri="{FF2B5EF4-FFF2-40B4-BE49-F238E27FC236}">
                  <a16:creationId xmlns:a16="http://schemas.microsoft.com/office/drawing/2014/main" id="{BF36B40B-EEA4-B964-FCE5-AC66CDA313E1}"/>
                </a:ext>
              </a:extLst>
            </p:cNvPr>
            <p:cNvSpPr txBox="1"/>
            <p:nvPr/>
          </p:nvSpPr>
          <p:spPr>
            <a:xfrm>
              <a:off x="1130098" y="3947042"/>
              <a:ext cx="1935723" cy="584775"/>
            </a:xfrm>
            <a:prstGeom prst="rect">
              <a:avLst/>
            </a:prstGeom>
            <a:noFill/>
          </p:spPr>
          <p:txBody>
            <a:bodyPr wrap="none" rtlCol="0">
              <a:spAutoFit/>
            </a:bodyPr>
            <a:lstStyle/>
            <a:p>
              <a:r>
                <a:rPr lang="es-MX" sz="1600" dirty="0"/>
                <a:t>142,495</a:t>
              </a:r>
            </a:p>
            <a:p>
              <a:r>
                <a:rPr lang="es-MX" sz="1600" dirty="0"/>
                <a:t>TOTAL DATABASE</a:t>
              </a:r>
              <a:endParaRPr lang="en-US" sz="1600" dirty="0"/>
            </a:p>
          </p:txBody>
        </p:sp>
      </p:grpSp>
      <p:grpSp>
        <p:nvGrpSpPr>
          <p:cNvPr id="23" name="Group 22">
            <a:extLst>
              <a:ext uri="{FF2B5EF4-FFF2-40B4-BE49-F238E27FC236}">
                <a16:creationId xmlns:a16="http://schemas.microsoft.com/office/drawing/2014/main" id="{63DABDED-79F1-9D1F-7441-5DC31C20EBA0}"/>
              </a:ext>
            </a:extLst>
          </p:cNvPr>
          <p:cNvGrpSpPr/>
          <p:nvPr/>
        </p:nvGrpSpPr>
        <p:grpSpPr>
          <a:xfrm>
            <a:off x="2390279" y="742572"/>
            <a:ext cx="2416046" cy="2078608"/>
            <a:chOff x="4094092" y="838178"/>
            <a:chExt cx="2416046" cy="2078608"/>
          </a:xfrm>
        </p:grpSpPr>
        <p:sp>
          <p:nvSpPr>
            <p:cNvPr id="6" name="TextBox 5">
              <a:extLst>
                <a:ext uri="{FF2B5EF4-FFF2-40B4-BE49-F238E27FC236}">
                  <a16:creationId xmlns:a16="http://schemas.microsoft.com/office/drawing/2014/main" id="{FC73EFE4-118B-5DF0-E714-15381D51FB92}"/>
                </a:ext>
              </a:extLst>
            </p:cNvPr>
            <p:cNvSpPr txBox="1"/>
            <p:nvPr/>
          </p:nvSpPr>
          <p:spPr>
            <a:xfrm>
              <a:off x="4217770" y="838178"/>
              <a:ext cx="1976823" cy="1631216"/>
            </a:xfrm>
            <a:prstGeom prst="rect">
              <a:avLst/>
            </a:prstGeom>
            <a:noFill/>
          </p:spPr>
          <p:txBody>
            <a:bodyPr wrap="none" rtlCol="0">
              <a:spAutoFit/>
            </a:bodyPr>
            <a:lstStyle/>
            <a:p>
              <a:r>
                <a:rPr lang="es-MX" sz="10000" dirty="0"/>
                <a:t>88</a:t>
              </a:r>
              <a:r>
                <a:rPr lang="es-MX" sz="3200" dirty="0"/>
                <a:t>%</a:t>
              </a:r>
            </a:p>
          </p:txBody>
        </p:sp>
        <p:sp>
          <p:nvSpPr>
            <p:cNvPr id="21" name="TextBox 20">
              <a:extLst>
                <a:ext uri="{FF2B5EF4-FFF2-40B4-BE49-F238E27FC236}">
                  <a16:creationId xmlns:a16="http://schemas.microsoft.com/office/drawing/2014/main" id="{20FDD111-A868-72C8-F0C8-EFDCEF0DC931}"/>
                </a:ext>
              </a:extLst>
            </p:cNvPr>
            <p:cNvSpPr txBox="1"/>
            <p:nvPr/>
          </p:nvSpPr>
          <p:spPr>
            <a:xfrm>
              <a:off x="4094092" y="2270455"/>
              <a:ext cx="2416046" cy="646331"/>
            </a:xfrm>
            <a:prstGeom prst="rect">
              <a:avLst/>
            </a:prstGeom>
            <a:noFill/>
          </p:spPr>
          <p:txBody>
            <a:bodyPr wrap="none" rtlCol="0">
              <a:spAutoFit/>
            </a:bodyPr>
            <a:lstStyle/>
            <a:p>
              <a:r>
                <a:rPr lang="es-MX" dirty="0"/>
                <a:t>125,388</a:t>
              </a:r>
            </a:p>
            <a:p>
              <a:r>
                <a:rPr lang="es-MX" dirty="0"/>
                <a:t>CORREOS VÁLIDOS</a:t>
              </a:r>
              <a:endParaRPr lang="en-US" dirty="0"/>
            </a:p>
          </p:txBody>
        </p:sp>
      </p:grpSp>
      <p:grpSp>
        <p:nvGrpSpPr>
          <p:cNvPr id="2" name="Group 1">
            <a:extLst>
              <a:ext uri="{FF2B5EF4-FFF2-40B4-BE49-F238E27FC236}">
                <a16:creationId xmlns:a16="http://schemas.microsoft.com/office/drawing/2014/main" id="{8485E5D2-7956-0C82-58E1-0552812F9E36}"/>
              </a:ext>
            </a:extLst>
          </p:cNvPr>
          <p:cNvGrpSpPr/>
          <p:nvPr/>
        </p:nvGrpSpPr>
        <p:grpSpPr>
          <a:xfrm>
            <a:off x="2106076" y="4134262"/>
            <a:ext cx="2826415" cy="2536355"/>
            <a:chOff x="2858412" y="4118655"/>
            <a:chExt cx="2826415" cy="2536355"/>
          </a:xfrm>
        </p:grpSpPr>
        <p:sp>
          <p:nvSpPr>
            <p:cNvPr id="7" name="TextBox 6">
              <a:extLst>
                <a:ext uri="{FF2B5EF4-FFF2-40B4-BE49-F238E27FC236}">
                  <a16:creationId xmlns:a16="http://schemas.microsoft.com/office/drawing/2014/main" id="{1AED1DD7-052C-B0B6-F8D8-C7D76C6C27D8}"/>
                </a:ext>
              </a:extLst>
            </p:cNvPr>
            <p:cNvSpPr txBox="1"/>
            <p:nvPr/>
          </p:nvSpPr>
          <p:spPr>
            <a:xfrm>
              <a:off x="3171554" y="4118655"/>
              <a:ext cx="1976823" cy="1631216"/>
            </a:xfrm>
            <a:prstGeom prst="rect">
              <a:avLst/>
            </a:prstGeom>
            <a:noFill/>
          </p:spPr>
          <p:txBody>
            <a:bodyPr wrap="none" rtlCol="0">
              <a:spAutoFit/>
            </a:bodyPr>
            <a:lstStyle/>
            <a:p>
              <a:r>
                <a:rPr lang="es-MX" sz="10000" dirty="0"/>
                <a:t>12</a:t>
              </a:r>
              <a:r>
                <a:rPr lang="es-MX" sz="3200" dirty="0"/>
                <a:t>%</a:t>
              </a:r>
            </a:p>
          </p:txBody>
        </p:sp>
        <p:sp>
          <p:nvSpPr>
            <p:cNvPr id="22" name="TextBox 21">
              <a:extLst>
                <a:ext uri="{FF2B5EF4-FFF2-40B4-BE49-F238E27FC236}">
                  <a16:creationId xmlns:a16="http://schemas.microsoft.com/office/drawing/2014/main" id="{6E2D45CA-A1FF-DA34-9272-EBD74A9713E9}"/>
                </a:ext>
              </a:extLst>
            </p:cNvPr>
            <p:cNvSpPr txBox="1"/>
            <p:nvPr/>
          </p:nvSpPr>
          <p:spPr>
            <a:xfrm>
              <a:off x="2858412" y="5454681"/>
              <a:ext cx="2826415" cy="1200329"/>
            </a:xfrm>
            <a:prstGeom prst="rect">
              <a:avLst/>
            </a:prstGeom>
            <a:noFill/>
          </p:spPr>
          <p:txBody>
            <a:bodyPr wrap="none" rtlCol="0">
              <a:spAutoFit/>
            </a:bodyPr>
            <a:lstStyle/>
            <a:p>
              <a:r>
                <a:rPr lang="es-MX" dirty="0"/>
                <a:t>17,107</a:t>
              </a:r>
            </a:p>
            <a:p>
              <a:r>
                <a:rPr lang="es-MX" dirty="0"/>
                <a:t>CORREOS NO VÁLIDOS</a:t>
              </a:r>
            </a:p>
            <a:p>
              <a:r>
                <a:rPr lang="es-MX" dirty="0" err="1"/>
                <a:t>Bounces</a:t>
              </a:r>
              <a:endParaRPr lang="es-MX" dirty="0"/>
            </a:p>
            <a:p>
              <a:r>
                <a:rPr lang="es-MX" dirty="0" err="1"/>
                <a:t>Opt</a:t>
              </a:r>
              <a:r>
                <a:rPr lang="es-MX" dirty="0"/>
                <a:t> </a:t>
              </a:r>
              <a:r>
                <a:rPr lang="es-MX" dirty="0" err="1"/>
                <a:t>Out</a:t>
              </a:r>
              <a:r>
                <a:rPr lang="es-MX" dirty="0"/>
                <a:t> / </a:t>
              </a:r>
              <a:r>
                <a:rPr lang="es-MX" dirty="0" err="1"/>
                <a:t>Unsuscribes</a:t>
              </a:r>
              <a:endParaRPr lang="en-US" dirty="0"/>
            </a:p>
          </p:txBody>
        </p:sp>
      </p:grpSp>
    </p:spTree>
    <p:extLst>
      <p:ext uri="{BB962C8B-B14F-4D97-AF65-F5344CB8AC3E}">
        <p14:creationId xmlns:p14="http://schemas.microsoft.com/office/powerpoint/2010/main" val="20708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D03B00-1A42-4A81-8E88-869237282891}"/>
              </a:ext>
            </a:extLst>
          </p:cNvPr>
          <p:cNvSpPr>
            <a:spLocks noGrp="1"/>
          </p:cNvSpPr>
          <p:nvPr>
            <p:ph idx="1"/>
          </p:nvPr>
        </p:nvSpPr>
        <p:spPr/>
        <p:txBody>
          <a:bodyPr/>
          <a:lstStyle/>
          <a:p>
            <a:r>
              <a:rPr lang="es-419" dirty="0"/>
              <a:t>Descarga aquí los materiales de esta sesión.</a:t>
            </a:r>
          </a:p>
          <a:p>
            <a:endParaRPr lang="es-419" dirty="0"/>
          </a:p>
          <a:p>
            <a:r>
              <a:rPr lang="es-419" b="1" dirty="0">
                <a:solidFill>
                  <a:srgbClr val="B9FFFF"/>
                </a:solidFill>
              </a:rPr>
              <a:t>https://kunmap.com/workshops/adobe/</a:t>
            </a:r>
            <a:endParaRPr lang="es-419" dirty="0"/>
          </a:p>
        </p:txBody>
      </p:sp>
    </p:spTree>
    <p:extLst>
      <p:ext uri="{BB962C8B-B14F-4D97-AF65-F5344CB8AC3E}">
        <p14:creationId xmlns:p14="http://schemas.microsoft.com/office/powerpoint/2010/main" val="466956094"/>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nector: Elbow 10">
            <a:extLst>
              <a:ext uri="{FF2B5EF4-FFF2-40B4-BE49-F238E27FC236}">
                <a16:creationId xmlns:a16="http://schemas.microsoft.com/office/drawing/2014/main" id="{7229CC14-A965-00E2-3FFE-387264D7F444}"/>
              </a:ext>
            </a:extLst>
          </p:cNvPr>
          <p:cNvCxnSpPr>
            <a:cxnSpLocks/>
            <a:stCxn id="5" idx="0"/>
            <a:endCxn id="6" idx="1"/>
          </p:cNvCxnSpPr>
          <p:nvPr/>
        </p:nvCxnSpPr>
        <p:spPr>
          <a:xfrm rot="5400000" flipH="1" flipV="1">
            <a:off x="1405093" y="1296818"/>
            <a:ext cx="847502" cy="137022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5D7DA85E-2FA1-5037-0D9A-17CBB16D9B1A}"/>
              </a:ext>
            </a:extLst>
          </p:cNvPr>
          <p:cNvCxnSpPr>
            <a:cxnSpLocks/>
            <a:stCxn id="15" idx="2"/>
            <a:endCxn id="7" idx="1"/>
          </p:cNvCxnSpPr>
          <p:nvPr/>
        </p:nvCxnSpPr>
        <p:spPr>
          <a:xfrm rot="16200000" flipH="1">
            <a:off x="1568188" y="4098840"/>
            <a:ext cx="553998" cy="1148061"/>
          </a:xfrm>
          <a:prstGeom prst="bentConnector2">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6E2846C4-0059-BBC5-78FB-49DC0C325153}"/>
              </a:ext>
            </a:extLst>
          </p:cNvPr>
          <p:cNvGrpSpPr/>
          <p:nvPr/>
        </p:nvGrpSpPr>
        <p:grpSpPr>
          <a:xfrm>
            <a:off x="-134824" y="2405682"/>
            <a:ext cx="2557110" cy="1990190"/>
            <a:chOff x="691979" y="2541627"/>
            <a:chExt cx="2557110" cy="1990190"/>
          </a:xfrm>
        </p:grpSpPr>
        <p:sp>
          <p:nvSpPr>
            <p:cNvPr id="5" name="TextBox 4">
              <a:extLst>
                <a:ext uri="{FF2B5EF4-FFF2-40B4-BE49-F238E27FC236}">
                  <a16:creationId xmlns:a16="http://schemas.microsoft.com/office/drawing/2014/main" id="{A5995D57-B840-E243-D1EB-42D84211E7B4}"/>
                </a:ext>
              </a:extLst>
            </p:cNvPr>
            <p:cNvSpPr txBox="1"/>
            <p:nvPr/>
          </p:nvSpPr>
          <p:spPr>
            <a:xfrm>
              <a:off x="691979" y="2541627"/>
              <a:ext cx="2557110" cy="1569660"/>
            </a:xfrm>
            <a:prstGeom prst="rect">
              <a:avLst/>
            </a:prstGeom>
            <a:noFill/>
          </p:spPr>
          <p:txBody>
            <a:bodyPr wrap="none" rtlCol="0">
              <a:spAutoFit/>
            </a:bodyPr>
            <a:lstStyle/>
            <a:p>
              <a:r>
                <a:rPr lang="es-MX" sz="9600" dirty="0"/>
                <a:t>100</a:t>
              </a:r>
              <a:r>
                <a:rPr lang="es-MX" sz="2800" dirty="0"/>
                <a:t>%</a:t>
              </a:r>
            </a:p>
          </p:txBody>
        </p:sp>
        <p:sp>
          <p:nvSpPr>
            <p:cNvPr id="15" name="TextBox 14">
              <a:extLst>
                <a:ext uri="{FF2B5EF4-FFF2-40B4-BE49-F238E27FC236}">
                  <a16:creationId xmlns:a16="http://schemas.microsoft.com/office/drawing/2014/main" id="{BF36B40B-EEA4-B964-FCE5-AC66CDA313E1}"/>
                </a:ext>
              </a:extLst>
            </p:cNvPr>
            <p:cNvSpPr txBox="1"/>
            <p:nvPr/>
          </p:nvSpPr>
          <p:spPr>
            <a:xfrm>
              <a:off x="1130098" y="3947042"/>
              <a:ext cx="1935723" cy="584775"/>
            </a:xfrm>
            <a:prstGeom prst="rect">
              <a:avLst/>
            </a:prstGeom>
            <a:noFill/>
          </p:spPr>
          <p:txBody>
            <a:bodyPr wrap="none" rtlCol="0">
              <a:spAutoFit/>
            </a:bodyPr>
            <a:lstStyle/>
            <a:p>
              <a:r>
                <a:rPr lang="es-MX" sz="1600" dirty="0"/>
                <a:t>142,495</a:t>
              </a:r>
            </a:p>
            <a:p>
              <a:r>
                <a:rPr lang="es-MX" sz="1600" dirty="0"/>
                <a:t>TOTAL DATABASE</a:t>
              </a:r>
              <a:endParaRPr lang="en-US" sz="1600" dirty="0"/>
            </a:p>
          </p:txBody>
        </p:sp>
      </p:grpSp>
      <p:grpSp>
        <p:nvGrpSpPr>
          <p:cNvPr id="23" name="Group 22">
            <a:extLst>
              <a:ext uri="{FF2B5EF4-FFF2-40B4-BE49-F238E27FC236}">
                <a16:creationId xmlns:a16="http://schemas.microsoft.com/office/drawing/2014/main" id="{63DABDED-79F1-9D1F-7441-5DC31C20EBA0}"/>
              </a:ext>
            </a:extLst>
          </p:cNvPr>
          <p:cNvGrpSpPr/>
          <p:nvPr/>
        </p:nvGrpSpPr>
        <p:grpSpPr>
          <a:xfrm>
            <a:off x="2390279" y="742572"/>
            <a:ext cx="2416046" cy="2078608"/>
            <a:chOff x="4094092" y="838178"/>
            <a:chExt cx="2416046" cy="2078608"/>
          </a:xfrm>
        </p:grpSpPr>
        <p:sp>
          <p:nvSpPr>
            <p:cNvPr id="6" name="TextBox 5">
              <a:extLst>
                <a:ext uri="{FF2B5EF4-FFF2-40B4-BE49-F238E27FC236}">
                  <a16:creationId xmlns:a16="http://schemas.microsoft.com/office/drawing/2014/main" id="{FC73EFE4-118B-5DF0-E714-15381D51FB92}"/>
                </a:ext>
              </a:extLst>
            </p:cNvPr>
            <p:cNvSpPr txBox="1"/>
            <p:nvPr/>
          </p:nvSpPr>
          <p:spPr>
            <a:xfrm>
              <a:off x="4217770" y="838178"/>
              <a:ext cx="1976823" cy="1631216"/>
            </a:xfrm>
            <a:prstGeom prst="rect">
              <a:avLst/>
            </a:prstGeom>
            <a:noFill/>
          </p:spPr>
          <p:txBody>
            <a:bodyPr wrap="none" rtlCol="0">
              <a:spAutoFit/>
            </a:bodyPr>
            <a:lstStyle/>
            <a:p>
              <a:r>
                <a:rPr lang="es-MX" sz="10000" dirty="0"/>
                <a:t>88</a:t>
              </a:r>
              <a:r>
                <a:rPr lang="es-MX" sz="3200" dirty="0"/>
                <a:t>%</a:t>
              </a:r>
            </a:p>
          </p:txBody>
        </p:sp>
        <p:sp>
          <p:nvSpPr>
            <p:cNvPr id="21" name="TextBox 20">
              <a:extLst>
                <a:ext uri="{FF2B5EF4-FFF2-40B4-BE49-F238E27FC236}">
                  <a16:creationId xmlns:a16="http://schemas.microsoft.com/office/drawing/2014/main" id="{20FDD111-A868-72C8-F0C8-EFDCEF0DC931}"/>
                </a:ext>
              </a:extLst>
            </p:cNvPr>
            <p:cNvSpPr txBox="1"/>
            <p:nvPr/>
          </p:nvSpPr>
          <p:spPr>
            <a:xfrm>
              <a:off x="4094092" y="2270455"/>
              <a:ext cx="2416046" cy="646331"/>
            </a:xfrm>
            <a:prstGeom prst="rect">
              <a:avLst/>
            </a:prstGeom>
            <a:noFill/>
          </p:spPr>
          <p:txBody>
            <a:bodyPr wrap="none" rtlCol="0">
              <a:spAutoFit/>
            </a:bodyPr>
            <a:lstStyle/>
            <a:p>
              <a:r>
                <a:rPr lang="es-MX" dirty="0"/>
                <a:t>125,388</a:t>
              </a:r>
            </a:p>
            <a:p>
              <a:r>
                <a:rPr lang="es-MX" dirty="0"/>
                <a:t>CORREOS VÁLIDOS</a:t>
              </a:r>
              <a:endParaRPr lang="en-US" dirty="0"/>
            </a:p>
          </p:txBody>
        </p:sp>
      </p:grpSp>
      <p:grpSp>
        <p:nvGrpSpPr>
          <p:cNvPr id="2" name="Group 1">
            <a:extLst>
              <a:ext uri="{FF2B5EF4-FFF2-40B4-BE49-F238E27FC236}">
                <a16:creationId xmlns:a16="http://schemas.microsoft.com/office/drawing/2014/main" id="{8485E5D2-7956-0C82-58E1-0552812F9E36}"/>
              </a:ext>
            </a:extLst>
          </p:cNvPr>
          <p:cNvGrpSpPr/>
          <p:nvPr/>
        </p:nvGrpSpPr>
        <p:grpSpPr>
          <a:xfrm>
            <a:off x="2106076" y="4134262"/>
            <a:ext cx="2826415" cy="2536355"/>
            <a:chOff x="2858412" y="4118655"/>
            <a:chExt cx="2826415" cy="2536355"/>
          </a:xfrm>
        </p:grpSpPr>
        <p:sp>
          <p:nvSpPr>
            <p:cNvPr id="7" name="TextBox 6">
              <a:extLst>
                <a:ext uri="{FF2B5EF4-FFF2-40B4-BE49-F238E27FC236}">
                  <a16:creationId xmlns:a16="http://schemas.microsoft.com/office/drawing/2014/main" id="{1AED1DD7-052C-B0B6-F8D8-C7D76C6C27D8}"/>
                </a:ext>
              </a:extLst>
            </p:cNvPr>
            <p:cNvSpPr txBox="1"/>
            <p:nvPr/>
          </p:nvSpPr>
          <p:spPr>
            <a:xfrm>
              <a:off x="3171554" y="4118655"/>
              <a:ext cx="1976823" cy="1631216"/>
            </a:xfrm>
            <a:prstGeom prst="rect">
              <a:avLst/>
            </a:prstGeom>
            <a:noFill/>
          </p:spPr>
          <p:txBody>
            <a:bodyPr wrap="none" rtlCol="0">
              <a:spAutoFit/>
            </a:bodyPr>
            <a:lstStyle/>
            <a:p>
              <a:r>
                <a:rPr lang="es-MX" sz="10000" dirty="0">
                  <a:solidFill>
                    <a:schemeClr val="tx1">
                      <a:lumMod val="10000"/>
                      <a:lumOff val="90000"/>
                    </a:schemeClr>
                  </a:solidFill>
                </a:rPr>
                <a:t>12</a:t>
              </a:r>
              <a:r>
                <a:rPr lang="es-MX" sz="3200" dirty="0">
                  <a:solidFill>
                    <a:schemeClr val="tx1">
                      <a:lumMod val="10000"/>
                      <a:lumOff val="90000"/>
                    </a:schemeClr>
                  </a:solidFill>
                </a:rPr>
                <a:t>%</a:t>
              </a:r>
            </a:p>
          </p:txBody>
        </p:sp>
        <p:sp>
          <p:nvSpPr>
            <p:cNvPr id="22" name="TextBox 21">
              <a:extLst>
                <a:ext uri="{FF2B5EF4-FFF2-40B4-BE49-F238E27FC236}">
                  <a16:creationId xmlns:a16="http://schemas.microsoft.com/office/drawing/2014/main" id="{6E2D45CA-A1FF-DA34-9272-EBD74A9713E9}"/>
                </a:ext>
              </a:extLst>
            </p:cNvPr>
            <p:cNvSpPr txBox="1"/>
            <p:nvPr/>
          </p:nvSpPr>
          <p:spPr>
            <a:xfrm>
              <a:off x="2858412" y="5454681"/>
              <a:ext cx="2826415" cy="1200329"/>
            </a:xfrm>
            <a:prstGeom prst="rect">
              <a:avLst/>
            </a:prstGeom>
            <a:noFill/>
          </p:spPr>
          <p:txBody>
            <a:bodyPr wrap="none" rtlCol="0">
              <a:spAutoFit/>
            </a:bodyPr>
            <a:lstStyle/>
            <a:p>
              <a:r>
                <a:rPr lang="es-MX" dirty="0">
                  <a:solidFill>
                    <a:schemeClr val="tx1">
                      <a:lumMod val="10000"/>
                      <a:lumOff val="90000"/>
                    </a:schemeClr>
                  </a:solidFill>
                </a:rPr>
                <a:t>17,107</a:t>
              </a:r>
            </a:p>
            <a:p>
              <a:r>
                <a:rPr lang="es-MX" dirty="0">
                  <a:solidFill>
                    <a:schemeClr val="tx1">
                      <a:lumMod val="10000"/>
                      <a:lumOff val="90000"/>
                    </a:schemeClr>
                  </a:solidFill>
                </a:rPr>
                <a:t>CORREOS NO VÁLIDOS</a:t>
              </a:r>
            </a:p>
            <a:p>
              <a:r>
                <a:rPr lang="es-MX" dirty="0" err="1">
                  <a:solidFill>
                    <a:schemeClr val="tx1">
                      <a:lumMod val="10000"/>
                      <a:lumOff val="90000"/>
                    </a:schemeClr>
                  </a:solidFill>
                </a:rPr>
                <a:t>Bounces</a:t>
              </a:r>
              <a:endParaRPr lang="es-MX" dirty="0">
                <a:solidFill>
                  <a:schemeClr val="tx1">
                    <a:lumMod val="10000"/>
                    <a:lumOff val="90000"/>
                  </a:schemeClr>
                </a:solidFill>
              </a:endParaRPr>
            </a:p>
            <a:p>
              <a:r>
                <a:rPr lang="es-MX" dirty="0" err="1">
                  <a:solidFill>
                    <a:schemeClr val="tx1">
                      <a:lumMod val="10000"/>
                      <a:lumOff val="90000"/>
                    </a:schemeClr>
                  </a:solidFill>
                </a:rPr>
                <a:t>Opt</a:t>
              </a:r>
              <a:r>
                <a:rPr lang="es-MX" dirty="0">
                  <a:solidFill>
                    <a:schemeClr val="tx1">
                      <a:lumMod val="10000"/>
                      <a:lumOff val="90000"/>
                    </a:schemeClr>
                  </a:solidFill>
                </a:rPr>
                <a:t> </a:t>
              </a:r>
              <a:r>
                <a:rPr lang="es-MX" dirty="0" err="1">
                  <a:solidFill>
                    <a:schemeClr val="tx1">
                      <a:lumMod val="10000"/>
                      <a:lumOff val="90000"/>
                    </a:schemeClr>
                  </a:solidFill>
                </a:rPr>
                <a:t>Out</a:t>
              </a:r>
              <a:r>
                <a:rPr lang="es-MX" dirty="0">
                  <a:solidFill>
                    <a:schemeClr val="tx1">
                      <a:lumMod val="10000"/>
                      <a:lumOff val="90000"/>
                    </a:schemeClr>
                  </a:solidFill>
                </a:rPr>
                <a:t> / </a:t>
              </a:r>
              <a:r>
                <a:rPr lang="es-MX" dirty="0" err="1">
                  <a:solidFill>
                    <a:schemeClr val="tx1">
                      <a:lumMod val="10000"/>
                      <a:lumOff val="90000"/>
                    </a:schemeClr>
                  </a:solidFill>
                </a:rPr>
                <a:t>Unsuscribes</a:t>
              </a:r>
              <a:endParaRPr lang="en-US" dirty="0">
                <a:solidFill>
                  <a:schemeClr val="tx1">
                    <a:lumMod val="10000"/>
                    <a:lumOff val="90000"/>
                  </a:schemeClr>
                </a:solidFill>
              </a:endParaRPr>
            </a:p>
          </p:txBody>
        </p:sp>
      </p:grpSp>
      <p:grpSp>
        <p:nvGrpSpPr>
          <p:cNvPr id="3" name="Group 2">
            <a:extLst>
              <a:ext uri="{FF2B5EF4-FFF2-40B4-BE49-F238E27FC236}">
                <a16:creationId xmlns:a16="http://schemas.microsoft.com/office/drawing/2014/main" id="{A53AF682-0CFE-5B52-D408-19645941A0B1}"/>
              </a:ext>
            </a:extLst>
          </p:cNvPr>
          <p:cNvGrpSpPr/>
          <p:nvPr/>
        </p:nvGrpSpPr>
        <p:grpSpPr>
          <a:xfrm>
            <a:off x="5547374" y="4352496"/>
            <a:ext cx="2941831" cy="2078608"/>
            <a:chOff x="4044666" y="838178"/>
            <a:chExt cx="2941831" cy="2078608"/>
          </a:xfrm>
        </p:grpSpPr>
        <p:sp>
          <p:nvSpPr>
            <p:cNvPr id="4" name="TextBox 3">
              <a:extLst>
                <a:ext uri="{FF2B5EF4-FFF2-40B4-BE49-F238E27FC236}">
                  <a16:creationId xmlns:a16="http://schemas.microsoft.com/office/drawing/2014/main" id="{FBFCEBCF-DCA4-F378-FF59-0D9B0D7FFB6A}"/>
                </a:ext>
              </a:extLst>
            </p:cNvPr>
            <p:cNvSpPr txBox="1"/>
            <p:nvPr/>
          </p:nvSpPr>
          <p:spPr>
            <a:xfrm>
              <a:off x="4217770" y="838178"/>
              <a:ext cx="1976823" cy="1631216"/>
            </a:xfrm>
            <a:prstGeom prst="rect">
              <a:avLst/>
            </a:prstGeom>
            <a:noFill/>
          </p:spPr>
          <p:txBody>
            <a:bodyPr wrap="none" rtlCol="0">
              <a:spAutoFit/>
            </a:bodyPr>
            <a:lstStyle/>
            <a:p>
              <a:r>
                <a:rPr lang="es-MX" sz="10000" dirty="0"/>
                <a:t>58</a:t>
              </a:r>
              <a:r>
                <a:rPr lang="es-MX" sz="3200" dirty="0"/>
                <a:t>%</a:t>
              </a:r>
            </a:p>
          </p:txBody>
        </p:sp>
        <p:sp>
          <p:nvSpPr>
            <p:cNvPr id="8" name="TextBox 7">
              <a:extLst>
                <a:ext uri="{FF2B5EF4-FFF2-40B4-BE49-F238E27FC236}">
                  <a16:creationId xmlns:a16="http://schemas.microsoft.com/office/drawing/2014/main" id="{9B5CD33B-DA14-C061-B1AF-6E8E2DB72AD4}"/>
                </a:ext>
              </a:extLst>
            </p:cNvPr>
            <p:cNvSpPr txBox="1"/>
            <p:nvPr/>
          </p:nvSpPr>
          <p:spPr>
            <a:xfrm>
              <a:off x="4044666" y="2270455"/>
              <a:ext cx="2941831" cy="646331"/>
            </a:xfrm>
            <a:prstGeom prst="rect">
              <a:avLst/>
            </a:prstGeom>
            <a:noFill/>
          </p:spPr>
          <p:txBody>
            <a:bodyPr wrap="none" rtlCol="0">
              <a:spAutoFit/>
            </a:bodyPr>
            <a:lstStyle/>
            <a:p>
              <a:r>
                <a:rPr lang="es-MX" dirty="0"/>
                <a:t>73,088</a:t>
              </a:r>
            </a:p>
            <a:p>
              <a:r>
                <a:rPr lang="es-MX" dirty="0"/>
                <a:t>NO OPENERS (6 MESES)</a:t>
              </a:r>
            </a:p>
          </p:txBody>
        </p:sp>
      </p:grpSp>
      <p:cxnSp>
        <p:nvCxnSpPr>
          <p:cNvPr id="9" name="Connector: Elbow 8">
            <a:extLst>
              <a:ext uri="{FF2B5EF4-FFF2-40B4-BE49-F238E27FC236}">
                <a16:creationId xmlns:a16="http://schemas.microsoft.com/office/drawing/2014/main" id="{DB48A9AA-F28B-A315-C814-70FB2EDB85D3}"/>
              </a:ext>
            </a:extLst>
          </p:cNvPr>
          <p:cNvCxnSpPr>
            <a:cxnSpLocks/>
            <a:endCxn id="4" idx="1"/>
          </p:cNvCxnSpPr>
          <p:nvPr/>
        </p:nvCxnSpPr>
        <p:spPr>
          <a:xfrm>
            <a:off x="4490780" y="1558180"/>
            <a:ext cx="1229698" cy="3609924"/>
          </a:xfrm>
          <a:prstGeom prst="bentConnector3">
            <a:avLst>
              <a:gd name="adj1" fmla="val 55408"/>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0" name="Group 23">
            <a:extLst>
              <a:ext uri="{FF2B5EF4-FFF2-40B4-BE49-F238E27FC236}">
                <a16:creationId xmlns:a16="http://schemas.microsoft.com/office/drawing/2014/main" id="{66765C5A-1CD9-CF83-507F-F7017FB949A7}"/>
              </a:ext>
            </a:extLst>
          </p:cNvPr>
          <p:cNvGrpSpPr/>
          <p:nvPr/>
        </p:nvGrpSpPr>
        <p:grpSpPr>
          <a:xfrm>
            <a:off x="5685909" y="202674"/>
            <a:ext cx="2531462" cy="2078608"/>
            <a:chOff x="4044666" y="838178"/>
            <a:chExt cx="2531462" cy="2078608"/>
          </a:xfrm>
        </p:grpSpPr>
        <p:sp>
          <p:nvSpPr>
            <p:cNvPr id="12" name="TextBox 24">
              <a:extLst>
                <a:ext uri="{FF2B5EF4-FFF2-40B4-BE49-F238E27FC236}">
                  <a16:creationId xmlns:a16="http://schemas.microsoft.com/office/drawing/2014/main" id="{170DFA53-748D-3784-63B3-E62B7E02408B}"/>
                </a:ext>
              </a:extLst>
            </p:cNvPr>
            <p:cNvSpPr txBox="1"/>
            <p:nvPr/>
          </p:nvSpPr>
          <p:spPr>
            <a:xfrm>
              <a:off x="4217770" y="838178"/>
              <a:ext cx="1976823" cy="1631216"/>
            </a:xfrm>
            <a:prstGeom prst="rect">
              <a:avLst/>
            </a:prstGeom>
            <a:noFill/>
          </p:spPr>
          <p:txBody>
            <a:bodyPr wrap="none" rtlCol="0">
              <a:spAutoFit/>
            </a:bodyPr>
            <a:lstStyle/>
            <a:p>
              <a:r>
                <a:rPr lang="es-MX" sz="10000" dirty="0"/>
                <a:t>42</a:t>
              </a:r>
              <a:r>
                <a:rPr lang="es-MX" sz="3200" dirty="0"/>
                <a:t>%</a:t>
              </a:r>
            </a:p>
          </p:txBody>
        </p:sp>
        <p:sp>
          <p:nvSpPr>
            <p:cNvPr id="14" name="TextBox 25">
              <a:extLst>
                <a:ext uri="{FF2B5EF4-FFF2-40B4-BE49-F238E27FC236}">
                  <a16:creationId xmlns:a16="http://schemas.microsoft.com/office/drawing/2014/main" id="{42025BBD-DECC-D4C3-E0E7-45DF13BB1CBF}"/>
                </a:ext>
              </a:extLst>
            </p:cNvPr>
            <p:cNvSpPr txBox="1"/>
            <p:nvPr/>
          </p:nvSpPr>
          <p:spPr>
            <a:xfrm>
              <a:off x="4044666" y="2270455"/>
              <a:ext cx="2531462" cy="646331"/>
            </a:xfrm>
            <a:prstGeom prst="rect">
              <a:avLst/>
            </a:prstGeom>
            <a:noFill/>
          </p:spPr>
          <p:txBody>
            <a:bodyPr wrap="none" rtlCol="0">
              <a:spAutoFit/>
            </a:bodyPr>
            <a:lstStyle/>
            <a:p>
              <a:r>
                <a:rPr lang="es-MX" dirty="0"/>
                <a:t>52,300</a:t>
              </a:r>
            </a:p>
            <a:p>
              <a:r>
                <a:rPr lang="es-MX" dirty="0"/>
                <a:t>OPENERS (6 MESES)</a:t>
              </a:r>
              <a:endParaRPr lang="en-US" dirty="0"/>
            </a:p>
          </p:txBody>
        </p:sp>
      </p:grpSp>
      <p:cxnSp>
        <p:nvCxnSpPr>
          <p:cNvPr id="16" name="Conector angular 30">
            <a:extLst>
              <a:ext uri="{FF2B5EF4-FFF2-40B4-BE49-F238E27FC236}">
                <a16:creationId xmlns:a16="http://schemas.microsoft.com/office/drawing/2014/main" id="{1325A983-0AB1-F989-2450-5B294BEEAA25}"/>
              </a:ext>
            </a:extLst>
          </p:cNvPr>
          <p:cNvCxnSpPr>
            <a:cxnSpLocks/>
            <a:endCxn id="12" idx="1"/>
          </p:cNvCxnSpPr>
          <p:nvPr/>
        </p:nvCxnSpPr>
        <p:spPr>
          <a:xfrm flipV="1">
            <a:off x="4490780" y="1018282"/>
            <a:ext cx="1368233" cy="539898"/>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9157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nector: Elbow 10">
            <a:extLst>
              <a:ext uri="{FF2B5EF4-FFF2-40B4-BE49-F238E27FC236}">
                <a16:creationId xmlns:a16="http://schemas.microsoft.com/office/drawing/2014/main" id="{7229CC14-A965-00E2-3FFE-387264D7F444}"/>
              </a:ext>
            </a:extLst>
          </p:cNvPr>
          <p:cNvCxnSpPr>
            <a:cxnSpLocks/>
            <a:stCxn id="5" idx="0"/>
            <a:endCxn id="6" idx="1"/>
          </p:cNvCxnSpPr>
          <p:nvPr/>
        </p:nvCxnSpPr>
        <p:spPr>
          <a:xfrm rot="5400000" flipH="1" flipV="1">
            <a:off x="1405093" y="1296818"/>
            <a:ext cx="847502" cy="137022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5D7DA85E-2FA1-5037-0D9A-17CBB16D9B1A}"/>
              </a:ext>
            </a:extLst>
          </p:cNvPr>
          <p:cNvCxnSpPr>
            <a:cxnSpLocks/>
            <a:stCxn id="15" idx="2"/>
            <a:endCxn id="7" idx="1"/>
          </p:cNvCxnSpPr>
          <p:nvPr/>
        </p:nvCxnSpPr>
        <p:spPr>
          <a:xfrm rot="16200000" flipH="1">
            <a:off x="1568188" y="4098840"/>
            <a:ext cx="553998" cy="1148061"/>
          </a:xfrm>
          <a:prstGeom prst="bentConnector2">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6E2846C4-0059-BBC5-78FB-49DC0C325153}"/>
              </a:ext>
            </a:extLst>
          </p:cNvPr>
          <p:cNvGrpSpPr/>
          <p:nvPr/>
        </p:nvGrpSpPr>
        <p:grpSpPr>
          <a:xfrm>
            <a:off x="-134824" y="2405682"/>
            <a:ext cx="2557110" cy="1990190"/>
            <a:chOff x="691979" y="2541627"/>
            <a:chExt cx="2557110" cy="1990190"/>
          </a:xfrm>
        </p:grpSpPr>
        <p:sp>
          <p:nvSpPr>
            <p:cNvPr id="5" name="TextBox 4">
              <a:extLst>
                <a:ext uri="{FF2B5EF4-FFF2-40B4-BE49-F238E27FC236}">
                  <a16:creationId xmlns:a16="http://schemas.microsoft.com/office/drawing/2014/main" id="{A5995D57-B840-E243-D1EB-42D84211E7B4}"/>
                </a:ext>
              </a:extLst>
            </p:cNvPr>
            <p:cNvSpPr txBox="1"/>
            <p:nvPr/>
          </p:nvSpPr>
          <p:spPr>
            <a:xfrm>
              <a:off x="691979" y="2541627"/>
              <a:ext cx="2557110" cy="1569660"/>
            </a:xfrm>
            <a:prstGeom prst="rect">
              <a:avLst/>
            </a:prstGeom>
            <a:noFill/>
          </p:spPr>
          <p:txBody>
            <a:bodyPr wrap="none" rtlCol="0">
              <a:spAutoFit/>
            </a:bodyPr>
            <a:lstStyle/>
            <a:p>
              <a:r>
                <a:rPr lang="es-MX" sz="9600" dirty="0"/>
                <a:t>100</a:t>
              </a:r>
              <a:r>
                <a:rPr lang="es-MX" sz="2800" dirty="0"/>
                <a:t>%</a:t>
              </a:r>
            </a:p>
          </p:txBody>
        </p:sp>
        <p:sp>
          <p:nvSpPr>
            <p:cNvPr id="15" name="TextBox 14">
              <a:extLst>
                <a:ext uri="{FF2B5EF4-FFF2-40B4-BE49-F238E27FC236}">
                  <a16:creationId xmlns:a16="http://schemas.microsoft.com/office/drawing/2014/main" id="{BF36B40B-EEA4-B964-FCE5-AC66CDA313E1}"/>
                </a:ext>
              </a:extLst>
            </p:cNvPr>
            <p:cNvSpPr txBox="1"/>
            <p:nvPr/>
          </p:nvSpPr>
          <p:spPr>
            <a:xfrm>
              <a:off x="1130098" y="3947042"/>
              <a:ext cx="1935723" cy="584775"/>
            </a:xfrm>
            <a:prstGeom prst="rect">
              <a:avLst/>
            </a:prstGeom>
            <a:noFill/>
          </p:spPr>
          <p:txBody>
            <a:bodyPr wrap="none" rtlCol="0">
              <a:spAutoFit/>
            </a:bodyPr>
            <a:lstStyle/>
            <a:p>
              <a:r>
                <a:rPr lang="es-MX" sz="1600" dirty="0"/>
                <a:t>142,495</a:t>
              </a:r>
            </a:p>
            <a:p>
              <a:r>
                <a:rPr lang="es-MX" sz="1600" dirty="0"/>
                <a:t>TOTAL DATABASE</a:t>
              </a:r>
              <a:endParaRPr lang="en-US" sz="1600" dirty="0"/>
            </a:p>
          </p:txBody>
        </p:sp>
      </p:grpSp>
      <p:grpSp>
        <p:nvGrpSpPr>
          <p:cNvPr id="23" name="Group 22">
            <a:extLst>
              <a:ext uri="{FF2B5EF4-FFF2-40B4-BE49-F238E27FC236}">
                <a16:creationId xmlns:a16="http://schemas.microsoft.com/office/drawing/2014/main" id="{63DABDED-79F1-9D1F-7441-5DC31C20EBA0}"/>
              </a:ext>
            </a:extLst>
          </p:cNvPr>
          <p:cNvGrpSpPr/>
          <p:nvPr/>
        </p:nvGrpSpPr>
        <p:grpSpPr>
          <a:xfrm>
            <a:off x="2390279" y="742572"/>
            <a:ext cx="2416046" cy="2078608"/>
            <a:chOff x="4094092" y="838178"/>
            <a:chExt cx="2416046" cy="2078608"/>
          </a:xfrm>
        </p:grpSpPr>
        <p:sp>
          <p:nvSpPr>
            <p:cNvPr id="6" name="TextBox 5">
              <a:extLst>
                <a:ext uri="{FF2B5EF4-FFF2-40B4-BE49-F238E27FC236}">
                  <a16:creationId xmlns:a16="http://schemas.microsoft.com/office/drawing/2014/main" id="{FC73EFE4-118B-5DF0-E714-15381D51FB92}"/>
                </a:ext>
              </a:extLst>
            </p:cNvPr>
            <p:cNvSpPr txBox="1"/>
            <p:nvPr/>
          </p:nvSpPr>
          <p:spPr>
            <a:xfrm>
              <a:off x="4217770" y="838178"/>
              <a:ext cx="1976823" cy="1631216"/>
            </a:xfrm>
            <a:prstGeom prst="rect">
              <a:avLst/>
            </a:prstGeom>
            <a:noFill/>
          </p:spPr>
          <p:txBody>
            <a:bodyPr wrap="none" rtlCol="0">
              <a:spAutoFit/>
            </a:bodyPr>
            <a:lstStyle/>
            <a:p>
              <a:r>
                <a:rPr lang="es-MX" sz="10000" dirty="0"/>
                <a:t>88</a:t>
              </a:r>
              <a:r>
                <a:rPr lang="es-MX" sz="3200" dirty="0"/>
                <a:t>%</a:t>
              </a:r>
            </a:p>
          </p:txBody>
        </p:sp>
        <p:sp>
          <p:nvSpPr>
            <p:cNvPr id="21" name="TextBox 20">
              <a:extLst>
                <a:ext uri="{FF2B5EF4-FFF2-40B4-BE49-F238E27FC236}">
                  <a16:creationId xmlns:a16="http://schemas.microsoft.com/office/drawing/2014/main" id="{20FDD111-A868-72C8-F0C8-EFDCEF0DC931}"/>
                </a:ext>
              </a:extLst>
            </p:cNvPr>
            <p:cNvSpPr txBox="1"/>
            <p:nvPr/>
          </p:nvSpPr>
          <p:spPr>
            <a:xfrm>
              <a:off x="4094092" y="2270455"/>
              <a:ext cx="2416046" cy="646331"/>
            </a:xfrm>
            <a:prstGeom prst="rect">
              <a:avLst/>
            </a:prstGeom>
            <a:noFill/>
          </p:spPr>
          <p:txBody>
            <a:bodyPr wrap="none" rtlCol="0">
              <a:spAutoFit/>
            </a:bodyPr>
            <a:lstStyle/>
            <a:p>
              <a:r>
                <a:rPr lang="es-MX" dirty="0"/>
                <a:t>125,388</a:t>
              </a:r>
            </a:p>
            <a:p>
              <a:r>
                <a:rPr lang="es-MX" dirty="0"/>
                <a:t>CORREOS VÁLIDOS</a:t>
              </a:r>
              <a:endParaRPr lang="en-US" dirty="0"/>
            </a:p>
          </p:txBody>
        </p:sp>
      </p:grpSp>
      <p:grpSp>
        <p:nvGrpSpPr>
          <p:cNvPr id="2" name="Group 1">
            <a:extLst>
              <a:ext uri="{FF2B5EF4-FFF2-40B4-BE49-F238E27FC236}">
                <a16:creationId xmlns:a16="http://schemas.microsoft.com/office/drawing/2014/main" id="{8485E5D2-7956-0C82-58E1-0552812F9E36}"/>
              </a:ext>
            </a:extLst>
          </p:cNvPr>
          <p:cNvGrpSpPr/>
          <p:nvPr/>
        </p:nvGrpSpPr>
        <p:grpSpPr>
          <a:xfrm>
            <a:off x="2106076" y="4134262"/>
            <a:ext cx="2826415" cy="2536355"/>
            <a:chOff x="2858412" y="4118655"/>
            <a:chExt cx="2826415" cy="2536355"/>
          </a:xfrm>
        </p:grpSpPr>
        <p:sp>
          <p:nvSpPr>
            <p:cNvPr id="7" name="TextBox 6">
              <a:extLst>
                <a:ext uri="{FF2B5EF4-FFF2-40B4-BE49-F238E27FC236}">
                  <a16:creationId xmlns:a16="http://schemas.microsoft.com/office/drawing/2014/main" id="{1AED1DD7-052C-B0B6-F8D8-C7D76C6C27D8}"/>
                </a:ext>
              </a:extLst>
            </p:cNvPr>
            <p:cNvSpPr txBox="1"/>
            <p:nvPr/>
          </p:nvSpPr>
          <p:spPr>
            <a:xfrm>
              <a:off x="3171554" y="4118655"/>
              <a:ext cx="1976823" cy="1631216"/>
            </a:xfrm>
            <a:prstGeom prst="rect">
              <a:avLst/>
            </a:prstGeom>
            <a:noFill/>
          </p:spPr>
          <p:txBody>
            <a:bodyPr wrap="none" rtlCol="0">
              <a:spAutoFit/>
            </a:bodyPr>
            <a:lstStyle/>
            <a:p>
              <a:r>
                <a:rPr lang="es-MX" sz="10000" dirty="0">
                  <a:solidFill>
                    <a:schemeClr val="tx1">
                      <a:lumMod val="10000"/>
                      <a:lumOff val="90000"/>
                    </a:schemeClr>
                  </a:solidFill>
                </a:rPr>
                <a:t>12</a:t>
              </a:r>
              <a:r>
                <a:rPr lang="es-MX" sz="3200" dirty="0">
                  <a:solidFill>
                    <a:schemeClr val="tx1">
                      <a:lumMod val="10000"/>
                      <a:lumOff val="90000"/>
                    </a:schemeClr>
                  </a:solidFill>
                </a:rPr>
                <a:t>%</a:t>
              </a:r>
            </a:p>
          </p:txBody>
        </p:sp>
        <p:sp>
          <p:nvSpPr>
            <p:cNvPr id="22" name="TextBox 21">
              <a:extLst>
                <a:ext uri="{FF2B5EF4-FFF2-40B4-BE49-F238E27FC236}">
                  <a16:creationId xmlns:a16="http://schemas.microsoft.com/office/drawing/2014/main" id="{6E2D45CA-A1FF-DA34-9272-EBD74A9713E9}"/>
                </a:ext>
              </a:extLst>
            </p:cNvPr>
            <p:cNvSpPr txBox="1"/>
            <p:nvPr/>
          </p:nvSpPr>
          <p:spPr>
            <a:xfrm>
              <a:off x="2858412" y="5454681"/>
              <a:ext cx="2826415" cy="1200329"/>
            </a:xfrm>
            <a:prstGeom prst="rect">
              <a:avLst/>
            </a:prstGeom>
            <a:noFill/>
          </p:spPr>
          <p:txBody>
            <a:bodyPr wrap="none" rtlCol="0">
              <a:spAutoFit/>
            </a:bodyPr>
            <a:lstStyle/>
            <a:p>
              <a:r>
                <a:rPr lang="es-MX" dirty="0">
                  <a:solidFill>
                    <a:schemeClr val="tx1">
                      <a:lumMod val="10000"/>
                      <a:lumOff val="90000"/>
                    </a:schemeClr>
                  </a:solidFill>
                </a:rPr>
                <a:t>17,107</a:t>
              </a:r>
            </a:p>
            <a:p>
              <a:r>
                <a:rPr lang="es-MX" dirty="0">
                  <a:solidFill>
                    <a:schemeClr val="tx1">
                      <a:lumMod val="10000"/>
                      <a:lumOff val="90000"/>
                    </a:schemeClr>
                  </a:solidFill>
                </a:rPr>
                <a:t>CORREOS NO VÁLIDOS</a:t>
              </a:r>
            </a:p>
            <a:p>
              <a:r>
                <a:rPr lang="es-MX" dirty="0" err="1">
                  <a:solidFill>
                    <a:schemeClr val="tx1">
                      <a:lumMod val="10000"/>
                      <a:lumOff val="90000"/>
                    </a:schemeClr>
                  </a:solidFill>
                </a:rPr>
                <a:t>Bounces</a:t>
              </a:r>
              <a:endParaRPr lang="es-MX" dirty="0">
                <a:solidFill>
                  <a:schemeClr val="tx1">
                    <a:lumMod val="10000"/>
                    <a:lumOff val="90000"/>
                  </a:schemeClr>
                </a:solidFill>
              </a:endParaRPr>
            </a:p>
            <a:p>
              <a:r>
                <a:rPr lang="es-MX" dirty="0" err="1">
                  <a:solidFill>
                    <a:schemeClr val="tx1">
                      <a:lumMod val="10000"/>
                      <a:lumOff val="90000"/>
                    </a:schemeClr>
                  </a:solidFill>
                </a:rPr>
                <a:t>Opt</a:t>
              </a:r>
              <a:r>
                <a:rPr lang="es-MX" dirty="0">
                  <a:solidFill>
                    <a:schemeClr val="tx1">
                      <a:lumMod val="10000"/>
                      <a:lumOff val="90000"/>
                    </a:schemeClr>
                  </a:solidFill>
                </a:rPr>
                <a:t> </a:t>
              </a:r>
              <a:r>
                <a:rPr lang="es-MX" dirty="0" err="1">
                  <a:solidFill>
                    <a:schemeClr val="tx1">
                      <a:lumMod val="10000"/>
                      <a:lumOff val="90000"/>
                    </a:schemeClr>
                  </a:solidFill>
                </a:rPr>
                <a:t>Out</a:t>
              </a:r>
              <a:r>
                <a:rPr lang="es-MX" dirty="0">
                  <a:solidFill>
                    <a:schemeClr val="tx1">
                      <a:lumMod val="10000"/>
                      <a:lumOff val="90000"/>
                    </a:schemeClr>
                  </a:solidFill>
                </a:rPr>
                <a:t> / </a:t>
              </a:r>
              <a:r>
                <a:rPr lang="es-MX" dirty="0" err="1">
                  <a:solidFill>
                    <a:schemeClr val="tx1">
                      <a:lumMod val="10000"/>
                      <a:lumOff val="90000"/>
                    </a:schemeClr>
                  </a:solidFill>
                </a:rPr>
                <a:t>Unsuscribes</a:t>
              </a:r>
              <a:endParaRPr lang="en-US" dirty="0">
                <a:solidFill>
                  <a:schemeClr val="tx1">
                    <a:lumMod val="10000"/>
                    <a:lumOff val="90000"/>
                  </a:schemeClr>
                </a:solidFill>
              </a:endParaRPr>
            </a:p>
          </p:txBody>
        </p:sp>
      </p:grpSp>
      <p:grpSp>
        <p:nvGrpSpPr>
          <p:cNvPr id="3" name="Group 2">
            <a:extLst>
              <a:ext uri="{FF2B5EF4-FFF2-40B4-BE49-F238E27FC236}">
                <a16:creationId xmlns:a16="http://schemas.microsoft.com/office/drawing/2014/main" id="{A53AF682-0CFE-5B52-D408-19645941A0B1}"/>
              </a:ext>
            </a:extLst>
          </p:cNvPr>
          <p:cNvGrpSpPr/>
          <p:nvPr/>
        </p:nvGrpSpPr>
        <p:grpSpPr>
          <a:xfrm>
            <a:off x="5547374" y="4352496"/>
            <a:ext cx="2941831" cy="2078608"/>
            <a:chOff x="4044666" y="838178"/>
            <a:chExt cx="2941831" cy="2078608"/>
          </a:xfrm>
        </p:grpSpPr>
        <p:sp>
          <p:nvSpPr>
            <p:cNvPr id="4" name="TextBox 3">
              <a:extLst>
                <a:ext uri="{FF2B5EF4-FFF2-40B4-BE49-F238E27FC236}">
                  <a16:creationId xmlns:a16="http://schemas.microsoft.com/office/drawing/2014/main" id="{FBFCEBCF-DCA4-F378-FF59-0D9B0D7FFB6A}"/>
                </a:ext>
              </a:extLst>
            </p:cNvPr>
            <p:cNvSpPr txBox="1"/>
            <p:nvPr/>
          </p:nvSpPr>
          <p:spPr>
            <a:xfrm>
              <a:off x="4217770" y="838178"/>
              <a:ext cx="1976823" cy="1631216"/>
            </a:xfrm>
            <a:prstGeom prst="rect">
              <a:avLst/>
            </a:prstGeom>
            <a:noFill/>
          </p:spPr>
          <p:txBody>
            <a:bodyPr wrap="none" rtlCol="0">
              <a:spAutoFit/>
            </a:bodyPr>
            <a:lstStyle/>
            <a:p>
              <a:r>
                <a:rPr lang="es-MX" sz="10000" dirty="0">
                  <a:solidFill>
                    <a:schemeClr val="tx1">
                      <a:lumMod val="10000"/>
                      <a:lumOff val="90000"/>
                    </a:schemeClr>
                  </a:solidFill>
                </a:rPr>
                <a:t>58</a:t>
              </a:r>
              <a:r>
                <a:rPr lang="es-MX" sz="3200" dirty="0">
                  <a:solidFill>
                    <a:schemeClr val="tx1">
                      <a:lumMod val="10000"/>
                      <a:lumOff val="90000"/>
                    </a:schemeClr>
                  </a:solidFill>
                </a:rPr>
                <a:t>%</a:t>
              </a:r>
            </a:p>
          </p:txBody>
        </p:sp>
        <p:sp>
          <p:nvSpPr>
            <p:cNvPr id="8" name="TextBox 7">
              <a:extLst>
                <a:ext uri="{FF2B5EF4-FFF2-40B4-BE49-F238E27FC236}">
                  <a16:creationId xmlns:a16="http://schemas.microsoft.com/office/drawing/2014/main" id="{9B5CD33B-DA14-C061-B1AF-6E8E2DB72AD4}"/>
                </a:ext>
              </a:extLst>
            </p:cNvPr>
            <p:cNvSpPr txBox="1"/>
            <p:nvPr/>
          </p:nvSpPr>
          <p:spPr>
            <a:xfrm>
              <a:off x="4044666" y="2270455"/>
              <a:ext cx="2941831" cy="646331"/>
            </a:xfrm>
            <a:prstGeom prst="rect">
              <a:avLst/>
            </a:prstGeom>
            <a:noFill/>
          </p:spPr>
          <p:txBody>
            <a:bodyPr wrap="none" rtlCol="0">
              <a:spAutoFit/>
            </a:bodyPr>
            <a:lstStyle/>
            <a:p>
              <a:r>
                <a:rPr lang="es-MX" dirty="0">
                  <a:solidFill>
                    <a:schemeClr val="tx1">
                      <a:lumMod val="10000"/>
                      <a:lumOff val="90000"/>
                    </a:schemeClr>
                  </a:solidFill>
                </a:rPr>
                <a:t>73,088</a:t>
              </a:r>
            </a:p>
            <a:p>
              <a:r>
                <a:rPr lang="es-MX" dirty="0">
                  <a:solidFill>
                    <a:schemeClr val="tx1">
                      <a:lumMod val="10000"/>
                      <a:lumOff val="90000"/>
                    </a:schemeClr>
                  </a:solidFill>
                </a:rPr>
                <a:t>NO OPENERS (6 MESES)</a:t>
              </a:r>
            </a:p>
          </p:txBody>
        </p:sp>
      </p:grpSp>
      <p:cxnSp>
        <p:nvCxnSpPr>
          <p:cNvPr id="9" name="Connector: Elbow 8">
            <a:extLst>
              <a:ext uri="{FF2B5EF4-FFF2-40B4-BE49-F238E27FC236}">
                <a16:creationId xmlns:a16="http://schemas.microsoft.com/office/drawing/2014/main" id="{DB48A9AA-F28B-A315-C814-70FB2EDB85D3}"/>
              </a:ext>
            </a:extLst>
          </p:cNvPr>
          <p:cNvCxnSpPr>
            <a:cxnSpLocks/>
            <a:endCxn id="4" idx="1"/>
          </p:cNvCxnSpPr>
          <p:nvPr/>
        </p:nvCxnSpPr>
        <p:spPr>
          <a:xfrm>
            <a:off x="4490780" y="1558180"/>
            <a:ext cx="1229698" cy="3609924"/>
          </a:xfrm>
          <a:prstGeom prst="bentConnector3">
            <a:avLst>
              <a:gd name="adj1" fmla="val 55408"/>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oup 23">
            <a:extLst>
              <a:ext uri="{FF2B5EF4-FFF2-40B4-BE49-F238E27FC236}">
                <a16:creationId xmlns:a16="http://schemas.microsoft.com/office/drawing/2014/main" id="{66765C5A-1CD9-CF83-507F-F7017FB949A7}"/>
              </a:ext>
            </a:extLst>
          </p:cNvPr>
          <p:cNvGrpSpPr/>
          <p:nvPr/>
        </p:nvGrpSpPr>
        <p:grpSpPr>
          <a:xfrm>
            <a:off x="5685909" y="202674"/>
            <a:ext cx="2531462" cy="2078608"/>
            <a:chOff x="4044666" y="838178"/>
            <a:chExt cx="2531462" cy="2078608"/>
          </a:xfrm>
        </p:grpSpPr>
        <p:sp>
          <p:nvSpPr>
            <p:cNvPr id="12" name="TextBox 24">
              <a:extLst>
                <a:ext uri="{FF2B5EF4-FFF2-40B4-BE49-F238E27FC236}">
                  <a16:creationId xmlns:a16="http://schemas.microsoft.com/office/drawing/2014/main" id="{170DFA53-748D-3784-63B3-E62B7E02408B}"/>
                </a:ext>
              </a:extLst>
            </p:cNvPr>
            <p:cNvSpPr txBox="1"/>
            <p:nvPr/>
          </p:nvSpPr>
          <p:spPr>
            <a:xfrm>
              <a:off x="4217770" y="838178"/>
              <a:ext cx="1976823" cy="1631216"/>
            </a:xfrm>
            <a:prstGeom prst="rect">
              <a:avLst/>
            </a:prstGeom>
            <a:noFill/>
          </p:spPr>
          <p:txBody>
            <a:bodyPr wrap="none" rtlCol="0">
              <a:spAutoFit/>
            </a:bodyPr>
            <a:lstStyle/>
            <a:p>
              <a:r>
                <a:rPr lang="es-MX" sz="10000" dirty="0"/>
                <a:t>42</a:t>
              </a:r>
              <a:r>
                <a:rPr lang="es-MX" sz="3200" dirty="0"/>
                <a:t>%</a:t>
              </a:r>
            </a:p>
          </p:txBody>
        </p:sp>
        <p:sp>
          <p:nvSpPr>
            <p:cNvPr id="14" name="TextBox 25">
              <a:extLst>
                <a:ext uri="{FF2B5EF4-FFF2-40B4-BE49-F238E27FC236}">
                  <a16:creationId xmlns:a16="http://schemas.microsoft.com/office/drawing/2014/main" id="{42025BBD-DECC-D4C3-E0E7-45DF13BB1CBF}"/>
                </a:ext>
              </a:extLst>
            </p:cNvPr>
            <p:cNvSpPr txBox="1"/>
            <p:nvPr/>
          </p:nvSpPr>
          <p:spPr>
            <a:xfrm>
              <a:off x="4044666" y="2270455"/>
              <a:ext cx="2531462" cy="646331"/>
            </a:xfrm>
            <a:prstGeom prst="rect">
              <a:avLst/>
            </a:prstGeom>
            <a:noFill/>
          </p:spPr>
          <p:txBody>
            <a:bodyPr wrap="none" rtlCol="0">
              <a:spAutoFit/>
            </a:bodyPr>
            <a:lstStyle/>
            <a:p>
              <a:r>
                <a:rPr lang="es-MX" dirty="0"/>
                <a:t>52,300</a:t>
              </a:r>
            </a:p>
            <a:p>
              <a:r>
                <a:rPr lang="es-MX" dirty="0"/>
                <a:t>OPENERS (6 MESES)</a:t>
              </a:r>
              <a:endParaRPr lang="en-US" dirty="0"/>
            </a:p>
          </p:txBody>
        </p:sp>
      </p:grpSp>
      <p:cxnSp>
        <p:nvCxnSpPr>
          <p:cNvPr id="16" name="Conector angular 30">
            <a:extLst>
              <a:ext uri="{FF2B5EF4-FFF2-40B4-BE49-F238E27FC236}">
                <a16:creationId xmlns:a16="http://schemas.microsoft.com/office/drawing/2014/main" id="{1325A983-0AB1-F989-2450-5B294BEEAA25}"/>
              </a:ext>
            </a:extLst>
          </p:cNvPr>
          <p:cNvCxnSpPr>
            <a:cxnSpLocks/>
            <a:endCxn id="12" idx="1"/>
          </p:cNvCxnSpPr>
          <p:nvPr/>
        </p:nvCxnSpPr>
        <p:spPr>
          <a:xfrm flipV="1">
            <a:off x="4490780" y="1018282"/>
            <a:ext cx="1368233" cy="539898"/>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9004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nector: Elbow 10">
            <a:extLst>
              <a:ext uri="{FF2B5EF4-FFF2-40B4-BE49-F238E27FC236}">
                <a16:creationId xmlns:a16="http://schemas.microsoft.com/office/drawing/2014/main" id="{7229CC14-A965-00E2-3FFE-387264D7F444}"/>
              </a:ext>
            </a:extLst>
          </p:cNvPr>
          <p:cNvCxnSpPr>
            <a:cxnSpLocks/>
            <a:stCxn id="5" idx="0"/>
            <a:endCxn id="6" idx="1"/>
          </p:cNvCxnSpPr>
          <p:nvPr/>
        </p:nvCxnSpPr>
        <p:spPr>
          <a:xfrm rot="5400000" flipH="1" flipV="1">
            <a:off x="1405093" y="1296818"/>
            <a:ext cx="847502" cy="137022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5D7DA85E-2FA1-5037-0D9A-17CBB16D9B1A}"/>
              </a:ext>
            </a:extLst>
          </p:cNvPr>
          <p:cNvCxnSpPr>
            <a:cxnSpLocks/>
            <a:stCxn id="15" idx="2"/>
            <a:endCxn id="7" idx="1"/>
          </p:cNvCxnSpPr>
          <p:nvPr/>
        </p:nvCxnSpPr>
        <p:spPr>
          <a:xfrm rot="16200000" flipH="1">
            <a:off x="1568188" y="4098840"/>
            <a:ext cx="553998" cy="1148061"/>
          </a:xfrm>
          <a:prstGeom prst="bentConnector2">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6E2846C4-0059-BBC5-78FB-49DC0C325153}"/>
              </a:ext>
            </a:extLst>
          </p:cNvPr>
          <p:cNvGrpSpPr/>
          <p:nvPr/>
        </p:nvGrpSpPr>
        <p:grpSpPr>
          <a:xfrm>
            <a:off x="-134824" y="2405682"/>
            <a:ext cx="2557110" cy="1990190"/>
            <a:chOff x="691979" y="2541627"/>
            <a:chExt cx="2557110" cy="1990190"/>
          </a:xfrm>
        </p:grpSpPr>
        <p:sp>
          <p:nvSpPr>
            <p:cNvPr id="5" name="TextBox 4">
              <a:extLst>
                <a:ext uri="{FF2B5EF4-FFF2-40B4-BE49-F238E27FC236}">
                  <a16:creationId xmlns:a16="http://schemas.microsoft.com/office/drawing/2014/main" id="{A5995D57-B840-E243-D1EB-42D84211E7B4}"/>
                </a:ext>
              </a:extLst>
            </p:cNvPr>
            <p:cNvSpPr txBox="1"/>
            <p:nvPr/>
          </p:nvSpPr>
          <p:spPr>
            <a:xfrm>
              <a:off x="691979" y="2541627"/>
              <a:ext cx="2557110" cy="1569660"/>
            </a:xfrm>
            <a:prstGeom prst="rect">
              <a:avLst/>
            </a:prstGeom>
            <a:noFill/>
          </p:spPr>
          <p:txBody>
            <a:bodyPr wrap="none" rtlCol="0">
              <a:spAutoFit/>
            </a:bodyPr>
            <a:lstStyle/>
            <a:p>
              <a:r>
                <a:rPr lang="es-MX" sz="9600" dirty="0"/>
                <a:t>100</a:t>
              </a:r>
              <a:r>
                <a:rPr lang="es-MX" sz="2800" dirty="0"/>
                <a:t>%</a:t>
              </a:r>
            </a:p>
          </p:txBody>
        </p:sp>
        <p:sp>
          <p:nvSpPr>
            <p:cNvPr id="15" name="TextBox 14">
              <a:extLst>
                <a:ext uri="{FF2B5EF4-FFF2-40B4-BE49-F238E27FC236}">
                  <a16:creationId xmlns:a16="http://schemas.microsoft.com/office/drawing/2014/main" id="{BF36B40B-EEA4-B964-FCE5-AC66CDA313E1}"/>
                </a:ext>
              </a:extLst>
            </p:cNvPr>
            <p:cNvSpPr txBox="1"/>
            <p:nvPr/>
          </p:nvSpPr>
          <p:spPr>
            <a:xfrm>
              <a:off x="1130098" y="3947042"/>
              <a:ext cx="1935723" cy="584775"/>
            </a:xfrm>
            <a:prstGeom prst="rect">
              <a:avLst/>
            </a:prstGeom>
            <a:noFill/>
          </p:spPr>
          <p:txBody>
            <a:bodyPr wrap="none" rtlCol="0">
              <a:spAutoFit/>
            </a:bodyPr>
            <a:lstStyle/>
            <a:p>
              <a:r>
                <a:rPr lang="es-MX" sz="1600" dirty="0"/>
                <a:t>142,495</a:t>
              </a:r>
            </a:p>
            <a:p>
              <a:r>
                <a:rPr lang="es-MX" sz="1600" dirty="0"/>
                <a:t>TOTAL DATABASE</a:t>
              </a:r>
              <a:endParaRPr lang="en-US" sz="1600" dirty="0"/>
            </a:p>
          </p:txBody>
        </p:sp>
      </p:grpSp>
      <p:grpSp>
        <p:nvGrpSpPr>
          <p:cNvPr id="23" name="Group 22">
            <a:extLst>
              <a:ext uri="{FF2B5EF4-FFF2-40B4-BE49-F238E27FC236}">
                <a16:creationId xmlns:a16="http://schemas.microsoft.com/office/drawing/2014/main" id="{63DABDED-79F1-9D1F-7441-5DC31C20EBA0}"/>
              </a:ext>
            </a:extLst>
          </p:cNvPr>
          <p:cNvGrpSpPr/>
          <p:nvPr/>
        </p:nvGrpSpPr>
        <p:grpSpPr>
          <a:xfrm>
            <a:off x="2390279" y="742572"/>
            <a:ext cx="2416046" cy="2078608"/>
            <a:chOff x="4094092" y="838178"/>
            <a:chExt cx="2416046" cy="2078608"/>
          </a:xfrm>
        </p:grpSpPr>
        <p:sp>
          <p:nvSpPr>
            <p:cNvPr id="6" name="TextBox 5">
              <a:extLst>
                <a:ext uri="{FF2B5EF4-FFF2-40B4-BE49-F238E27FC236}">
                  <a16:creationId xmlns:a16="http://schemas.microsoft.com/office/drawing/2014/main" id="{FC73EFE4-118B-5DF0-E714-15381D51FB92}"/>
                </a:ext>
              </a:extLst>
            </p:cNvPr>
            <p:cNvSpPr txBox="1"/>
            <p:nvPr/>
          </p:nvSpPr>
          <p:spPr>
            <a:xfrm>
              <a:off x="4217770" y="838178"/>
              <a:ext cx="1976823" cy="1631216"/>
            </a:xfrm>
            <a:prstGeom prst="rect">
              <a:avLst/>
            </a:prstGeom>
            <a:noFill/>
          </p:spPr>
          <p:txBody>
            <a:bodyPr wrap="none" rtlCol="0">
              <a:spAutoFit/>
            </a:bodyPr>
            <a:lstStyle/>
            <a:p>
              <a:r>
                <a:rPr lang="es-MX" sz="10000" dirty="0"/>
                <a:t>88</a:t>
              </a:r>
              <a:r>
                <a:rPr lang="es-MX" sz="3200" dirty="0"/>
                <a:t>%</a:t>
              </a:r>
            </a:p>
          </p:txBody>
        </p:sp>
        <p:sp>
          <p:nvSpPr>
            <p:cNvPr id="21" name="TextBox 20">
              <a:extLst>
                <a:ext uri="{FF2B5EF4-FFF2-40B4-BE49-F238E27FC236}">
                  <a16:creationId xmlns:a16="http://schemas.microsoft.com/office/drawing/2014/main" id="{20FDD111-A868-72C8-F0C8-EFDCEF0DC931}"/>
                </a:ext>
              </a:extLst>
            </p:cNvPr>
            <p:cNvSpPr txBox="1"/>
            <p:nvPr/>
          </p:nvSpPr>
          <p:spPr>
            <a:xfrm>
              <a:off x="4094092" y="2270455"/>
              <a:ext cx="2416046" cy="646331"/>
            </a:xfrm>
            <a:prstGeom prst="rect">
              <a:avLst/>
            </a:prstGeom>
            <a:noFill/>
          </p:spPr>
          <p:txBody>
            <a:bodyPr wrap="none" rtlCol="0">
              <a:spAutoFit/>
            </a:bodyPr>
            <a:lstStyle/>
            <a:p>
              <a:r>
                <a:rPr lang="es-MX" dirty="0"/>
                <a:t>125,388</a:t>
              </a:r>
            </a:p>
            <a:p>
              <a:r>
                <a:rPr lang="es-MX" dirty="0"/>
                <a:t>CORREOS VÁLIDOS</a:t>
              </a:r>
              <a:endParaRPr lang="en-US" dirty="0"/>
            </a:p>
          </p:txBody>
        </p:sp>
      </p:grpSp>
      <p:grpSp>
        <p:nvGrpSpPr>
          <p:cNvPr id="2" name="Group 1">
            <a:extLst>
              <a:ext uri="{FF2B5EF4-FFF2-40B4-BE49-F238E27FC236}">
                <a16:creationId xmlns:a16="http://schemas.microsoft.com/office/drawing/2014/main" id="{8485E5D2-7956-0C82-58E1-0552812F9E36}"/>
              </a:ext>
            </a:extLst>
          </p:cNvPr>
          <p:cNvGrpSpPr/>
          <p:nvPr/>
        </p:nvGrpSpPr>
        <p:grpSpPr>
          <a:xfrm>
            <a:off x="2106076" y="4134262"/>
            <a:ext cx="2826415" cy="2536355"/>
            <a:chOff x="2858412" y="4118655"/>
            <a:chExt cx="2826415" cy="2536355"/>
          </a:xfrm>
        </p:grpSpPr>
        <p:sp>
          <p:nvSpPr>
            <p:cNvPr id="7" name="TextBox 6">
              <a:extLst>
                <a:ext uri="{FF2B5EF4-FFF2-40B4-BE49-F238E27FC236}">
                  <a16:creationId xmlns:a16="http://schemas.microsoft.com/office/drawing/2014/main" id="{1AED1DD7-052C-B0B6-F8D8-C7D76C6C27D8}"/>
                </a:ext>
              </a:extLst>
            </p:cNvPr>
            <p:cNvSpPr txBox="1"/>
            <p:nvPr/>
          </p:nvSpPr>
          <p:spPr>
            <a:xfrm>
              <a:off x="3171554" y="4118655"/>
              <a:ext cx="1976823" cy="1631216"/>
            </a:xfrm>
            <a:prstGeom prst="rect">
              <a:avLst/>
            </a:prstGeom>
            <a:noFill/>
          </p:spPr>
          <p:txBody>
            <a:bodyPr wrap="none" rtlCol="0">
              <a:spAutoFit/>
            </a:bodyPr>
            <a:lstStyle/>
            <a:p>
              <a:r>
                <a:rPr lang="es-MX" sz="10000" dirty="0">
                  <a:solidFill>
                    <a:schemeClr val="tx1">
                      <a:lumMod val="10000"/>
                      <a:lumOff val="90000"/>
                    </a:schemeClr>
                  </a:solidFill>
                </a:rPr>
                <a:t>12</a:t>
              </a:r>
              <a:r>
                <a:rPr lang="es-MX" sz="3200" dirty="0">
                  <a:solidFill>
                    <a:schemeClr val="tx1">
                      <a:lumMod val="10000"/>
                      <a:lumOff val="90000"/>
                    </a:schemeClr>
                  </a:solidFill>
                </a:rPr>
                <a:t>%</a:t>
              </a:r>
            </a:p>
          </p:txBody>
        </p:sp>
        <p:sp>
          <p:nvSpPr>
            <p:cNvPr id="22" name="TextBox 21">
              <a:extLst>
                <a:ext uri="{FF2B5EF4-FFF2-40B4-BE49-F238E27FC236}">
                  <a16:creationId xmlns:a16="http://schemas.microsoft.com/office/drawing/2014/main" id="{6E2D45CA-A1FF-DA34-9272-EBD74A9713E9}"/>
                </a:ext>
              </a:extLst>
            </p:cNvPr>
            <p:cNvSpPr txBox="1"/>
            <p:nvPr/>
          </p:nvSpPr>
          <p:spPr>
            <a:xfrm>
              <a:off x="2858412" y="5454681"/>
              <a:ext cx="2826415" cy="1200329"/>
            </a:xfrm>
            <a:prstGeom prst="rect">
              <a:avLst/>
            </a:prstGeom>
            <a:noFill/>
          </p:spPr>
          <p:txBody>
            <a:bodyPr wrap="none" rtlCol="0">
              <a:spAutoFit/>
            </a:bodyPr>
            <a:lstStyle/>
            <a:p>
              <a:r>
                <a:rPr lang="es-MX" dirty="0">
                  <a:solidFill>
                    <a:schemeClr val="tx1">
                      <a:lumMod val="10000"/>
                      <a:lumOff val="90000"/>
                    </a:schemeClr>
                  </a:solidFill>
                </a:rPr>
                <a:t>17,107</a:t>
              </a:r>
            </a:p>
            <a:p>
              <a:r>
                <a:rPr lang="es-MX" dirty="0">
                  <a:solidFill>
                    <a:schemeClr val="tx1">
                      <a:lumMod val="10000"/>
                      <a:lumOff val="90000"/>
                    </a:schemeClr>
                  </a:solidFill>
                </a:rPr>
                <a:t>CORREOS NO VÁLIDOS</a:t>
              </a:r>
            </a:p>
            <a:p>
              <a:r>
                <a:rPr lang="es-MX" dirty="0" err="1">
                  <a:solidFill>
                    <a:schemeClr val="tx1">
                      <a:lumMod val="10000"/>
                      <a:lumOff val="90000"/>
                    </a:schemeClr>
                  </a:solidFill>
                </a:rPr>
                <a:t>Bounces</a:t>
              </a:r>
              <a:endParaRPr lang="es-MX" dirty="0">
                <a:solidFill>
                  <a:schemeClr val="tx1">
                    <a:lumMod val="10000"/>
                    <a:lumOff val="90000"/>
                  </a:schemeClr>
                </a:solidFill>
              </a:endParaRPr>
            </a:p>
            <a:p>
              <a:r>
                <a:rPr lang="es-MX" dirty="0" err="1">
                  <a:solidFill>
                    <a:schemeClr val="tx1">
                      <a:lumMod val="10000"/>
                      <a:lumOff val="90000"/>
                    </a:schemeClr>
                  </a:solidFill>
                </a:rPr>
                <a:t>Opt</a:t>
              </a:r>
              <a:r>
                <a:rPr lang="es-MX" dirty="0">
                  <a:solidFill>
                    <a:schemeClr val="tx1">
                      <a:lumMod val="10000"/>
                      <a:lumOff val="90000"/>
                    </a:schemeClr>
                  </a:solidFill>
                </a:rPr>
                <a:t> </a:t>
              </a:r>
              <a:r>
                <a:rPr lang="es-MX" dirty="0" err="1">
                  <a:solidFill>
                    <a:schemeClr val="tx1">
                      <a:lumMod val="10000"/>
                      <a:lumOff val="90000"/>
                    </a:schemeClr>
                  </a:solidFill>
                </a:rPr>
                <a:t>Out</a:t>
              </a:r>
              <a:r>
                <a:rPr lang="es-MX" dirty="0">
                  <a:solidFill>
                    <a:schemeClr val="tx1">
                      <a:lumMod val="10000"/>
                      <a:lumOff val="90000"/>
                    </a:schemeClr>
                  </a:solidFill>
                </a:rPr>
                <a:t> / </a:t>
              </a:r>
              <a:r>
                <a:rPr lang="es-MX" dirty="0" err="1">
                  <a:solidFill>
                    <a:schemeClr val="tx1">
                      <a:lumMod val="10000"/>
                      <a:lumOff val="90000"/>
                    </a:schemeClr>
                  </a:solidFill>
                </a:rPr>
                <a:t>Unsuscribes</a:t>
              </a:r>
              <a:endParaRPr lang="en-US" dirty="0">
                <a:solidFill>
                  <a:schemeClr val="tx1">
                    <a:lumMod val="10000"/>
                    <a:lumOff val="90000"/>
                  </a:schemeClr>
                </a:solidFill>
              </a:endParaRPr>
            </a:p>
          </p:txBody>
        </p:sp>
      </p:grpSp>
      <p:grpSp>
        <p:nvGrpSpPr>
          <p:cNvPr id="9" name="Group 8">
            <a:extLst>
              <a:ext uri="{FF2B5EF4-FFF2-40B4-BE49-F238E27FC236}">
                <a16:creationId xmlns:a16="http://schemas.microsoft.com/office/drawing/2014/main" id="{461AF60A-1B71-D6CF-0604-E0624153F5DF}"/>
              </a:ext>
            </a:extLst>
          </p:cNvPr>
          <p:cNvGrpSpPr/>
          <p:nvPr/>
        </p:nvGrpSpPr>
        <p:grpSpPr>
          <a:xfrm>
            <a:off x="9593775" y="695544"/>
            <a:ext cx="1603837" cy="2078609"/>
            <a:chOff x="7817593" y="726965"/>
            <a:chExt cx="1603837" cy="2078609"/>
          </a:xfrm>
        </p:grpSpPr>
        <p:sp>
          <p:nvSpPr>
            <p:cNvPr id="14" name="TextBox 13">
              <a:extLst>
                <a:ext uri="{FF2B5EF4-FFF2-40B4-BE49-F238E27FC236}">
                  <a16:creationId xmlns:a16="http://schemas.microsoft.com/office/drawing/2014/main" id="{F3C0964A-6BA9-2918-AD97-738F07422FF8}"/>
                </a:ext>
              </a:extLst>
            </p:cNvPr>
            <p:cNvSpPr txBox="1"/>
            <p:nvPr/>
          </p:nvSpPr>
          <p:spPr>
            <a:xfrm>
              <a:off x="7904200" y="726965"/>
              <a:ext cx="1263487" cy="1631216"/>
            </a:xfrm>
            <a:prstGeom prst="rect">
              <a:avLst/>
            </a:prstGeom>
            <a:noFill/>
          </p:spPr>
          <p:txBody>
            <a:bodyPr wrap="none" rtlCol="0">
              <a:spAutoFit/>
            </a:bodyPr>
            <a:lstStyle/>
            <a:p>
              <a:r>
                <a:rPr lang="es-MX" sz="10000" dirty="0">
                  <a:solidFill>
                    <a:schemeClr val="accent4">
                      <a:lumMod val="75000"/>
                    </a:schemeClr>
                  </a:solidFill>
                </a:rPr>
                <a:t>?</a:t>
              </a:r>
              <a:r>
                <a:rPr lang="es-MX" sz="3200" dirty="0">
                  <a:solidFill>
                    <a:schemeClr val="accent4">
                      <a:lumMod val="75000"/>
                    </a:schemeClr>
                  </a:solidFill>
                </a:rPr>
                <a:t>%</a:t>
              </a:r>
            </a:p>
          </p:txBody>
        </p:sp>
        <p:sp>
          <p:nvSpPr>
            <p:cNvPr id="16" name="TextBox 15">
              <a:extLst>
                <a:ext uri="{FF2B5EF4-FFF2-40B4-BE49-F238E27FC236}">
                  <a16:creationId xmlns:a16="http://schemas.microsoft.com/office/drawing/2014/main" id="{DC497EF3-9087-77A0-9EA0-DCD7F58B75FD}"/>
                </a:ext>
              </a:extLst>
            </p:cNvPr>
            <p:cNvSpPr txBox="1"/>
            <p:nvPr/>
          </p:nvSpPr>
          <p:spPr>
            <a:xfrm>
              <a:off x="7817593" y="2159243"/>
              <a:ext cx="1603837" cy="646331"/>
            </a:xfrm>
            <a:prstGeom prst="rect">
              <a:avLst/>
            </a:prstGeom>
            <a:noFill/>
          </p:spPr>
          <p:txBody>
            <a:bodyPr wrap="none" rtlCol="0">
              <a:spAutoFit/>
            </a:bodyPr>
            <a:lstStyle/>
            <a:p>
              <a:r>
                <a:rPr lang="es-MX" dirty="0">
                  <a:solidFill>
                    <a:schemeClr val="accent4">
                      <a:lumMod val="75000"/>
                    </a:schemeClr>
                  </a:solidFill>
                </a:rPr>
                <a:t>XXXX</a:t>
              </a:r>
            </a:p>
            <a:p>
              <a:r>
                <a:rPr lang="es-MX" dirty="0">
                  <a:solidFill>
                    <a:schemeClr val="accent4">
                      <a:lumMod val="75000"/>
                    </a:schemeClr>
                  </a:solidFill>
                </a:rPr>
                <a:t>AFECTADOS</a:t>
              </a:r>
              <a:endParaRPr lang="en-US" dirty="0">
                <a:solidFill>
                  <a:schemeClr val="accent4">
                    <a:lumMod val="75000"/>
                  </a:schemeClr>
                </a:solidFill>
              </a:endParaRPr>
            </a:p>
          </p:txBody>
        </p:sp>
      </p:grpSp>
      <p:grpSp>
        <p:nvGrpSpPr>
          <p:cNvPr id="18" name="Group 17">
            <a:extLst>
              <a:ext uri="{FF2B5EF4-FFF2-40B4-BE49-F238E27FC236}">
                <a16:creationId xmlns:a16="http://schemas.microsoft.com/office/drawing/2014/main" id="{8DC6B785-CFCF-4874-AFCA-711EC8FA0EE4}"/>
              </a:ext>
            </a:extLst>
          </p:cNvPr>
          <p:cNvGrpSpPr/>
          <p:nvPr/>
        </p:nvGrpSpPr>
        <p:grpSpPr>
          <a:xfrm>
            <a:off x="9612319" y="2689386"/>
            <a:ext cx="2005614" cy="2078608"/>
            <a:chOff x="4155877" y="838178"/>
            <a:chExt cx="2005614" cy="2078608"/>
          </a:xfrm>
        </p:grpSpPr>
        <p:sp>
          <p:nvSpPr>
            <p:cNvPr id="19" name="TextBox 18">
              <a:extLst>
                <a:ext uri="{FF2B5EF4-FFF2-40B4-BE49-F238E27FC236}">
                  <a16:creationId xmlns:a16="http://schemas.microsoft.com/office/drawing/2014/main" id="{8E4FBBBC-AA18-2B04-C0E8-D4015B0065F3}"/>
                </a:ext>
              </a:extLst>
            </p:cNvPr>
            <p:cNvSpPr txBox="1"/>
            <p:nvPr/>
          </p:nvSpPr>
          <p:spPr>
            <a:xfrm>
              <a:off x="4217770" y="838178"/>
              <a:ext cx="1263487" cy="1631216"/>
            </a:xfrm>
            <a:prstGeom prst="rect">
              <a:avLst/>
            </a:prstGeom>
            <a:noFill/>
          </p:spPr>
          <p:txBody>
            <a:bodyPr wrap="none" rtlCol="0">
              <a:spAutoFit/>
            </a:bodyPr>
            <a:lstStyle/>
            <a:p>
              <a:r>
                <a:rPr lang="es-MX" sz="10000" dirty="0">
                  <a:solidFill>
                    <a:schemeClr val="accent5">
                      <a:lumMod val="75000"/>
                    </a:schemeClr>
                  </a:solidFill>
                </a:rPr>
                <a:t>?</a:t>
              </a:r>
              <a:r>
                <a:rPr lang="es-MX" sz="3200" dirty="0">
                  <a:solidFill>
                    <a:schemeClr val="accent5">
                      <a:lumMod val="75000"/>
                    </a:schemeClr>
                  </a:solidFill>
                </a:rPr>
                <a:t>%</a:t>
              </a:r>
            </a:p>
          </p:txBody>
        </p:sp>
        <p:sp>
          <p:nvSpPr>
            <p:cNvPr id="20" name="TextBox 19">
              <a:extLst>
                <a:ext uri="{FF2B5EF4-FFF2-40B4-BE49-F238E27FC236}">
                  <a16:creationId xmlns:a16="http://schemas.microsoft.com/office/drawing/2014/main" id="{49CCBA49-EBF1-F53F-CF07-5A4AA2D779BC}"/>
                </a:ext>
              </a:extLst>
            </p:cNvPr>
            <p:cNvSpPr txBox="1"/>
            <p:nvPr/>
          </p:nvSpPr>
          <p:spPr>
            <a:xfrm>
              <a:off x="4155877" y="2270455"/>
              <a:ext cx="2005614" cy="646331"/>
            </a:xfrm>
            <a:prstGeom prst="rect">
              <a:avLst/>
            </a:prstGeom>
            <a:noFill/>
          </p:spPr>
          <p:txBody>
            <a:bodyPr wrap="none" rtlCol="0">
              <a:spAutoFit/>
            </a:bodyPr>
            <a:lstStyle/>
            <a:p>
              <a:r>
                <a:rPr lang="es-MX" dirty="0">
                  <a:solidFill>
                    <a:schemeClr val="accent5">
                      <a:lumMod val="75000"/>
                    </a:schemeClr>
                  </a:solidFill>
                </a:rPr>
                <a:t>XXXX</a:t>
              </a:r>
            </a:p>
            <a:p>
              <a:r>
                <a:rPr lang="es-MX" dirty="0">
                  <a:solidFill>
                    <a:schemeClr val="accent5">
                      <a:lumMod val="75000"/>
                    </a:schemeClr>
                  </a:solidFill>
                </a:rPr>
                <a:t>NO AFECTADOS</a:t>
              </a:r>
              <a:endParaRPr lang="en-US" dirty="0">
                <a:solidFill>
                  <a:schemeClr val="accent5">
                    <a:lumMod val="75000"/>
                  </a:schemeClr>
                </a:solidFill>
              </a:endParaRPr>
            </a:p>
          </p:txBody>
        </p:sp>
      </p:grpSp>
      <p:grpSp>
        <p:nvGrpSpPr>
          <p:cNvPr id="24" name="Group 23">
            <a:extLst>
              <a:ext uri="{FF2B5EF4-FFF2-40B4-BE49-F238E27FC236}">
                <a16:creationId xmlns:a16="http://schemas.microsoft.com/office/drawing/2014/main" id="{3DAE40C1-6AEE-6A81-8F08-F69CB3F61E07}"/>
              </a:ext>
            </a:extLst>
          </p:cNvPr>
          <p:cNvGrpSpPr/>
          <p:nvPr/>
        </p:nvGrpSpPr>
        <p:grpSpPr>
          <a:xfrm>
            <a:off x="5547374" y="4352496"/>
            <a:ext cx="2941831" cy="2078608"/>
            <a:chOff x="4044666" y="838178"/>
            <a:chExt cx="2941831" cy="2078608"/>
          </a:xfrm>
        </p:grpSpPr>
        <p:sp>
          <p:nvSpPr>
            <p:cNvPr id="25" name="TextBox 24">
              <a:extLst>
                <a:ext uri="{FF2B5EF4-FFF2-40B4-BE49-F238E27FC236}">
                  <a16:creationId xmlns:a16="http://schemas.microsoft.com/office/drawing/2014/main" id="{5C0DDDDF-16A1-EE74-50F3-A81121EF05F0}"/>
                </a:ext>
              </a:extLst>
            </p:cNvPr>
            <p:cNvSpPr txBox="1"/>
            <p:nvPr/>
          </p:nvSpPr>
          <p:spPr>
            <a:xfrm>
              <a:off x="4217770" y="838178"/>
              <a:ext cx="1976823" cy="1631216"/>
            </a:xfrm>
            <a:prstGeom prst="rect">
              <a:avLst/>
            </a:prstGeom>
            <a:noFill/>
          </p:spPr>
          <p:txBody>
            <a:bodyPr wrap="none" rtlCol="0">
              <a:spAutoFit/>
            </a:bodyPr>
            <a:lstStyle/>
            <a:p>
              <a:r>
                <a:rPr lang="es-MX" sz="10000" dirty="0">
                  <a:solidFill>
                    <a:schemeClr val="tx1">
                      <a:lumMod val="10000"/>
                      <a:lumOff val="90000"/>
                    </a:schemeClr>
                  </a:solidFill>
                </a:rPr>
                <a:t>58</a:t>
              </a:r>
              <a:r>
                <a:rPr lang="es-MX" sz="3200" dirty="0">
                  <a:solidFill>
                    <a:schemeClr val="tx1">
                      <a:lumMod val="10000"/>
                      <a:lumOff val="90000"/>
                    </a:schemeClr>
                  </a:solidFill>
                </a:rPr>
                <a:t>%</a:t>
              </a:r>
            </a:p>
          </p:txBody>
        </p:sp>
        <p:sp>
          <p:nvSpPr>
            <p:cNvPr id="26" name="TextBox 25">
              <a:extLst>
                <a:ext uri="{FF2B5EF4-FFF2-40B4-BE49-F238E27FC236}">
                  <a16:creationId xmlns:a16="http://schemas.microsoft.com/office/drawing/2014/main" id="{63804BD2-A496-CC01-A92F-D216B6000BB4}"/>
                </a:ext>
              </a:extLst>
            </p:cNvPr>
            <p:cNvSpPr txBox="1"/>
            <p:nvPr/>
          </p:nvSpPr>
          <p:spPr>
            <a:xfrm>
              <a:off x="4044666" y="2270455"/>
              <a:ext cx="2941831" cy="646331"/>
            </a:xfrm>
            <a:prstGeom prst="rect">
              <a:avLst/>
            </a:prstGeom>
            <a:noFill/>
          </p:spPr>
          <p:txBody>
            <a:bodyPr wrap="none" rtlCol="0">
              <a:spAutoFit/>
            </a:bodyPr>
            <a:lstStyle/>
            <a:p>
              <a:r>
                <a:rPr lang="es-MX" dirty="0">
                  <a:solidFill>
                    <a:schemeClr val="tx1">
                      <a:lumMod val="10000"/>
                      <a:lumOff val="90000"/>
                    </a:schemeClr>
                  </a:solidFill>
                </a:rPr>
                <a:t>73,088</a:t>
              </a:r>
            </a:p>
            <a:p>
              <a:r>
                <a:rPr lang="es-MX" dirty="0">
                  <a:solidFill>
                    <a:schemeClr val="tx1">
                      <a:lumMod val="10000"/>
                      <a:lumOff val="90000"/>
                    </a:schemeClr>
                  </a:solidFill>
                </a:rPr>
                <a:t>NO OPENERS (6 MESES)</a:t>
              </a:r>
            </a:p>
          </p:txBody>
        </p:sp>
      </p:grpSp>
      <p:cxnSp>
        <p:nvCxnSpPr>
          <p:cNvPr id="10" name="Connector: Elbow 9">
            <a:extLst>
              <a:ext uri="{FF2B5EF4-FFF2-40B4-BE49-F238E27FC236}">
                <a16:creationId xmlns:a16="http://schemas.microsoft.com/office/drawing/2014/main" id="{DEC665ED-A45A-864D-3E4A-BDA285B35DEC}"/>
              </a:ext>
            </a:extLst>
          </p:cNvPr>
          <p:cNvCxnSpPr>
            <a:cxnSpLocks/>
            <a:stCxn id="6" idx="3"/>
            <a:endCxn id="25" idx="1"/>
          </p:cNvCxnSpPr>
          <p:nvPr/>
        </p:nvCxnSpPr>
        <p:spPr>
          <a:xfrm>
            <a:off x="4490780" y="1558180"/>
            <a:ext cx="1229698" cy="3609924"/>
          </a:xfrm>
          <a:prstGeom prst="bentConnector3">
            <a:avLst>
              <a:gd name="adj1" fmla="val 55408"/>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nvGrpSpPr>
          <p:cNvPr id="28" name="Group 23">
            <a:extLst>
              <a:ext uri="{FF2B5EF4-FFF2-40B4-BE49-F238E27FC236}">
                <a16:creationId xmlns:a16="http://schemas.microsoft.com/office/drawing/2014/main" id="{A66E6E6A-0453-4E58-9C8E-A8354DDE5840}"/>
              </a:ext>
            </a:extLst>
          </p:cNvPr>
          <p:cNvGrpSpPr/>
          <p:nvPr/>
        </p:nvGrpSpPr>
        <p:grpSpPr>
          <a:xfrm>
            <a:off x="5685909" y="202674"/>
            <a:ext cx="2531462" cy="2078608"/>
            <a:chOff x="4044666" y="838178"/>
            <a:chExt cx="2531462" cy="2078608"/>
          </a:xfrm>
        </p:grpSpPr>
        <p:sp>
          <p:nvSpPr>
            <p:cNvPr id="29" name="TextBox 24">
              <a:extLst>
                <a:ext uri="{FF2B5EF4-FFF2-40B4-BE49-F238E27FC236}">
                  <a16:creationId xmlns:a16="http://schemas.microsoft.com/office/drawing/2014/main" id="{076EB30D-5B3B-78F6-48D7-5F13910E2D49}"/>
                </a:ext>
              </a:extLst>
            </p:cNvPr>
            <p:cNvSpPr txBox="1"/>
            <p:nvPr/>
          </p:nvSpPr>
          <p:spPr>
            <a:xfrm>
              <a:off x="4217770" y="838178"/>
              <a:ext cx="1976823" cy="1631216"/>
            </a:xfrm>
            <a:prstGeom prst="rect">
              <a:avLst/>
            </a:prstGeom>
            <a:noFill/>
          </p:spPr>
          <p:txBody>
            <a:bodyPr wrap="none" rtlCol="0">
              <a:spAutoFit/>
            </a:bodyPr>
            <a:lstStyle/>
            <a:p>
              <a:r>
                <a:rPr lang="es-MX" sz="10000" dirty="0"/>
                <a:t>42</a:t>
              </a:r>
              <a:r>
                <a:rPr lang="es-MX" sz="3200" dirty="0"/>
                <a:t>%</a:t>
              </a:r>
            </a:p>
          </p:txBody>
        </p:sp>
        <p:sp>
          <p:nvSpPr>
            <p:cNvPr id="30" name="TextBox 25">
              <a:extLst>
                <a:ext uri="{FF2B5EF4-FFF2-40B4-BE49-F238E27FC236}">
                  <a16:creationId xmlns:a16="http://schemas.microsoft.com/office/drawing/2014/main" id="{19F212DF-6D0B-2A93-E901-255F3A57F042}"/>
                </a:ext>
              </a:extLst>
            </p:cNvPr>
            <p:cNvSpPr txBox="1"/>
            <p:nvPr/>
          </p:nvSpPr>
          <p:spPr>
            <a:xfrm>
              <a:off x="4044666" y="2270455"/>
              <a:ext cx="2531462" cy="646331"/>
            </a:xfrm>
            <a:prstGeom prst="rect">
              <a:avLst/>
            </a:prstGeom>
            <a:noFill/>
          </p:spPr>
          <p:txBody>
            <a:bodyPr wrap="none" rtlCol="0">
              <a:spAutoFit/>
            </a:bodyPr>
            <a:lstStyle/>
            <a:p>
              <a:r>
                <a:rPr lang="es-MX" dirty="0"/>
                <a:t>52,300</a:t>
              </a:r>
            </a:p>
            <a:p>
              <a:r>
                <a:rPr lang="es-MX" dirty="0"/>
                <a:t>OPENERS (6 MESES)</a:t>
              </a:r>
              <a:endParaRPr lang="en-US" dirty="0"/>
            </a:p>
          </p:txBody>
        </p:sp>
      </p:grpSp>
      <p:cxnSp>
        <p:nvCxnSpPr>
          <p:cNvPr id="31" name="Conector angular 30">
            <a:extLst>
              <a:ext uri="{FF2B5EF4-FFF2-40B4-BE49-F238E27FC236}">
                <a16:creationId xmlns:a16="http://schemas.microsoft.com/office/drawing/2014/main" id="{368C13FB-1EF0-6827-42F8-5DED9CDB52F6}"/>
              </a:ext>
            </a:extLst>
          </p:cNvPr>
          <p:cNvCxnSpPr>
            <a:cxnSpLocks/>
            <a:stCxn id="6" idx="3"/>
            <a:endCxn id="29" idx="1"/>
          </p:cNvCxnSpPr>
          <p:nvPr/>
        </p:nvCxnSpPr>
        <p:spPr>
          <a:xfrm flipV="1">
            <a:off x="4490780" y="1018282"/>
            <a:ext cx="1368233" cy="539898"/>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Conector angular 38">
            <a:extLst>
              <a:ext uri="{FF2B5EF4-FFF2-40B4-BE49-F238E27FC236}">
                <a16:creationId xmlns:a16="http://schemas.microsoft.com/office/drawing/2014/main" id="{527D9B99-B0A6-51A7-0E65-8B4D5E65D7C9}"/>
              </a:ext>
            </a:extLst>
          </p:cNvPr>
          <p:cNvCxnSpPr>
            <a:cxnSpLocks/>
            <a:stCxn id="29" idx="3"/>
            <a:endCxn id="14" idx="1"/>
          </p:cNvCxnSpPr>
          <p:nvPr/>
        </p:nvCxnSpPr>
        <p:spPr>
          <a:xfrm>
            <a:off x="7835836" y="1018282"/>
            <a:ext cx="1844546" cy="49287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Conector angular 40">
            <a:extLst>
              <a:ext uri="{FF2B5EF4-FFF2-40B4-BE49-F238E27FC236}">
                <a16:creationId xmlns:a16="http://schemas.microsoft.com/office/drawing/2014/main" id="{B645CF4D-7D71-9AA4-0C66-C1DD4885AC5E}"/>
              </a:ext>
            </a:extLst>
          </p:cNvPr>
          <p:cNvCxnSpPr>
            <a:cxnSpLocks/>
            <a:stCxn id="29" idx="3"/>
            <a:endCxn id="19" idx="1"/>
          </p:cNvCxnSpPr>
          <p:nvPr/>
        </p:nvCxnSpPr>
        <p:spPr>
          <a:xfrm>
            <a:off x="7835836" y="1018282"/>
            <a:ext cx="1838376" cy="248671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041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2239629" y="1906674"/>
            <a:ext cx="7712752"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6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NO AFECTADO  /  REAL OPEN  </a:t>
            </a:r>
            <a:endParaRPr kumimoji="0" lang="x-none" sz="5000" b="1" i="0" u="none" strike="noStrike" kern="1200" cap="none" spc="-6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 name="TextBox 14"/>
          <p:cNvSpPr txBox="1"/>
          <p:nvPr/>
        </p:nvSpPr>
        <p:spPr>
          <a:xfrm>
            <a:off x="2540189" y="3967165"/>
            <a:ext cx="7111627"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6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AFECTADO  /  AUTO - OPEN  </a:t>
            </a:r>
            <a:endParaRPr kumimoji="0" lang="x-none" sz="5000" b="1" i="0" u="none" strike="noStrike" kern="1200" cap="none" spc="-6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16" name="Straight Connector 15"/>
          <p:cNvCxnSpPr/>
          <p:nvPr/>
        </p:nvCxnSpPr>
        <p:spPr>
          <a:xfrm>
            <a:off x="1690176" y="3429000"/>
            <a:ext cx="881164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2458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nector: Elbow 10">
            <a:extLst>
              <a:ext uri="{FF2B5EF4-FFF2-40B4-BE49-F238E27FC236}">
                <a16:creationId xmlns:a16="http://schemas.microsoft.com/office/drawing/2014/main" id="{7229CC14-A965-00E2-3FFE-387264D7F444}"/>
              </a:ext>
            </a:extLst>
          </p:cNvPr>
          <p:cNvCxnSpPr>
            <a:cxnSpLocks/>
            <a:stCxn id="5" idx="0"/>
            <a:endCxn id="6" idx="1"/>
          </p:cNvCxnSpPr>
          <p:nvPr/>
        </p:nvCxnSpPr>
        <p:spPr>
          <a:xfrm rot="5400000" flipH="1" flipV="1">
            <a:off x="1405093" y="1296818"/>
            <a:ext cx="847502" cy="137022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5D7DA85E-2FA1-5037-0D9A-17CBB16D9B1A}"/>
              </a:ext>
            </a:extLst>
          </p:cNvPr>
          <p:cNvCxnSpPr>
            <a:cxnSpLocks/>
            <a:stCxn id="15" idx="2"/>
            <a:endCxn id="7" idx="1"/>
          </p:cNvCxnSpPr>
          <p:nvPr/>
        </p:nvCxnSpPr>
        <p:spPr>
          <a:xfrm rot="16200000" flipH="1">
            <a:off x="1568188" y="4098840"/>
            <a:ext cx="553998" cy="1148061"/>
          </a:xfrm>
          <a:prstGeom prst="bentConnector2">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6E2846C4-0059-BBC5-78FB-49DC0C325153}"/>
              </a:ext>
            </a:extLst>
          </p:cNvPr>
          <p:cNvGrpSpPr/>
          <p:nvPr/>
        </p:nvGrpSpPr>
        <p:grpSpPr>
          <a:xfrm>
            <a:off x="-134824" y="2405682"/>
            <a:ext cx="2557110" cy="1990190"/>
            <a:chOff x="691979" y="2541627"/>
            <a:chExt cx="2557110" cy="1990190"/>
          </a:xfrm>
        </p:grpSpPr>
        <p:sp>
          <p:nvSpPr>
            <p:cNvPr id="5" name="TextBox 4">
              <a:extLst>
                <a:ext uri="{FF2B5EF4-FFF2-40B4-BE49-F238E27FC236}">
                  <a16:creationId xmlns:a16="http://schemas.microsoft.com/office/drawing/2014/main" id="{A5995D57-B840-E243-D1EB-42D84211E7B4}"/>
                </a:ext>
              </a:extLst>
            </p:cNvPr>
            <p:cNvSpPr txBox="1"/>
            <p:nvPr/>
          </p:nvSpPr>
          <p:spPr>
            <a:xfrm>
              <a:off x="691979" y="2541627"/>
              <a:ext cx="2557110" cy="1569660"/>
            </a:xfrm>
            <a:prstGeom prst="rect">
              <a:avLst/>
            </a:prstGeom>
            <a:noFill/>
          </p:spPr>
          <p:txBody>
            <a:bodyPr wrap="none" rtlCol="0">
              <a:spAutoFit/>
            </a:bodyPr>
            <a:lstStyle/>
            <a:p>
              <a:r>
                <a:rPr lang="es-MX" sz="9600" dirty="0"/>
                <a:t>100</a:t>
              </a:r>
              <a:r>
                <a:rPr lang="es-MX" sz="2800" dirty="0"/>
                <a:t>%</a:t>
              </a:r>
            </a:p>
          </p:txBody>
        </p:sp>
        <p:sp>
          <p:nvSpPr>
            <p:cNvPr id="15" name="TextBox 14">
              <a:extLst>
                <a:ext uri="{FF2B5EF4-FFF2-40B4-BE49-F238E27FC236}">
                  <a16:creationId xmlns:a16="http://schemas.microsoft.com/office/drawing/2014/main" id="{BF36B40B-EEA4-B964-FCE5-AC66CDA313E1}"/>
                </a:ext>
              </a:extLst>
            </p:cNvPr>
            <p:cNvSpPr txBox="1"/>
            <p:nvPr/>
          </p:nvSpPr>
          <p:spPr>
            <a:xfrm>
              <a:off x="1130098" y="3947042"/>
              <a:ext cx="1935723" cy="584775"/>
            </a:xfrm>
            <a:prstGeom prst="rect">
              <a:avLst/>
            </a:prstGeom>
            <a:noFill/>
          </p:spPr>
          <p:txBody>
            <a:bodyPr wrap="none" rtlCol="0">
              <a:spAutoFit/>
            </a:bodyPr>
            <a:lstStyle/>
            <a:p>
              <a:r>
                <a:rPr lang="es-MX" sz="1600" dirty="0"/>
                <a:t>142,495</a:t>
              </a:r>
            </a:p>
            <a:p>
              <a:r>
                <a:rPr lang="es-MX" sz="1600" dirty="0"/>
                <a:t>TOTAL DATABASE</a:t>
              </a:r>
              <a:endParaRPr lang="en-US" sz="1600" dirty="0"/>
            </a:p>
          </p:txBody>
        </p:sp>
      </p:grpSp>
      <p:grpSp>
        <p:nvGrpSpPr>
          <p:cNvPr id="23" name="Group 22">
            <a:extLst>
              <a:ext uri="{FF2B5EF4-FFF2-40B4-BE49-F238E27FC236}">
                <a16:creationId xmlns:a16="http://schemas.microsoft.com/office/drawing/2014/main" id="{63DABDED-79F1-9D1F-7441-5DC31C20EBA0}"/>
              </a:ext>
            </a:extLst>
          </p:cNvPr>
          <p:cNvGrpSpPr/>
          <p:nvPr/>
        </p:nvGrpSpPr>
        <p:grpSpPr>
          <a:xfrm>
            <a:off x="2390279" y="742572"/>
            <a:ext cx="2416046" cy="2078608"/>
            <a:chOff x="4094092" y="838178"/>
            <a:chExt cx="2416046" cy="2078608"/>
          </a:xfrm>
        </p:grpSpPr>
        <p:sp>
          <p:nvSpPr>
            <p:cNvPr id="6" name="TextBox 5">
              <a:extLst>
                <a:ext uri="{FF2B5EF4-FFF2-40B4-BE49-F238E27FC236}">
                  <a16:creationId xmlns:a16="http://schemas.microsoft.com/office/drawing/2014/main" id="{FC73EFE4-118B-5DF0-E714-15381D51FB92}"/>
                </a:ext>
              </a:extLst>
            </p:cNvPr>
            <p:cNvSpPr txBox="1"/>
            <p:nvPr/>
          </p:nvSpPr>
          <p:spPr>
            <a:xfrm>
              <a:off x="4217770" y="838178"/>
              <a:ext cx="1976823" cy="1631216"/>
            </a:xfrm>
            <a:prstGeom prst="rect">
              <a:avLst/>
            </a:prstGeom>
            <a:noFill/>
          </p:spPr>
          <p:txBody>
            <a:bodyPr wrap="none" rtlCol="0">
              <a:spAutoFit/>
            </a:bodyPr>
            <a:lstStyle/>
            <a:p>
              <a:r>
                <a:rPr lang="es-MX" sz="10000" dirty="0"/>
                <a:t>88</a:t>
              </a:r>
              <a:r>
                <a:rPr lang="es-MX" sz="3200" dirty="0"/>
                <a:t>%</a:t>
              </a:r>
            </a:p>
          </p:txBody>
        </p:sp>
        <p:sp>
          <p:nvSpPr>
            <p:cNvPr id="21" name="TextBox 20">
              <a:extLst>
                <a:ext uri="{FF2B5EF4-FFF2-40B4-BE49-F238E27FC236}">
                  <a16:creationId xmlns:a16="http://schemas.microsoft.com/office/drawing/2014/main" id="{20FDD111-A868-72C8-F0C8-EFDCEF0DC931}"/>
                </a:ext>
              </a:extLst>
            </p:cNvPr>
            <p:cNvSpPr txBox="1"/>
            <p:nvPr/>
          </p:nvSpPr>
          <p:spPr>
            <a:xfrm>
              <a:off x="4094092" y="2270455"/>
              <a:ext cx="2416046" cy="646331"/>
            </a:xfrm>
            <a:prstGeom prst="rect">
              <a:avLst/>
            </a:prstGeom>
            <a:noFill/>
          </p:spPr>
          <p:txBody>
            <a:bodyPr wrap="none" rtlCol="0">
              <a:spAutoFit/>
            </a:bodyPr>
            <a:lstStyle/>
            <a:p>
              <a:r>
                <a:rPr lang="es-MX" dirty="0"/>
                <a:t>125,388</a:t>
              </a:r>
            </a:p>
            <a:p>
              <a:r>
                <a:rPr lang="es-MX" dirty="0"/>
                <a:t>CORREOS VÁLIDOS</a:t>
              </a:r>
              <a:endParaRPr lang="en-US" dirty="0"/>
            </a:p>
          </p:txBody>
        </p:sp>
      </p:grpSp>
      <p:grpSp>
        <p:nvGrpSpPr>
          <p:cNvPr id="2" name="Group 1">
            <a:extLst>
              <a:ext uri="{FF2B5EF4-FFF2-40B4-BE49-F238E27FC236}">
                <a16:creationId xmlns:a16="http://schemas.microsoft.com/office/drawing/2014/main" id="{8485E5D2-7956-0C82-58E1-0552812F9E36}"/>
              </a:ext>
            </a:extLst>
          </p:cNvPr>
          <p:cNvGrpSpPr/>
          <p:nvPr/>
        </p:nvGrpSpPr>
        <p:grpSpPr>
          <a:xfrm>
            <a:off x="2106076" y="4134262"/>
            <a:ext cx="2826415" cy="2536355"/>
            <a:chOff x="2858412" y="4118655"/>
            <a:chExt cx="2826415" cy="2536355"/>
          </a:xfrm>
        </p:grpSpPr>
        <p:sp>
          <p:nvSpPr>
            <p:cNvPr id="7" name="TextBox 6">
              <a:extLst>
                <a:ext uri="{FF2B5EF4-FFF2-40B4-BE49-F238E27FC236}">
                  <a16:creationId xmlns:a16="http://schemas.microsoft.com/office/drawing/2014/main" id="{1AED1DD7-052C-B0B6-F8D8-C7D76C6C27D8}"/>
                </a:ext>
              </a:extLst>
            </p:cNvPr>
            <p:cNvSpPr txBox="1"/>
            <p:nvPr/>
          </p:nvSpPr>
          <p:spPr>
            <a:xfrm>
              <a:off x="3171554" y="4118655"/>
              <a:ext cx="1976823" cy="1631216"/>
            </a:xfrm>
            <a:prstGeom prst="rect">
              <a:avLst/>
            </a:prstGeom>
            <a:noFill/>
          </p:spPr>
          <p:txBody>
            <a:bodyPr wrap="none" rtlCol="0">
              <a:spAutoFit/>
            </a:bodyPr>
            <a:lstStyle/>
            <a:p>
              <a:r>
                <a:rPr lang="es-MX" sz="10000" dirty="0">
                  <a:solidFill>
                    <a:schemeClr val="bg2"/>
                  </a:solidFill>
                </a:rPr>
                <a:t>12</a:t>
              </a:r>
              <a:r>
                <a:rPr lang="es-MX" sz="3200" dirty="0">
                  <a:solidFill>
                    <a:schemeClr val="bg2"/>
                  </a:solidFill>
                </a:rPr>
                <a:t>%</a:t>
              </a:r>
            </a:p>
          </p:txBody>
        </p:sp>
        <p:sp>
          <p:nvSpPr>
            <p:cNvPr id="22" name="TextBox 21">
              <a:extLst>
                <a:ext uri="{FF2B5EF4-FFF2-40B4-BE49-F238E27FC236}">
                  <a16:creationId xmlns:a16="http://schemas.microsoft.com/office/drawing/2014/main" id="{6E2D45CA-A1FF-DA34-9272-EBD74A9713E9}"/>
                </a:ext>
              </a:extLst>
            </p:cNvPr>
            <p:cNvSpPr txBox="1"/>
            <p:nvPr/>
          </p:nvSpPr>
          <p:spPr>
            <a:xfrm>
              <a:off x="2858412" y="5454681"/>
              <a:ext cx="2826415" cy="1200329"/>
            </a:xfrm>
            <a:prstGeom prst="rect">
              <a:avLst/>
            </a:prstGeom>
            <a:noFill/>
          </p:spPr>
          <p:txBody>
            <a:bodyPr wrap="none" rtlCol="0">
              <a:spAutoFit/>
            </a:bodyPr>
            <a:lstStyle/>
            <a:p>
              <a:r>
                <a:rPr lang="es-MX" dirty="0">
                  <a:solidFill>
                    <a:schemeClr val="bg2"/>
                  </a:solidFill>
                </a:rPr>
                <a:t>17,107</a:t>
              </a:r>
            </a:p>
            <a:p>
              <a:r>
                <a:rPr lang="es-MX" dirty="0">
                  <a:solidFill>
                    <a:schemeClr val="bg2"/>
                  </a:solidFill>
                </a:rPr>
                <a:t>CORREOS NO VÁLIDOS</a:t>
              </a:r>
            </a:p>
            <a:p>
              <a:r>
                <a:rPr lang="es-MX" dirty="0" err="1">
                  <a:solidFill>
                    <a:schemeClr val="bg2"/>
                  </a:solidFill>
                </a:rPr>
                <a:t>Bounces</a:t>
              </a:r>
              <a:endParaRPr lang="es-MX" dirty="0">
                <a:solidFill>
                  <a:schemeClr val="bg2"/>
                </a:solidFill>
              </a:endParaRPr>
            </a:p>
            <a:p>
              <a:r>
                <a:rPr lang="es-MX" dirty="0" err="1">
                  <a:solidFill>
                    <a:schemeClr val="bg2"/>
                  </a:solidFill>
                </a:rPr>
                <a:t>Opt</a:t>
              </a:r>
              <a:r>
                <a:rPr lang="es-MX" dirty="0">
                  <a:solidFill>
                    <a:schemeClr val="bg2"/>
                  </a:solidFill>
                </a:rPr>
                <a:t> </a:t>
              </a:r>
              <a:r>
                <a:rPr lang="es-MX" dirty="0" err="1">
                  <a:solidFill>
                    <a:schemeClr val="bg2"/>
                  </a:solidFill>
                </a:rPr>
                <a:t>Out</a:t>
              </a:r>
              <a:r>
                <a:rPr lang="es-MX" dirty="0">
                  <a:solidFill>
                    <a:schemeClr val="bg2"/>
                  </a:solidFill>
                </a:rPr>
                <a:t> / </a:t>
              </a:r>
              <a:r>
                <a:rPr lang="es-MX" dirty="0" err="1">
                  <a:solidFill>
                    <a:schemeClr val="bg2"/>
                  </a:solidFill>
                </a:rPr>
                <a:t>Unsuscribes</a:t>
              </a:r>
              <a:endParaRPr lang="en-US" dirty="0">
                <a:solidFill>
                  <a:schemeClr val="bg2"/>
                </a:solidFill>
              </a:endParaRPr>
            </a:p>
          </p:txBody>
        </p:sp>
      </p:grpSp>
      <p:grpSp>
        <p:nvGrpSpPr>
          <p:cNvPr id="9" name="Group 8">
            <a:extLst>
              <a:ext uri="{FF2B5EF4-FFF2-40B4-BE49-F238E27FC236}">
                <a16:creationId xmlns:a16="http://schemas.microsoft.com/office/drawing/2014/main" id="{461AF60A-1B71-D6CF-0604-E0624153F5DF}"/>
              </a:ext>
            </a:extLst>
          </p:cNvPr>
          <p:cNvGrpSpPr/>
          <p:nvPr/>
        </p:nvGrpSpPr>
        <p:grpSpPr>
          <a:xfrm>
            <a:off x="9593775" y="695544"/>
            <a:ext cx="2063430" cy="2078609"/>
            <a:chOff x="7817593" y="726965"/>
            <a:chExt cx="2063430" cy="2078609"/>
          </a:xfrm>
        </p:grpSpPr>
        <p:sp>
          <p:nvSpPr>
            <p:cNvPr id="14" name="TextBox 13">
              <a:extLst>
                <a:ext uri="{FF2B5EF4-FFF2-40B4-BE49-F238E27FC236}">
                  <a16:creationId xmlns:a16="http://schemas.microsoft.com/office/drawing/2014/main" id="{F3C0964A-6BA9-2918-AD97-738F07422FF8}"/>
                </a:ext>
              </a:extLst>
            </p:cNvPr>
            <p:cNvSpPr txBox="1"/>
            <p:nvPr/>
          </p:nvSpPr>
          <p:spPr>
            <a:xfrm>
              <a:off x="7904200" y="726965"/>
              <a:ext cx="1976823" cy="1631216"/>
            </a:xfrm>
            <a:prstGeom prst="rect">
              <a:avLst/>
            </a:prstGeom>
            <a:noFill/>
          </p:spPr>
          <p:txBody>
            <a:bodyPr wrap="none" rtlCol="0">
              <a:spAutoFit/>
            </a:bodyPr>
            <a:lstStyle/>
            <a:p>
              <a:r>
                <a:rPr lang="es-MX" sz="10000" dirty="0">
                  <a:solidFill>
                    <a:schemeClr val="accent4">
                      <a:lumMod val="75000"/>
                    </a:schemeClr>
                  </a:solidFill>
                </a:rPr>
                <a:t>34</a:t>
              </a:r>
              <a:r>
                <a:rPr lang="es-MX" sz="3200" dirty="0">
                  <a:solidFill>
                    <a:schemeClr val="accent4">
                      <a:lumMod val="75000"/>
                    </a:schemeClr>
                  </a:solidFill>
                </a:rPr>
                <a:t>%</a:t>
              </a:r>
            </a:p>
          </p:txBody>
        </p:sp>
        <p:sp>
          <p:nvSpPr>
            <p:cNvPr id="16" name="TextBox 15">
              <a:extLst>
                <a:ext uri="{FF2B5EF4-FFF2-40B4-BE49-F238E27FC236}">
                  <a16:creationId xmlns:a16="http://schemas.microsoft.com/office/drawing/2014/main" id="{DC497EF3-9087-77A0-9EA0-DCD7F58B75FD}"/>
                </a:ext>
              </a:extLst>
            </p:cNvPr>
            <p:cNvSpPr txBox="1"/>
            <p:nvPr/>
          </p:nvSpPr>
          <p:spPr>
            <a:xfrm>
              <a:off x="7817593" y="2159243"/>
              <a:ext cx="1603837" cy="646331"/>
            </a:xfrm>
            <a:prstGeom prst="rect">
              <a:avLst/>
            </a:prstGeom>
            <a:noFill/>
          </p:spPr>
          <p:txBody>
            <a:bodyPr wrap="none" rtlCol="0">
              <a:spAutoFit/>
            </a:bodyPr>
            <a:lstStyle/>
            <a:p>
              <a:r>
                <a:rPr lang="es-MX" dirty="0">
                  <a:solidFill>
                    <a:schemeClr val="accent4">
                      <a:lumMod val="75000"/>
                    </a:schemeClr>
                  </a:solidFill>
                </a:rPr>
                <a:t>17,767</a:t>
              </a:r>
            </a:p>
            <a:p>
              <a:r>
                <a:rPr lang="es-MX" dirty="0">
                  <a:solidFill>
                    <a:schemeClr val="accent4">
                      <a:lumMod val="75000"/>
                    </a:schemeClr>
                  </a:solidFill>
                </a:rPr>
                <a:t>AFECTADOS</a:t>
              </a:r>
              <a:endParaRPr lang="en-US" dirty="0">
                <a:solidFill>
                  <a:schemeClr val="accent4">
                    <a:lumMod val="75000"/>
                  </a:schemeClr>
                </a:solidFill>
              </a:endParaRPr>
            </a:p>
          </p:txBody>
        </p:sp>
      </p:grpSp>
      <p:grpSp>
        <p:nvGrpSpPr>
          <p:cNvPr id="18" name="Group 17">
            <a:extLst>
              <a:ext uri="{FF2B5EF4-FFF2-40B4-BE49-F238E27FC236}">
                <a16:creationId xmlns:a16="http://schemas.microsoft.com/office/drawing/2014/main" id="{8DC6B785-CFCF-4874-AFCA-711EC8FA0EE4}"/>
              </a:ext>
            </a:extLst>
          </p:cNvPr>
          <p:cNvGrpSpPr/>
          <p:nvPr/>
        </p:nvGrpSpPr>
        <p:grpSpPr>
          <a:xfrm>
            <a:off x="9612319" y="2689386"/>
            <a:ext cx="2038716" cy="2078608"/>
            <a:chOff x="4155877" y="838178"/>
            <a:chExt cx="2038716" cy="2078608"/>
          </a:xfrm>
        </p:grpSpPr>
        <p:sp>
          <p:nvSpPr>
            <p:cNvPr id="19" name="TextBox 18">
              <a:extLst>
                <a:ext uri="{FF2B5EF4-FFF2-40B4-BE49-F238E27FC236}">
                  <a16:creationId xmlns:a16="http://schemas.microsoft.com/office/drawing/2014/main" id="{8E4FBBBC-AA18-2B04-C0E8-D4015B0065F3}"/>
                </a:ext>
              </a:extLst>
            </p:cNvPr>
            <p:cNvSpPr txBox="1"/>
            <p:nvPr/>
          </p:nvSpPr>
          <p:spPr>
            <a:xfrm>
              <a:off x="4217770" y="838178"/>
              <a:ext cx="1976823" cy="1631216"/>
            </a:xfrm>
            <a:prstGeom prst="rect">
              <a:avLst/>
            </a:prstGeom>
            <a:noFill/>
          </p:spPr>
          <p:txBody>
            <a:bodyPr wrap="none" rtlCol="0">
              <a:spAutoFit/>
            </a:bodyPr>
            <a:lstStyle/>
            <a:p>
              <a:r>
                <a:rPr lang="es-MX" sz="10000" dirty="0">
                  <a:solidFill>
                    <a:schemeClr val="accent5">
                      <a:lumMod val="75000"/>
                    </a:schemeClr>
                  </a:solidFill>
                </a:rPr>
                <a:t>66</a:t>
              </a:r>
              <a:r>
                <a:rPr lang="es-MX" sz="3200" dirty="0">
                  <a:solidFill>
                    <a:schemeClr val="accent5">
                      <a:lumMod val="75000"/>
                    </a:schemeClr>
                  </a:solidFill>
                </a:rPr>
                <a:t>%</a:t>
              </a:r>
            </a:p>
          </p:txBody>
        </p:sp>
        <p:sp>
          <p:nvSpPr>
            <p:cNvPr id="20" name="TextBox 19">
              <a:extLst>
                <a:ext uri="{FF2B5EF4-FFF2-40B4-BE49-F238E27FC236}">
                  <a16:creationId xmlns:a16="http://schemas.microsoft.com/office/drawing/2014/main" id="{49CCBA49-EBF1-F53F-CF07-5A4AA2D779BC}"/>
                </a:ext>
              </a:extLst>
            </p:cNvPr>
            <p:cNvSpPr txBox="1"/>
            <p:nvPr/>
          </p:nvSpPr>
          <p:spPr>
            <a:xfrm>
              <a:off x="4155877" y="2270455"/>
              <a:ext cx="2005614" cy="646331"/>
            </a:xfrm>
            <a:prstGeom prst="rect">
              <a:avLst/>
            </a:prstGeom>
            <a:noFill/>
          </p:spPr>
          <p:txBody>
            <a:bodyPr wrap="none" rtlCol="0">
              <a:spAutoFit/>
            </a:bodyPr>
            <a:lstStyle/>
            <a:p>
              <a:r>
                <a:rPr lang="es-MX" dirty="0">
                  <a:solidFill>
                    <a:schemeClr val="accent5">
                      <a:lumMod val="75000"/>
                    </a:schemeClr>
                  </a:solidFill>
                </a:rPr>
                <a:t>34,533</a:t>
              </a:r>
            </a:p>
            <a:p>
              <a:r>
                <a:rPr lang="es-MX" dirty="0">
                  <a:solidFill>
                    <a:schemeClr val="accent5">
                      <a:lumMod val="75000"/>
                    </a:schemeClr>
                  </a:solidFill>
                </a:rPr>
                <a:t>NO AFECTADOS</a:t>
              </a:r>
              <a:endParaRPr lang="en-US" dirty="0">
                <a:solidFill>
                  <a:schemeClr val="accent5">
                    <a:lumMod val="75000"/>
                  </a:schemeClr>
                </a:solidFill>
              </a:endParaRPr>
            </a:p>
          </p:txBody>
        </p:sp>
      </p:grpSp>
      <p:grpSp>
        <p:nvGrpSpPr>
          <p:cNvPr id="24" name="Group 23">
            <a:extLst>
              <a:ext uri="{FF2B5EF4-FFF2-40B4-BE49-F238E27FC236}">
                <a16:creationId xmlns:a16="http://schemas.microsoft.com/office/drawing/2014/main" id="{3DAE40C1-6AEE-6A81-8F08-F69CB3F61E07}"/>
              </a:ext>
            </a:extLst>
          </p:cNvPr>
          <p:cNvGrpSpPr/>
          <p:nvPr/>
        </p:nvGrpSpPr>
        <p:grpSpPr>
          <a:xfrm>
            <a:off x="5547374" y="4352496"/>
            <a:ext cx="2531462" cy="2078608"/>
            <a:chOff x="4044666" y="838178"/>
            <a:chExt cx="2531462" cy="2078608"/>
          </a:xfrm>
        </p:grpSpPr>
        <p:sp>
          <p:nvSpPr>
            <p:cNvPr id="25" name="TextBox 24">
              <a:extLst>
                <a:ext uri="{FF2B5EF4-FFF2-40B4-BE49-F238E27FC236}">
                  <a16:creationId xmlns:a16="http://schemas.microsoft.com/office/drawing/2014/main" id="{5C0DDDDF-16A1-EE74-50F3-A81121EF05F0}"/>
                </a:ext>
              </a:extLst>
            </p:cNvPr>
            <p:cNvSpPr txBox="1"/>
            <p:nvPr/>
          </p:nvSpPr>
          <p:spPr>
            <a:xfrm>
              <a:off x="4217770" y="838178"/>
              <a:ext cx="1976823" cy="1631216"/>
            </a:xfrm>
            <a:prstGeom prst="rect">
              <a:avLst/>
            </a:prstGeom>
            <a:noFill/>
          </p:spPr>
          <p:txBody>
            <a:bodyPr wrap="none" rtlCol="0">
              <a:spAutoFit/>
            </a:bodyPr>
            <a:lstStyle/>
            <a:p>
              <a:r>
                <a:rPr lang="es-MX" sz="10000" dirty="0"/>
                <a:t>58</a:t>
              </a:r>
              <a:r>
                <a:rPr lang="es-MX" sz="3200" dirty="0"/>
                <a:t>%</a:t>
              </a:r>
            </a:p>
          </p:txBody>
        </p:sp>
        <p:sp>
          <p:nvSpPr>
            <p:cNvPr id="26" name="TextBox 25">
              <a:extLst>
                <a:ext uri="{FF2B5EF4-FFF2-40B4-BE49-F238E27FC236}">
                  <a16:creationId xmlns:a16="http://schemas.microsoft.com/office/drawing/2014/main" id="{63804BD2-A496-CC01-A92F-D216B6000BB4}"/>
                </a:ext>
              </a:extLst>
            </p:cNvPr>
            <p:cNvSpPr txBox="1"/>
            <p:nvPr/>
          </p:nvSpPr>
          <p:spPr>
            <a:xfrm>
              <a:off x="4044666" y="2270455"/>
              <a:ext cx="2531462" cy="646331"/>
            </a:xfrm>
            <a:prstGeom prst="rect">
              <a:avLst/>
            </a:prstGeom>
            <a:noFill/>
          </p:spPr>
          <p:txBody>
            <a:bodyPr wrap="none" rtlCol="0">
              <a:spAutoFit/>
            </a:bodyPr>
            <a:lstStyle/>
            <a:p>
              <a:r>
                <a:rPr lang="es-MX" dirty="0"/>
                <a:t>73,088</a:t>
              </a:r>
            </a:p>
            <a:p>
              <a:r>
                <a:rPr lang="es-MX" dirty="0"/>
                <a:t>OPENERS (6 MESES)</a:t>
              </a:r>
            </a:p>
          </p:txBody>
        </p:sp>
      </p:grpSp>
      <p:cxnSp>
        <p:nvCxnSpPr>
          <p:cNvPr id="10" name="Connector: Elbow 9">
            <a:extLst>
              <a:ext uri="{FF2B5EF4-FFF2-40B4-BE49-F238E27FC236}">
                <a16:creationId xmlns:a16="http://schemas.microsoft.com/office/drawing/2014/main" id="{DEC665ED-A45A-864D-3E4A-BDA285B35DEC}"/>
              </a:ext>
            </a:extLst>
          </p:cNvPr>
          <p:cNvCxnSpPr>
            <a:stCxn id="6" idx="3"/>
            <a:endCxn id="25" idx="1"/>
          </p:cNvCxnSpPr>
          <p:nvPr/>
        </p:nvCxnSpPr>
        <p:spPr>
          <a:xfrm>
            <a:off x="4490780" y="1558180"/>
            <a:ext cx="1229698" cy="3609924"/>
          </a:xfrm>
          <a:prstGeom prst="bentConnector3">
            <a:avLst>
              <a:gd name="adj1" fmla="val 55408"/>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8" name="Group 23">
            <a:extLst>
              <a:ext uri="{FF2B5EF4-FFF2-40B4-BE49-F238E27FC236}">
                <a16:creationId xmlns:a16="http://schemas.microsoft.com/office/drawing/2014/main" id="{A66E6E6A-0453-4E58-9C8E-A8354DDE5840}"/>
              </a:ext>
            </a:extLst>
          </p:cNvPr>
          <p:cNvGrpSpPr/>
          <p:nvPr/>
        </p:nvGrpSpPr>
        <p:grpSpPr>
          <a:xfrm>
            <a:off x="5685909" y="202674"/>
            <a:ext cx="2531462" cy="2078608"/>
            <a:chOff x="4044666" y="838178"/>
            <a:chExt cx="2531462" cy="2078608"/>
          </a:xfrm>
        </p:grpSpPr>
        <p:sp>
          <p:nvSpPr>
            <p:cNvPr id="29" name="TextBox 24">
              <a:extLst>
                <a:ext uri="{FF2B5EF4-FFF2-40B4-BE49-F238E27FC236}">
                  <a16:creationId xmlns:a16="http://schemas.microsoft.com/office/drawing/2014/main" id="{076EB30D-5B3B-78F6-48D7-5F13910E2D49}"/>
                </a:ext>
              </a:extLst>
            </p:cNvPr>
            <p:cNvSpPr txBox="1"/>
            <p:nvPr/>
          </p:nvSpPr>
          <p:spPr>
            <a:xfrm>
              <a:off x="4217770" y="838178"/>
              <a:ext cx="1976823" cy="1631216"/>
            </a:xfrm>
            <a:prstGeom prst="rect">
              <a:avLst/>
            </a:prstGeom>
            <a:noFill/>
          </p:spPr>
          <p:txBody>
            <a:bodyPr wrap="none" rtlCol="0">
              <a:spAutoFit/>
            </a:bodyPr>
            <a:lstStyle/>
            <a:p>
              <a:r>
                <a:rPr lang="es-MX" sz="10000" dirty="0"/>
                <a:t>42</a:t>
              </a:r>
              <a:r>
                <a:rPr lang="es-MX" sz="3200" dirty="0"/>
                <a:t>%</a:t>
              </a:r>
            </a:p>
          </p:txBody>
        </p:sp>
        <p:sp>
          <p:nvSpPr>
            <p:cNvPr id="30" name="TextBox 25">
              <a:extLst>
                <a:ext uri="{FF2B5EF4-FFF2-40B4-BE49-F238E27FC236}">
                  <a16:creationId xmlns:a16="http://schemas.microsoft.com/office/drawing/2014/main" id="{19F212DF-6D0B-2A93-E901-255F3A57F042}"/>
                </a:ext>
              </a:extLst>
            </p:cNvPr>
            <p:cNvSpPr txBox="1"/>
            <p:nvPr/>
          </p:nvSpPr>
          <p:spPr>
            <a:xfrm>
              <a:off x="4044666" y="2270455"/>
              <a:ext cx="2531462" cy="646331"/>
            </a:xfrm>
            <a:prstGeom prst="rect">
              <a:avLst/>
            </a:prstGeom>
            <a:noFill/>
          </p:spPr>
          <p:txBody>
            <a:bodyPr wrap="none" rtlCol="0">
              <a:spAutoFit/>
            </a:bodyPr>
            <a:lstStyle/>
            <a:p>
              <a:r>
                <a:rPr lang="es-MX" dirty="0"/>
                <a:t>52,300</a:t>
              </a:r>
            </a:p>
            <a:p>
              <a:r>
                <a:rPr lang="es-MX" dirty="0"/>
                <a:t>OPENERS (6 MESES)</a:t>
              </a:r>
              <a:endParaRPr lang="en-US" dirty="0"/>
            </a:p>
          </p:txBody>
        </p:sp>
      </p:grpSp>
      <p:cxnSp>
        <p:nvCxnSpPr>
          <p:cNvPr id="31" name="Conector angular 30">
            <a:extLst>
              <a:ext uri="{FF2B5EF4-FFF2-40B4-BE49-F238E27FC236}">
                <a16:creationId xmlns:a16="http://schemas.microsoft.com/office/drawing/2014/main" id="{368C13FB-1EF0-6827-42F8-5DED9CDB52F6}"/>
              </a:ext>
            </a:extLst>
          </p:cNvPr>
          <p:cNvCxnSpPr>
            <a:stCxn id="6" idx="3"/>
            <a:endCxn id="29" idx="1"/>
          </p:cNvCxnSpPr>
          <p:nvPr/>
        </p:nvCxnSpPr>
        <p:spPr>
          <a:xfrm flipV="1">
            <a:off x="4490780" y="1018282"/>
            <a:ext cx="1368233" cy="539898"/>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Conector angular 38">
            <a:extLst>
              <a:ext uri="{FF2B5EF4-FFF2-40B4-BE49-F238E27FC236}">
                <a16:creationId xmlns:a16="http://schemas.microsoft.com/office/drawing/2014/main" id="{527D9B99-B0A6-51A7-0E65-8B4D5E65D7C9}"/>
              </a:ext>
            </a:extLst>
          </p:cNvPr>
          <p:cNvCxnSpPr>
            <a:stCxn id="29" idx="3"/>
            <a:endCxn id="14" idx="1"/>
          </p:cNvCxnSpPr>
          <p:nvPr/>
        </p:nvCxnSpPr>
        <p:spPr>
          <a:xfrm>
            <a:off x="7835836" y="1018282"/>
            <a:ext cx="1844546" cy="49287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Conector angular 40">
            <a:extLst>
              <a:ext uri="{FF2B5EF4-FFF2-40B4-BE49-F238E27FC236}">
                <a16:creationId xmlns:a16="http://schemas.microsoft.com/office/drawing/2014/main" id="{B645CF4D-7D71-9AA4-0C66-C1DD4885AC5E}"/>
              </a:ext>
            </a:extLst>
          </p:cNvPr>
          <p:cNvCxnSpPr>
            <a:stCxn id="29" idx="3"/>
            <a:endCxn id="19" idx="1"/>
          </p:cNvCxnSpPr>
          <p:nvPr/>
        </p:nvCxnSpPr>
        <p:spPr>
          <a:xfrm>
            <a:off x="7835836" y="1018282"/>
            <a:ext cx="1838376" cy="248671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7603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par>
                                <p:cTn id="37" presetID="10"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fade">
                                      <p:cBhvr>
                                        <p:cTn id="44" dur="500"/>
                                        <p:tgtEl>
                                          <p:spTgt spid="4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500"/>
                                        <p:tgtEl>
                                          <p:spTgt spid="39"/>
                                        </p:tgtEl>
                                      </p:cBhvr>
                                    </p:animEffect>
                                  </p:childTnLst>
                                </p:cTn>
                              </p:par>
                              <p:par>
                                <p:cTn id="50" presetID="10" presetClass="entr" presetSubtype="0"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par>
                                <p:cTn id="53" presetID="10" presetClass="entr" presetSubtype="0" fill="hold"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AD1CECD-EDBA-4DAB-B47C-7B77FA5DB102}"/>
              </a:ext>
            </a:extLst>
          </p:cNvPr>
          <p:cNvSpPr txBox="1"/>
          <p:nvPr/>
        </p:nvSpPr>
        <p:spPr>
          <a:xfrm>
            <a:off x="1142999" y="2571397"/>
            <a:ext cx="990600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FFFFFF"/>
              </a:buClr>
              <a:buSzPct val="200000"/>
              <a:buFontTx/>
              <a:buNone/>
              <a:tabLst/>
              <a:defRPr/>
            </a:pPr>
            <a:r>
              <a:rPr kumimoji="0" lang="es-MX" sz="3600" b="0" i="0" u="none" strike="noStrike" kern="1200" cap="none" spc="0" normalizeH="0" baseline="0" noProof="0" dirty="0">
                <a:ln>
                  <a:noFill/>
                </a:ln>
                <a:solidFill>
                  <a:srgbClr val="FFFFFF"/>
                </a:solidFill>
                <a:effectLst/>
                <a:uLnTx/>
                <a:uFillTx/>
                <a:latin typeface="Arial" panose="020B0604020202020204"/>
                <a:ea typeface="+mn-ea"/>
                <a:cs typeface="+mn-cs"/>
              </a:rPr>
              <a:t>Realizamos un Envío Real por </a:t>
            </a:r>
            <a:r>
              <a:rPr kumimoji="0" lang="es-MX" sz="3600" b="0" i="0" u="none" strike="noStrike" kern="1200" cap="none" spc="0" normalizeH="0" baseline="0" noProof="0" dirty="0">
                <a:ln>
                  <a:noFill/>
                </a:ln>
                <a:solidFill>
                  <a:srgbClr val="1C1C1C"/>
                </a:solidFill>
                <a:effectLst/>
                <a:highlight>
                  <a:srgbClr val="FFFDFF"/>
                </a:highlight>
                <a:uLnTx/>
                <a:uFillTx/>
                <a:latin typeface="Arial" panose="020B0604020202020204"/>
                <a:ea typeface="+mn-ea"/>
                <a:cs typeface="+mn-cs"/>
              </a:rPr>
              <a:t>Segmento Afectado y no Afectado</a:t>
            </a:r>
            <a:r>
              <a:rPr kumimoji="0" lang="es-MX" sz="3600" b="0" i="0" u="none" strike="noStrike" kern="1200" cap="none" spc="0" normalizeH="0" baseline="0" noProof="0" dirty="0">
                <a:ln>
                  <a:noFill/>
                </a:ln>
                <a:solidFill>
                  <a:srgbClr val="1C1C1C"/>
                </a:solidFill>
                <a:effectLst/>
                <a:uLnTx/>
                <a:uFillTx/>
                <a:latin typeface="Arial" panose="020B0604020202020204"/>
                <a:ea typeface="+mn-ea"/>
                <a:cs typeface="+mn-cs"/>
              </a:rPr>
              <a:t> </a:t>
            </a:r>
            <a:r>
              <a:rPr kumimoji="0" lang="es-MX" sz="3600" b="0" i="0" u="none" strike="noStrike" kern="1200" cap="none" spc="0" normalizeH="0" baseline="0" noProof="0" dirty="0">
                <a:ln>
                  <a:noFill/>
                </a:ln>
                <a:solidFill>
                  <a:srgbClr val="FFFFFF"/>
                </a:solidFill>
                <a:effectLst/>
                <a:uLnTx/>
                <a:uFillTx/>
                <a:latin typeface="Arial" panose="020B0604020202020204"/>
                <a:ea typeface="+mn-ea"/>
                <a:cs typeface="+mn-cs"/>
              </a:rPr>
              <a:t>para medir impacto en métricas. </a:t>
            </a:r>
            <a:endParaRPr kumimoji="0" lang="es-MX" sz="3600" b="0" i="0" u="none" strike="noStrike" kern="1200" cap="none" spc="0" normalizeH="0" baseline="0" noProof="0" dirty="0">
              <a:ln>
                <a:noFill/>
              </a:ln>
              <a:solidFill>
                <a:srgbClr val="1C1C1C"/>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55664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5E959DA2-2C27-E546-A860-82EFB37A70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801" y="1937903"/>
            <a:ext cx="1440471" cy="1950638"/>
          </a:xfrm>
          <a:prstGeom prst="rect">
            <a:avLst/>
          </a:prstGeom>
        </p:spPr>
      </p:pic>
      <p:sp>
        <p:nvSpPr>
          <p:cNvPr id="2" name="Título 1">
            <a:extLst>
              <a:ext uri="{FF2B5EF4-FFF2-40B4-BE49-F238E27FC236}">
                <a16:creationId xmlns:a16="http://schemas.microsoft.com/office/drawing/2014/main" id="{56486D9C-68EA-124B-B695-8C6BD24C2E00}"/>
              </a:ext>
            </a:extLst>
          </p:cNvPr>
          <p:cNvSpPr>
            <a:spLocks noGrp="1"/>
          </p:cNvSpPr>
          <p:nvPr>
            <p:ph type="title"/>
          </p:nvPr>
        </p:nvSpPr>
        <p:spPr/>
        <p:txBody>
          <a:bodyPr/>
          <a:lstStyle/>
          <a:p>
            <a:r>
              <a:rPr lang="es-MX" dirty="0"/>
              <a:t>ENVÍO MASIVO / </a:t>
            </a:r>
            <a:r>
              <a:rPr lang="es-MX" b="0" dirty="0"/>
              <a:t>RESULTADOS ENVÍO A  AFECTADOS</a:t>
            </a:r>
            <a:endParaRPr lang="es-MX" dirty="0"/>
          </a:p>
        </p:txBody>
      </p:sp>
      <p:sp>
        <p:nvSpPr>
          <p:cNvPr id="6" name="CuadroTexto 5">
            <a:extLst>
              <a:ext uri="{FF2B5EF4-FFF2-40B4-BE49-F238E27FC236}">
                <a16:creationId xmlns:a16="http://schemas.microsoft.com/office/drawing/2014/main" id="{CBC10DB7-2C67-8247-8013-9021E2FC2BF3}"/>
              </a:ext>
            </a:extLst>
          </p:cNvPr>
          <p:cNvSpPr txBox="1"/>
          <p:nvPr/>
        </p:nvSpPr>
        <p:spPr>
          <a:xfrm>
            <a:off x="838200" y="877915"/>
            <a:ext cx="3967817"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Arial" panose="020B0604020202020204"/>
                <a:ea typeface="+mn-ea"/>
                <a:cs typeface="+mn-cs"/>
              </a:rPr>
              <a:t>FECHA DE ENVÍO: 27 ENERO 2022</a:t>
            </a:r>
          </a:p>
        </p:txBody>
      </p:sp>
      <p:sp>
        <p:nvSpPr>
          <p:cNvPr id="16" name="Flecha derecha 15">
            <a:extLst>
              <a:ext uri="{FF2B5EF4-FFF2-40B4-BE49-F238E27FC236}">
                <a16:creationId xmlns:a16="http://schemas.microsoft.com/office/drawing/2014/main" id="{2B111CF1-400D-F948-91AC-A46367421C97}"/>
              </a:ext>
            </a:extLst>
          </p:cNvPr>
          <p:cNvSpPr/>
          <p:nvPr/>
        </p:nvSpPr>
        <p:spPr>
          <a:xfrm>
            <a:off x="1094510" y="2996348"/>
            <a:ext cx="644236" cy="1108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CuadroTexto 16">
            <a:extLst>
              <a:ext uri="{FF2B5EF4-FFF2-40B4-BE49-F238E27FC236}">
                <a16:creationId xmlns:a16="http://schemas.microsoft.com/office/drawing/2014/main" id="{6BEADBF4-E5E5-1C4A-8AAB-52E9405F6EA1}"/>
              </a:ext>
            </a:extLst>
          </p:cNvPr>
          <p:cNvSpPr txBox="1"/>
          <p:nvPr/>
        </p:nvSpPr>
        <p:spPr>
          <a:xfrm>
            <a:off x="838200" y="4100947"/>
            <a:ext cx="10512000" cy="58477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1C1C1C"/>
                </a:solidFill>
                <a:effectLst/>
                <a:uLnTx/>
                <a:uFillTx/>
                <a:latin typeface="Arial" panose="020B0604020202020204"/>
                <a:ea typeface="+mn-ea"/>
                <a:cs typeface="+mn-cs"/>
              </a:rPr>
              <a:t>Se observa el comportamiento esperado de Apple Mail </a:t>
            </a:r>
            <a:r>
              <a:rPr kumimoji="0" lang="es-ES" sz="1600" b="0" i="0" u="none" strike="noStrike" kern="1200" cap="none" spc="0" normalizeH="0" baseline="0" noProof="0" dirty="0" err="1">
                <a:ln>
                  <a:noFill/>
                </a:ln>
                <a:solidFill>
                  <a:srgbClr val="1C1C1C"/>
                </a:solidFill>
                <a:effectLst/>
                <a:uLnTx/>
                <a:uFillTx/>
                <a:latin typeface="Arial" panose="020B0604020202020204"/>
                <a:ea typeface="+mn-ea"/>
                <a:cs typeface="+mn-cs"/>
              </a:rPr>
              <a:t>Privacy</a:t>
            </a:r>
            <a:r>
              <a:rPr kumimoji="0" lang="es-ES" sz="1600" b="0" i="0" u="none" strike="noStrike" kern="1200" cap="none" spc="0" normalizeH="0" baseline="0" noProof="0" dirty="0">
                <a:ln>
                  <a:noFill/>
                </a:ln>
                <a:solidFill>
                  <a:srgbClr val="1C1C1C"/>
                </a:solidFill>
                <a:effectLst/>
                <a:uLnTx/>
                <a:uFillTx/>
                <a:latin typeface="Arial" panose="020B0604020202020204"/>
                <a:ea typeface="+mn-ea"/>
                <a:cs typeface="+mn-cs"/>
              </a:rPr>
              <a:t> </a:t>
            </a:r>
            <a:r>
              <a:rPr kumimoji="0" lang="es-ES" sz="1600" b="0" i="0" u="none" strike="noStrike" kern="1200" cap="none" spc="0" normalizeH="0" baseline="0" noProof="0" dirty="0" err="1">
                <a:ln>
                  <a:noFill/>
                </a:ln>
                <a:solidFill>
                  <a:srgbClr val="1C1C1C"/>
                </a:solidFill>
                <a:effectLst/>
                <a:uLnTx/>
                <a:uFillTx/>
                <a:latin typeface="Arial" panose="020B0604020202020204"/>
                <a:ea typeface="+mn-ea"/>
                <a:cs typeface="+mn-cs"/>
              </a:rPr>
              <a:t>Protection</a:t>
            </a:r>
            <a:r>
              <a:rPr kumimoji="0" lang="es-ES" sz="1600" b="0" i="0" u="none" strike="noStrike" kern="1200" cap="none" spc="0" normalizeH="0" baseline="0" noProof="0" dirty="0">
                <a:ln>
                  <a:noFill/>
                </a:ln>
                <a:solidFill>
                  <a:srgbClr val="1C1C1C"/>
                </a:solidFill>
                <a:effectLst/>
                <a:uLnTx/>
                <a:uFillTx/>
                <a:latin typeface="Arial" panose="020B0604020202020204"/>
                <a:ea typeface="+mn-ea"/>
                <a:cs typeface="+mn-cs"/>
              </a:rPr>
              <a:t> con un OR elevado y un CTO afectado por estas aperturas</a:t>
            </a:r>
          </a:p>
        </p:txBody>
      </p:sp>
      <p:pic>
        <p:nvPicPr>
          <p:cNvPr id="9" name="Imagen 8">
            <a:extLst>
              <a:ext uri="{FF2B5EF4-FFF2-40B4-BE49-F238E27FC236}">
                <a16:creationId xmlns:a16="http://schemas.microsoft.com/office/drawing/2014/main" id="{87AB5966-B220-9F4F-99EA-9B885ABBE335}"/>
              </a:ext>
            </a:extLst>
          </p:cNvPr>
          <p:cNvPicPr>
            <a:picLocks noChangeAspect="1"/>
          </p:cNvPicPr>
          <p:nvPr/>
        </p:nvPicPr>
        <p:blipFill rotWithShape="1">
          <a:blip r:embed="rId4">
            <a:extLst>
              <a:ext uri="{28A0092B-C50C-407E-A947-70E740481C1C}">
                <a14:useLocalDpi xmlns:a14="http://schemas.microsoft.com/office/drawing/2010/main" val="0"/>
              </a:ext>
            </a:extLst>
          </a:blip>
          <a:srcRect l="1" r="72284"/>
          <a:stretch/>
        </p:blipFill>
        <p:spPr>
          <a:xfrm>
            <a:off x="1738746" y="2207460"/>
            <a:ext cx="2597728" cy="1681081"/>
          </a:xfrm>
          <a:prstGeom prst="rect">
            <a:avLst/>
          </a:prstGeom>
        </p:spPr>
      </p:pic>
      <p:sp>
        <p:nvSpPr>
          <p:cNvPr id="10" name="Oval 9">
            <a:extLst>
              <a:ext uri="{FF2B5EF4-FFF2-40B4-BE49-F238E27FC236}">
                <a16:creationId xmlns:a16="http://schemas.microsoft.com/office/drawing/2014/main" id="{BB527B22-62E8-D305-A90A-CA80A3857621}"/>
              </a:ext>
            </a:extLst>
          </p:cNvPr>
          <p:cNvSpPr/>
          <p:nvPr/>
        </p:nvSpPr>
        <p:spPr>
          <a:xfrm>
            <a:off x="8521068" y="3072867"/>
            <a:ext cx="4367377" cy="4367377"/>
          </a:xfrm>
          <a:prstGeom prst="ellipse">
            <a:avLst/>
          </a:prstGeom>
          <a:solidFill>
            <a:schemeClr val="bg1">
              <a:lumMod val="95000"/>
            </a:schemeClr>
          </a:solidFill>
          <a:ln w="76200">
            <a:solidFill>
              <a:schemeClr val="bg1">
                <a:lumMod val="85000"/>
              </a:schemeClr>
            </a:solidFill>
          </a:ln>
          <a:effectLst>
            <a:outerShdw blurRad="1270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2800" b="1" i="0" u="none" strike="noStrike" kern="1200" cap="none" spc="0" normalizeH="0" baseline="0" noProof="0" dirty="0">
                <a:ln>
                  <a:noFill/>
                </a:ln>
                <a:solidFill>
                  <a:srgbClr val="7030A0"/>
                </a:solidFill>
                <a:effectLst/>
                <a:uLnTx/>
                <a:uFillTx/>
                <a:latin typeface="Arial" panose="020B0604020202020204"/>
                <a:ea typeface="+mn-ea"/>
                <a:cs typeface="+mn-cs"/>
              </a:rPr>
              <a:t>OPEN RATE REPORTADO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9600" b="0" i="0" u="none" strike="noStrike" kern="1200" cap="none" spc="-200" normalizeH="0" baseline="0" noProof="0" dirty="0">
                <a:ln>
                  <a:noFill/>
                </a:ln>
                <a:solidFill>
                  <a:srgbClr val="1C1C1C"/>
                </a:solidFill>
                <a:effectLst/>
                <a:uLnTx/>
                <a:uFillTx/>
                <a:latin typeface="Arial" panose="020B0604020202020204"/>
                <a:ea typeface="+mn-ea"/>
                <a:cs typeface="+mn-cs"/>
              </a:rPr>
              <a:t>100</a:t>
            </a:r>
            <a:r>
              <a:rPr kumimoji="0" lang="es-419" sz="2800" b="0" i="0" u="none" strike="noStrike" kern="1200" cap="none" spc="0" normalizeH="0" baseline="0" noProof="0" dirty="0">
                <a:ln>
                  <a:noFill/>
                </a:ln>
                <a:solidFill>
                  <a:srgbClr val="1C1C1C"/>
                </a:solidFill>
                <a:effectLst/>
                <a:uLnTx/>
                <a:uFillTx/>
                <a:latin typeface="Arial" panose="020B0604020202020204"/>
                <a:ea typeface="+mn-ea"/>
                <a:cs typeface="+mn-cs"/>
              </a:rPr>
              <a:t> %</a:t>
            </a:r>
          </a:p>
        </p:txBody>
      </p:sp>
      <p:sp>
        <p:nvSpPr>
          <p:cNvPr id="11" name="Flecha derecha 15">
            <a:extLst>
              <a:ext uri="{FF2B5EF4-FFF2-40B4-BE49-F238E27FC236}">
                <a16:creationId xmlns:a16="http://schemas.microsoft.com/office/drawing/2014/main" id="{C5DFAFA1-F08A-3714-963B-EF4B47F136D1}"/>
              </a:ext>
            </a:extLst>
          </p:cNvPr>
          <p:cNvSpPr/>
          <p:nvPr/>
        </p:nvSpPr>
        <p:spPr>
          <a:xfrm>
            <a:off x="1094510" y="3157969"/>
            <a:ext cx="644236" cy="1108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Flecha derecha 15">
            <a:extLst>
              <a:ext uri="{FF2B5EF4-FFF2-40B4-BE49-F238E27FC236}">
                <a16:creationId xmlns:a16="http://schemas.microsoft.com/office/drawing/2014/main" id="{D78BBDDA-2B41-02FE-DF57-336EB5C27A91}"/>
              </a:ext>
            </a:extLst>
          </p:cNvPr>
          <p:cNvSpPr/>
          <p:nvPr/>
        </p:nvSpPr>
        <p:spPr>
          <a:xfrm>
            <a:off x="1083493" y="3345984"/>
            <a:ext cx="644236" cy="1108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Imagen 4">
            <a:extLst>
              <a:ext uri="{FF2B5EF4-FFF2-40B4-BE49-F238E27FC236}">
                <a16:creationId xmlns:a16="http://schemas.microsoft.com/office/drawing/2014/main" id="{B760F0A4-0145-2303-16A9-AAE9E8F92A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6474" y="2212604"/>
            <a:ext cx="1944881" cy="1667228"/>
          </a:xfrm>
          <a:prstGeom prst="rect">
            <a:avLst/>
          </a:prstGeom>
        </p:spPr>
      </p:pic>
    </p:spTree>
    <p:extLst>
      <p:ext uri="{BB962C8B-B14F-4D97-AF65-F5344CB8AC3E}">
        <p14:creationId xmlns:p14="http://schemas.microsoft.com/office/powerpoint/2010/main" val="50569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486D9C-68EA-124B-B695-8C6BD24C2E00}"/>
              </a:ext>
            </a:extLst>
          </p:cNvPr>
          <p:cNvSpPr>
            <a:spLocks noGrp="1"/>
          </p:cNvSpPr>
          <p:nvPr>
            <p:ph type="title"/>
          </p:nvPr>
        </p:nvSpPr>
        <p:spPr/>
        <p:txBody>
          <a:bodyPr/>
          <a:lstStyle/>
          <a:p>
            <a:r>
              <a:rPr lang="es-MX" dirty="0"/>
              <a:t>ENVÍO MASIVO / </a:t>
            </a:r>
            <a:r>
              <a:rPr lang="es-MX" b="0" dirty="0"/>
              <a:t>RESULTADOS ENVÍO A NO AFECTADOS</a:t>
            </a:r>
            <a:endParaRPr lang="es-MX" dirty="0"/>
          </a:p>
        </p:txBody>
      </p:sp>
      <p:sp>
        <p:nvSpPr>
          <p:cNvPr id="6" name="CuadroTexto 5">
            <a:extLst>
              <a:ext uri="{FF2B5EF4-FFF2-40B4-BE49-F238E27FC236}">
                <a16:creationId xmlns:a16="http://schemas.microsoft.com/office/drawing/2014/main" id="{CBC10DB7-2C67-8247-8013-9021E2FC2BF3}"/>
              </a:ext>
            </a:extLst>
          </p:cNvPr>
          <p:cNvSpPr txBox="1"/>
          <p:nvPr/>
        </p:nvSpPr>
        <p:spPr>
          <a:xfrm>
            <a:off x="838200" y="877915"/>
            <a:ext cx="3967817"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Arial" panose="020B0604020202020204"/>
                <a:ea typeface="+mn-ea"/>
                <a:cs typeface="+mn-cs"/>
              </a:rPr>
              <a:t>FECHA DE ENVÍO: 27 ENERO 2022</a:t>
            </a:r>
          </a:p>
        </p:txBody>
      </p:sp>
      <p:pic>
        <p:nvPicPr>
          <p:cNvPr id="15" name="Imagen 14">
            <a:extLst>
              <a:ext uri="{FF2B5EF4-FFF2-40B4-BE49-F238E27FC236}">
                <a16:creationId xmlns:a16="http://schemas.microsoft.com/office/drawing/2014/main" id="{5E959DA2-2C27-E546-A860-82EFB37A70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8434" y="1937903"/>
            <a:ext cx="1440471" cy="1950638"/>
          </a:xfrm>
          <a:prstGeom prst="rect">
            <a:avLst/>
          </a:prstGeom>
        </p:spPr>
      </p:pic>
      <p:sp>
        <p:nvSpPr>
          <p:cNvPr id="17" name="CuadroTexto 16">
            <a:extLst>
              <a:ext uri="{FF2B5EF4-FFF2-40B4-BE49-F238E27FC236}">
                <a16:creationId xmlns:a16="http://schemas.microsoft.com/office/drawing/2014/main" id="{6BEADBF4-E5E5-1C4A-8AAB-52E9405F6EA1}"/>
              </a:ext>
            </a:extLst>
          </p:cNvPr>
          <p:cNvSpPr txBox="1"/>
          <p:nvPr/>
        </p:nvSpPr>
        <p:spPr>
          <a:xfrm>
            <a:off x="838200" y="4100947"/>
            <a:ext cx="10512000" cy="58477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1C1C1C"/>
                </a:solidFill>
                <a:effectLst/>
                <a:uLnTx/>
                <a:uFillTx/>
                <a:latin typeface="Arial" panose="020B0604020202020204"/>
                <a:ea typeface="+mn-ea"/>
                <a:cs typeface="+mn-cs"/>
              </a:rPr>
              <a:t>Se observan aperturas como las que se han venido observando por Pfizer antes de la adopción de Apple Mail </a:t>
            </a:r>
            <a:r>
              <a:rPr kumimoji="0" lang="es-ES" sz="1600" b="0" i="0" u="none" strike="noStrike" kern="1200" cap="none" spc="0" normalizeH="0" baseline="0" noProof="0" dirty="0" err="1">
                <a:ln>
                  <a:noFill/>
                </a:ln>
                <a:solidFill>
                  <a:srgbClr val="1C1C1C"/>
                </a:solidFill>
                <a:effectLst/>
                <a:uLnTx/>
                <a:uFillTx/>
                <a:latin typeface="Arial" panose="020B0604020202020204"/>
                <a:ea typeface="+mn-ea"/>
                <a:cs typeface="+mn-cs"/>
              </a:rPr>
              <a:t>Privacy</a:t>
            </a:r>
            <a:r>
              <a:rPr kumimoji="0" lang="es-ES" sz="1600" b="0" i="0" u="none" strike="noStrike" kern="1200" cap="none" spc="0" normalizeH="0" baseline="0" noProof="0" dirty="0">
                <a:ln>
                  <a:noFill/>
                </a:ln>
                <a:solidFill>
                  <a:srgbClr val="1C1C1C"/>
                </a:solidFill>
                <a:effectLst/>
                <a:uLnTx/>
                <a:uFillTx/>
                <a:latin typeface="Arial" panose="020B0604020202020204"/>
                <a:ea typeface="+mn-ea"/>
                <a:cs typeface="+mn-cs"/>
              </a:rPr>
              <a:t> </a:t>
            </a:r>
            <a:r>
              <a:rPr kumimoji="0" lang="es-ES" sz="1600" b="0" i="0" u="none" strike="noStrike" kern="1200" cap="none" spc="0" normalizeH="0" baseline="0" noProof="0" dirty="0" err="1">
                <a:ln>
                  <a:noFill/>
                </a:ln>
                <a:solidFill>
                  <a:srgbClr val="1C1C1C"/>
                </a:solidFill>
                <a:effectLst/>
                <a:uLnTx/>
                <a:uFillTx/>
                <a:latin typeface="Arial" panose="020B0604020202020204"/>
                <a:ea typeface="+mn-ea"/>
                <a:cs typeface="+mn-cs"/>
              </a:rPr>
              <a:t>Protection</a:t>
            </a:r>
            <a:r>
              <a:rPr kumimoji="0" lang="es-ES" sz="1600" b="0" i="0" u="none" strike="noStrike" kern="1200" cap="none" spc="0" normalizeH="0" baseline="0" noProof="0" dirty="0">
                <a:ln>
                  <a:noFill/>
                </a:ln>
                <a:solidFill>
                  <a:srgbClr val="1C1C1C"/>
                </a:solidFill>
                <a:effectLst/>
                <a:uLnTx/>
                <a:uFillTx/>
                <a:latin typeface="Arial" panose="020B0604020202020204"/>
                <a:ea typeface="+mn-ea"/>
                <a:cs typeface="+mn-cs"/>
              </a:rPr>
              <a:t> por los clientes.</a:t>
            </a:r>
          </a:p>
        </p:txBody>
      </p:sp>
      <p:pic>
        <p:nvPicPr>
          <p:cNvPr id="9" name="Imagen 8">
            <a:extLst>
              <a:ext uri="{FF2B5EF4-FFF2-40B4-BE49-F238E27FC236}">
                <a16:creationId xmlns:a16="http://schemas.microsoft.com/office/drawing/2014/main" id="{87AB5966-B220-9F4F-99EA-9B885ABBE335}"/>
              </a:ext>
            </a:extLst>
          </p:cNvPr>
          <p:cNvPicPr>
            <a:picLocks noChangeAspect="1"/>
          </p:cNvPicPr>
          <p:nvPr/>
        </p:nvPicPr>
        <p:blipFill rotWithShape="1">
          <a:blip r:embed="rId4">
            <a:extLst>
              <a:ext uri="{28A0092B-C50C-407E-A947-70E740481C1C}">
                <a14:useLocalDpi xmlns:a14="http://schemas.microsoft.com/office/drawing/2010/main" val="0"/>
              </a:ext>
            </a:extLst>
          </a:blip>
          <a:srcRect l="77087" r="-146"/>
          <a:stretch/>
        </p:blipFill>
        <p:spPr>
          <a:xfrm>
            <a:off x="4198534" y="2207460"/>
            <a:ext cx="2283265" cy="1681081"/>
          </a:xfrm>
          <a:prstGeom prst="rect">
            <a:avLst/>
          </a:prstGeom>
        </p:spPr>
      </p:pic>
      <p:pic>
        <p:nvPicPr>
          <p:cNvPr id="10" name="Imagen 9">
            <a:extLst>
              <a:ext uri="{FF2B5EF4-FFF2-40B4-BE49-F238E27FC236}">
                <a16:creationId xmlns:a16="http://schemas.microsoft.com/office/drawing/2014/main" id="{EF2599FD-C35B-FF44-9796-544702BE8294}"/>
              </a:ext>
            </a:extLst>
          </p:cNvPr>
          <p:cNvPicPr>
            <a:picLocks noChangeAspect="1"/>
          </p:cNvPicPr>
          <p:nvPr/>
        </p:nvPicPr>
        <p:blipFill rotWithShape="1">
          <a:blip r:embed="rId4">
            <a:extLst>
              <a:ext uri="{28A0092B-C50C-407E-A947-70E740481C1C}">
                <a14:useLocalDpi xmlns:a14="http://schemas.microsoft.com/office/drawing/2010/main" val="0"/>
              </a:ext>
            </a:extLst>
          </a:blip>
          <a:srcRect l="1" r="72284"/>
          <a:stretch/>
        </p:blipFill>
        <p:spPr>
          <a:xfrm>
            <a:off x="1738746" y="2207460"/>
            <a:ext cx="2597728" cy="1681081"/>
          </a:xfrm>
          <a:prstGeom prst="rect">
            <a:avLst/>
          </a:prstGeom>
        </p:spPr>
      </p:pic>
      <p:sp>
        <p:nvSpPr>
          <p:cNvPr id="8" name="Flecha derecha 15">
            <a:extLst>
              <a:ext uri="{FF2B5EF4-FFF2-40B4-BE49-F238E27FC236}">
                <a16:creationId xmlns:a16="http://schemas.microsoft.com/office/drawing/2014/main" id="{4F545912-F059-C866-B4E5-7A007C44F629}"/>
              </a:ext>
            </a:extLst>
          </p:cNvPr>
          <p:cNvSpPr/>
          <p:nvPr/>
        </p:nvSpPr>
        <p:spPr>
          <a:xfrm>
            <a:off x="1094510" y="2996348"/>
            <a:ext cx="644236" cy="1108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Flecha derecha 15">
            <a:extLst>
              <a:ext uri="{FF2B5EF4-FFF2-40B4-BE49-F238E27FC236}">
                <a16:creationId xmlns:a16="http://schemas.microsoft.com/office/drawing/2014/main" id="{A600A499-C745-B71B-30A3-7CE6D61E0417}"/>
              </a:ext>
            </a:extLst>
          </p:cNvPr>
          <p:cNvSpPr/>
          <p:nvPr/>
        </p:nvSpPr>
        <p:spPr>
          <a:xfrm>
            <a:off x="1082153" y="3157969"/>
            <a:ext cx="644236" cy="1108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Flecha derecha 15">
            <a:extLst>
              <a:ext uri="{FF2B5EF4-FFF2-40B4-BE49-F238E27FC236}">
                <a16:creationId xmlns:a16="http://schemas.microsoft.com/office/drawing/2014/main" id="{9993BC99-666E-7C4E-3826-C6DB5DBEBDAF}"/>
              </a:ext>
            </a:extLst>
          </p:cNvPr>
          <p:cNvSpPr/>
          <p:nvPr/>
        </p:nvSpPr>
        <p:spPr>
          <a:xfrm>
            <a:off x="1082153" y="3357001"/>
            <a:ext cx="644236" cy="1108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Oval 9">
            <a:extLst>
              <a:ext uri="{FF2B5EF4-FFF2-40B4-BE49-F238E27FC236}">
                <a16:creationId xmlns:a16="http://schemas.microsoft.com/office/drawing/2014/main" id="{E8D3FEE4-558F-A925-F55B-B61726182207}"/>
              </a:ext>
            </a:extLst>
          </p:cNvPr>
          <p:cNvSpPr/>
          <p:nvPr/>
        </p:nvSpPr>
        <p:spPr>
          <a:xfrm>
            <a:off x="8521068" y="3072867"/>
            <a:ext cx="4367377" cy="4367377"/>
          </a:xfrm>
          <a:prstGeom prst="ellipse">
            <a:avLst/>
          </a:prstGeom>
          <a:solidFill>
            <a:schemeClr val="bg1">
              <a:lumMod val="95000"/>
            </a:schemeClr>
          </a:solidFill>
          <a:ln w="76200">
            <a:solidFill>
              <a:schemeClr val="bg1">
                <a:lumMod val="85000"/>
              </a:schemeClr>
            </a:solidFill>
          </a:ln>
          <a:effectLst>
            <a:outerShdw blurRad="1270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2800" b="1" i="0" u="none" strike="noStrike" kern="1200" cap="none" spc="0" normalizeH="0" baseline="0" noProof="0" dirty="0">
                <a:ln>
                  <a:noFill/>
                </a:ln>
                <a:solidFill>
                  <a:srgbClr val="7030A0"/>
                </a:solidFill>
                <a:effectLst/>
                <a:uLnTx/>
                <a:uFillTx/>
                <a:latin typeface="Arial" panose="020B0604020202020204"/>
                <a:ea typeface="+mn-ea"/>
                <a:cs typeface="+mn-cs"/>
              </a:rPr>
              <a:t>OPEN RATE REPORTADO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9600" b="0" i="0" u="none" strike="noStrike" kern="1200" cap="none" spc="-200" normalizeH="0" baseline="0" noProof="0" dirty="0">
                <a:ln>
                  <a:noFill/>
                </a:ln>
                <a:solidFill>
                  <a:srgbClr val="1C1C1C"/>
                </a:solidFill>
                <a:effectLst/>
                <a:uLnTx/>
                <a:uFillTx/>
                <a:latin typeface="Arial" panose="020B0604020202020204"/>
                <a:ea typeface="+mn-ea"/>
                <a:cs typeface="+mn-cs"/>
              </a:rPr>
              <a:t>33</a:t>
            </a:r>
            <a:r>
              <a:rPr kumimoji="0" lang="es-419" sz="2800" b="0" i="0" u="none" strike="noStrike" kern="1200" cap="none" spc="0" normalizeH="0" baseline="0" noProof="0" dirty="0">
                <a:ln>
                  <a:noFill/>
                </a:ln>
                <a:solidFill>
                  <a:srgbClr val="1C1C1C"/>
                </a:solidFill>
                <a:effectLst/>
                <a:uLnTx/>
                <a:uFillTx/>
                <a:latin typeface="Arial" panose="020B0604020202020204"/>
                <a:ea typeface="+mn-ea"/>
                <a:cs typeface="+mn-cs"/>
              </a:rPr>
              <a:t> %</a:t>
            </a:r>
          </a:p>
        </p:txBody>
      </p:sp>
    </p:spTree>
    <p:extLst>
      <p:ext uri="{BB962C8B-B14F-4D97-AF65-F5344CB8AC3E}">
        <p14:creationId xmlns:p14="http://schemas.microsoft.com/office/powerpoint/2010/main" val="1313571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75BB3CB5-6615-BDF6-8536-6CEC9B772057}"/>
              </a:ext>
            </a:extLst>
          </p:cNvPr>
          <p:cNvCxnSpPr/>
          <p:nvPr/>
        </p:nvCxnSpPr>
        <p:spPr>
          <a:xfrm>
            <a:off x="1332470" y="2824290"/>
            <a:ext cx="95270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387D984-2C79-62D3-43AA-EB6479751EEA}"/>
              </a:ext>
            </a:extLst>
          </p:cNvPr>
          <p:cNvGrpSpPr/>
          <p:nvPr/>
        </p:nvGrpSpPr>
        <p:grpSpPr>
          <a:xfrm>
            <a:off x="789587" y="1046552"/>
            <a:ext cx="3639067" cy="1561355"/>
            <a:chOff x="789587" y="1046552"/>
            <a:chExt cx="3639067" cy="1561355"/>
          </a:xfrm>
        </p:grpSpPr>
        <p:sp>
          <p:nvSpPr>
            <p:cNvPr id="4" name="CuadroTexto 1">
              <a:extLst>
                <a:ext uri="{FF2B5EF4-FFF2-40B4-BE49-F238E27FC236}">
                  <a16:creationId xmlns:a16="http://schemas.microsoft.com/office/drawing/2014/main" id="{96E07BAF-0F09-0B01-499A-8CF94E51F986}"/>
                </a:ext>
              </a:extLst>
            </p:cNvPr>
            <p:cNvSpPr txBox="1"/>
            <p:nvPr/>
          </p:nvSpPr>
          <p:spPr>
            <a:xfrm>
              <a:off x="789587" y="1046552"/>
              <a:ext cx="3639067" cy="1323439"/>
            </a:xfrm>
            <a:prstGeom prst="rect">
              <a:avLst/>
            </a:prstGeom>
            <a:noFill/>
          </p:spPr>
          <p:txBody>
            <a:bodyPr wrap="square" rtlCol="0">
              <a:spAutoFit/>
            </a:bodyPr>
            <a:lstStyle/>
            <a:p>
              <a:pPr algn="ctr">
                <a:buClr>
                  <a:schemeClr val="bg1"/>
                </a:buClr>
                <a:buSzPct val="200000"/>
              </a:pPr>
              <a:r>
                <a:rPr lang="es-MX" sz="8000" dirty="0">
                  <a:solidFill>
                    <a:schemeClr val="accent1">
                      <a:lumMod val="20000"/>
                      <a:lumOff val="80000"/>
                    </a:schemeClr>
                  </a:solidFill>
                </a:rPr>
                <a:t>27%</a:t>
              </a:r>
            </a:p>
          </p:txBody>
        </p:sp>
        <p:sp>
          <p:nvSpPr>
            <p:cNvPr id="8" name="TextBox 7">
              <a:extLst>
                <a:ext uri="{FF2B5EF4-FFF2-40B4-BE49-F238E27FC236}">
                  <a16:creationId xmlns:a16="http://schemas.microsoft.com/office/drawing/2014/main" id="{DA47751B-EEBE-956C-6849-67591865D77A}"/>
                </a:ext>
              </a:extLst>
            </p:cNvPr>
            <p:cNvSpPr txBox="1"/>
            <p:nvPr/>
          </p:nvSpPr>
          <p:spPr>
            <a:xfrm>
              <a:off x="1332470" y="2238575"/>
              <a:ext cx="2351862" cy="369332"/>
            </a:xfrm>
            <a:prstGeom prst="rect">
              <a:avLst/>
            </a:prstGeom>
            <a:noFill/>
          </p:spPr>
          <p:txBody>
            <a:bodyPr wrap="none" rtlCol="0">
              <a:spAutoFit/>
            </a:bodyPr>
            <a:lstStyle/>
            <a:p>
              <a:r>
                <a:rPr lang="es-MX" b="1" dirty="0">
                  <a:solidFill>
                    <a:schemeClr val="bg1"/>
                  </a:solidFill>
                </a:rPr>
                <a:t>OPEN RATE </a:t>
              </a:r>
              <a:r>
                <a:rPr lang="es-MX" b="1" dirty="0">
                  <a:highlight>
                    <a:srgbClr val="00FFFF"/>
                  </a:highlight>
                </a:rPr>
                <a:t>ANTES</a:t>
              </a:r>
              <a:endParaRPr lang="en-US" b="1" dirty="0">
                <a:solidFill>
                  <a:schemeClr val="bg1"/>
                </a:solidFill>
              </a:endParaRPr>
            </a:p>
          </p:txBody>
        </p:sp>
      </p:grpSp>
      <p:grpSp>
        <p:nvGrpSpPr>
          <p:cNvPr id="24" name="Group 23">
            <a:extLst>
              <a:ext uri="{FF2B5EF4-FFF2-40B4-BE49-F238E27FC236}">
                <a16:creationId xmlns:a16="http://schemas.microsoft.com/office/drawing/2014/main" id="{D1819BDB-F8D9-FCB1-426D-BB8B77404F2F}"/>
              </a:ext>
            </a:extLst>
          </p:cNvPr>
          <p:cNvGrpSpPr/>
          <p:nvPr/>
        </p:nvGrpSpPr>
        <p:grpSpPr>
          <a:xfrm>
            <a:off x="41157" y="2831643"/>
            <a:ext cx="5135925" cy="1667318"/>
            <a:chOff x="41157" y="2831643"/>
            <a:chExt cx="5135925" cy="1667318"/>
          </a:xfrm>
        </p:grpSpPr>
        <p:sp>
          <p:nvSpPr>
            <p:cNvPr id="5" name="CuadroTexto 1">
              <a:extLst>
                <a:ext uri="{FF2B5EF4-FFF2-40B4-BE49-F238E27FC236}">
                  <a16:creationId xmlns:a16="http://schemas.microsoft.com/office/drawing/2014/main" id="{675F4788-2590-AA17-AD98-243CAC4BBE97}"/>
                </a:ext>
              </a:extLst>
            </p:cNvPr>
            <p:cNvSpPr txBox="1"/>
            <p:nvPr/>
          </p:nvSpPr>
          <p:spPr>
            <a:xfrm>
              <a:off x="41157" y="2831643"/>
              <a:ext cx="5135925" cy="1323439"/>
            </a:xfrm>
            <a:prstGeom prst="rect">
              <a:avLst/>
            </a:prstGeom>
            <a:noFill/>
          </p:spPr>
          <p:txBody>
            <a:bodyPr wrap="square" rtlCol="0">
              <a:spAutoFit/>
            </a:bodyPr>
            <a:lstStyle/>
            <a:p>
              <a:pPr algn="ctr">
                <a:buClr>
                  <a:schemeClr val="bg1"/>
                </a:buClr>
                <a:buSzPct val="200000"/>
              </a:pPr>
              <a:r>
                <a:rPr lang="es-MX" sz="8000" dirty="0">
                  <a:solidFill>
                    <a:schemeClr val="accent2">
                      <a:lumMod val="60000"/>
                      <a:lumOff val="40000"/>
                    </a:schemeClr>
                  </a:solidFill>
                </a:rPr>
                <a:t>37%</a:t>
              </a:r>
            </a:p>
          </p:txBody>
        </p:sp>
        <p:sp>
          <p:nvSpPr>
            <p:cNvPr id="9" name="TextBox 8">
              <a:extLst>
                <a:ext uri="{FF2B5EF4-FFF2-40B4-BE49-F238E27FC236}">
                  <a16:creationId xmlns:a16="http://schemas.microsoft.com/office/drawing/2014/main" id="{68B5C04D-1E4D-5B45-1D33-B941BEC9E718}"/>
                </a:ext>
              </a:extLst>
            </p:cNvPr>
            <p:cNvSpPr txBox="1"/>
            <p:nvPr/>
          </p:nvSpPr>
          <p:spPr>
            <a:xfrm>
              <a:off x="1332470" y="4129629"/>
              <a:ext cx="2681055" cy="369332"/>
            </a:xfrm>
            <a:prstGeom prst="rect">
              <a:avLst/>
            </a:prstGeom>
            <a:noFill/>
          </p:spPr>
          <p:txBody>
            <a:bodyPr wrap="none" rtlCol="0">
              <a:spAutoFit/>
            </a:bodyPr>
            <a:lstStyle/>
            <a:p>
              <a:r>
                <a:rPr lang="es-MX" b="1" dirty="0">
                  <a:solidFill>
                    <a:schemeClr val="bg1"/>
                  </a:solidFill>
                </a:rPr>
                <a:t>OPEN RATE </a:t>
              </a:r>
              <a:r>
                <a:rPr lang="es-MX" b="1" dirty="0">
                  <a:solidFill>
                    <a:schemeClr val="bg1"/>
                  </a:solidFill>
                  <a:highlight>
                    <a:srgbClr val="800080"/>
                  </a:highlight>
                </a:rPr>
                <a:t>DESPUÉS</a:t>
              </a:r>
              <a:endParaRPr lang="en-US" b="1" dirty="0">
                <a:solidFill>
                  <a:schemeClr val="bg1"/>
                </a:solidFill>
              </a:endParaRPr>
            </a:p>
          </p:txBody>
        </p:sp>
      </p:grpSp>
      <p:cxnSp>
        <p:nvCxnSpPr>
          <p:cNvPr id="2" name="Straight Connector 1">
            <a:extLst>
              <a:ext uri="{FF2B5EF4-FFF2-40B4-BE49-F238E27FC236}">
                <a16:creationId xmlns:a16="http://schemas.microsoft.com/office/drawing/2014/main" id="{84F243CD-B556-5D67-A310-288F422A9576}"/>
              </a:ext>
            </a:extLst>
          </p:cNvPr>
          <p:cNvCxnSpPr/>
          <p:nvPr/>
        </p:nvCxnSpPr>
        <p:spPr>
          <a:xfrm>
            <a:off x="1332470" y="4673287"/>
            <a:ext cx="95270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9C688EAA-63DD-32EF-BC78-839E1F147217}"/>
              </a:ext>
            </a:extLst>
          </p:cNvPr>
          <p:cNvGrpSpPr/>
          <p:nvPr/>
        </p:nvGrpSpPr>
        <p:grpSpPr>
          <a:xfrm>
            <a:off x="0" y="4616734"/>
            <a:ext cx="5135925" cy="1667318"/>
            <a:chOff x="0" y="4616734"/>
            <a:chExt cx="5135925" cy="1667318"/>
          </a:xfrm>
        </p:grpSpPr>
        <p:sp>
          <p:nvSpPr>
            <p:cNvPr id="3" name="CuadroTexto 1">
              <a:extLst>
                <a:ext uri="{FF2B5EF4-FFF2-40B4-BE49-F238E27FC236}">
                  <a16:creationId xmlns:a16="http://schemas.microsoft.com/office/drawing/2014/main" id="{DE43B2A1-84F0-98FF-CB52-939A5A3316B8}"/>
                </a:ext>
              </a:extLst>
            </p:cNvPr>
            <p:cNvSpPr txBox="1"/>
            <p:nvPr/>
          </p:nvSpPr>
          <p:spPr>
            <a:xfrm>
              <a:off x="0" y="4616734"/>
              <a:ext cx="5135925" cy="1323439"/>
            </a:xfrm>
            <a:prstGeom prst="rect">
              <a:avLst/>
            </a:prstGeom>
            <a:noFill/>
          </p:spPr>
          <p:txBody>
            <a:bodyPr wrap="square" rtlCol="0">
              <a:spAutoFit/>
            </a:bodyPr>
            <a:lstStyle/>
            <a:p>
              <a:pPr algn="ctr">
                <a:buClr>
                  <a:schemeClr val="bg1"/>
                </a:buClr>
                <a:buSzPct val="200000"/>
              </a:pPr>
              <a:r>
                <a:rPr lang="es-MX" sz="8000" dirty="0">
                  <a:solidFill>
                    <a:schemeClr val="accent1"/>
                  </a:solidFill>
                </a:rPr>
                <a:t>33%</a:t>
              </a:r>
            </a:p>
          </p:txBody>
        </p:sp>
        <p:sp>
          <p:nvSpPr>
            <p:cNvPr id="6" name="TextBox 5">
              <a:extLst>
                <a:ext uri="{FF2B5EF4-FFF2-40B4-BE49-F238E27FC236}">
                  <a16:creationId xmlns:a16="http://schemas.microsoft.com/office/drawing/2014/main" id="{849C32D5-A581-095E-9DFC-1B47E9BF97E7}"/>
                </a:ext>
              </a:extLst>
            </p:cNvPr>
            <p:cNvSpPr txBox="1"/>
            <p:nvPr/>
          </p:nvSpPr>
          <p:spPr>
            <a:xfrm>
              <a:off x="1368432" y="5914720"/>
              <a:ext cx="2206566" cy="369332"/>
            </a:xfrm>
            <a:prstGeom prst="rect">
              <a:avLst/>
            </a:prstGeom>
            <a:noFill/>
          </p:spPr>
          <p:txBody>
            <a:bodyPr wrap="none" rtlCol="0">
              <a:spAutoFit/>
            </a:bodyPr>
            <a:lstStyle/>
            <a:p>
              <a:r>
                <a:rPr lang="es-MX" b="1" dirty="0">
                  <a:solidFill>
                    <a:schemeClr val="bg1"/>
                  </a:solidFill>
                </a:rPr>
                <a:t>OPEN RATE </a:t>
              </a:r>
              <a:r>
                <a:rPr lang="es-MX" b="1" dirty="0">
                  <a:solidFill>
                    <a:schemeClr val="bg1"/>
                  </a:solidFill>
                  <a:highlight>
                    <a:srgbClr val="017978"/>
                  </a:highlight>
                </a:rPr>
                <a:t>REAL</a:t>
              </a:r>
              <a:endParaRPr lang="en-US" b="1" dirty="0">
                <a:solidFill>
                  <a:schemeClr val="bg1"/>
                </a:solidFill>
                <a:highlight>
                  <a:srgbClr val="017978"/>
                </a:highlight>
              </a:endParaRPr>
            </a:p>
          </p:txBody>
        </p:sp>
      </p:grpSp>
      <p:grpSp>
        <p:nvGrpSpPr>
          <p:cNvPr id="26" name="Group 25">
            <a:extLst>
              <a:ext uri="{FF2B5EF4-FFF2-40B4-BE49-F238E27FC236}">
                <a16:creationId xmlns:a16="http://schemas.microsoft.com/office/drawing/2014/main" id="{64D825FB-F739-4ABE-AF3F-DFE7BC4CD6F0}"/>
              </a:ext>
            </a:extLst>
          </p:cNvPr>
          <p:cNvGrpSpPr/>
          <p:nvPr/>
        </p:nvGrpSpPr>
        <p:grpSpPr>
          <a:xfrm>
            <a:off x="3369005" y="1046552"/>
            <a:ext cx="5177082" cy="5237500"/>
            <a:chOff x="3369005" y="1046552"/>
            <a:chExt cx="5177082" cy="5237500"/>
          </a:xfrm>
        </p:grpSpPr>
        <p:sp>
          <p:nvSpPr>
            <p:cNvPr id="11" name="CuadroTexto 1">
              <a:extLst>
                <a:ext uri="{FF2B5EF4-FFF2-40B4-BE49-F238E27FC236}">
                  <a16:creationId xmlns:a16="http://schemas.microsoft.com/office/drawing/2014/main" id="{713A7CAD-825C-BBD3-C41F-300D416CB9C8}"/>
                </a:ext>
              </a:extLst>
            </p:cNvPr>
            <p:cNvSpPr txBox="1"/>
            <p:nvPr/>
          </p:nvSpPr>
          <p:spPr>
            <a:xfrm>
              <a:off x="4158592" y="1046552"/>
              <a:ext cx="3639067" cy="1323439"/>
            </a:xfrm>
            <a:prstGeom prst="rect">
              <a:avLst/>
            </a:prstGeom>
            <a:noFill/>
          </p:spPr>
          <p:txBody>
            <a:bodyPr wrap="square" rtlCol="0">
              <a:spAutoFit/>
            </a:bodyPr>
            <a:lstStyle/>
            <a:p>
              <a:pPr algn="ctr">
                <a:buClr>
                  <a:schemeClr val="bg1"/>
                </a:buClr>
                <a:buSzPct val="200000"/>
              </a:pPr>
              <a:r>
                <a:rPr lang="es-MX" sz="8000" dirty="0">
                  <a:solidFill>
                    <a:schemeClr val="accent1">
                      <a:lumMod val="20000"/>
                      <a:lumOff val="80000"/>
                    </a:schemeClr>
                  </a:solidFill>
                </a:rPr>
                <a:t>17%</a:t>
              </a:r>
            </a:p>
          </p:txBody>
        </p:sp>
        <p:sp>
          <p:nvSpPr>
            <p:cNvPr id="12" name="CuadroTexto 1">
              <a:extLst>
                <a:ext uri="{FF2B5EF4-FFF2-40B4-BE49-F238E27FC236}">
                  <a16:creationId xmlns:a16="http://schemas.microsoft.com/office/drawing/2014/main" id="{50D5B88C-F00A-E6F0-96F1-668129E3710A}"/>
                </a:ext>
              </a:extLst>
            </p:cNvPr>
            <p:cNvSpPr txBox="1"/>
            <p:nvPr/>
          </p:nvSpPr>
          <p:spPr>
            <a:xfrm>
              <a:off x="3410162" y="2831643"/>
              <a:ext cx="5135925" cy="1323439"/>
            </a:xfrm>
            <a:prstGeom prst="rect">
              <a:avLst/>
            </a:prstGeom>
            <a:noFill/>
          </p:spPr>
          <p:txBody>
            <a:bodyPr wrap="square" rtlCol="0">
              <a:spAutoFit/>
            </a:bodyPr>
            <a:lstStyle/>
            <a:p>
              <a:pPr algn="ctr">
                <a:buClr>
                  <a:schemeClr val="bg1"/>
                </a:buClr>
                <a:buSzPct val="200000"/>
              </a:pPr>
              <a:r>
                <a:rPr lang="es-MX" sz="8000" dirty="0">
                  <a:solidFill>
                    <a:schemeClr val="accent2">
                      <a:lumMod val="60000"/>
                      <a:lumOff val="40000"/>
                    </a:schemeClr>
                  </a:solidFill>
                </a:rPr>
                <a:t>11%</a:t>
              </a:r>
            </a:p>
          </p:txBody>
        </p:sp>
        <p:sp>
          <p:nvSpPr>
            <p:cNvPr id="13" name="TextBox 12">
              <a:extLst>
                <a:ext uri="{FF2B5EF4-FFF2-40B4-BE49-F238E27FC236}">
                  <a16:creationId xmlns:a16="http://schemas.microsoft.com/office/drawing/2014/main" id="{0AB7A958-657C-36DF-2CAA-BB0BBA4F5754}"/>
                </a:ext>
              </a:extLst>
            </p:cNvPr>
            <p:cNvSpPr txBox="1"/>
            <p:nvPr/>
          </p:nvSpPr>
          <p:spPr>
            <a:xfrm>
              <a:off x="4701475" y="2238575"/>
              <a:ext cx="2180982" cy="369332"/>
            </a:xfrm>
            <a:prstGeom prst="rect">
              <a:avLst/>
            </a:prstGeom>
            <a:noFill/>
          </p:spPr>
          <p:txBody>
            <a:bodyPr wrap="none" rtlCol="0">
              <a:spAutoFit/>
            </a:bodyPr>
            <a:lstStyle/>
            <a:p>
              <a:r>
                <a:rPr lang="es-MX" b="1" dirty="0">
                  <a:solidFill>
                    <a:schemeClr val="bg1"/>
                  </a:solidFill>
                </a:rPr>
                <a:t>CTO RATE </a:t>
              </a:r>
              <a:r>
                <a:rPr lang="es-MX" b="1" dirty="0">
                  <a:highlight>
                    <a:srgbClr val="00FFFF"/>
                  </a:highlight>
                </a:rPr>
                <a:t>ANTES</a:t>
              </a:r>
              <a:endParaRPr lang="en-US" b="1" dirty="0">
                <a:solidFill>
                  <a:schemeClr val="bg1"/>
                </a:solidFill>
              </a:endParaRPr>
            </a:p>
          </p:txBody>
        </p:sp>
        <p:sp>
          <p:nvSpPr>
            <p:cNvPr id="14" name="TextBox 13">
              <a:extLst>
                <a:ext uri="{FF2B5EF4-FFF2-40B4-BE49-F238E27FC236}">
                  <a16:creationId xmlns:a16="http://schemas.microsoft.com/office/drawing/2014/main" id="{2566719A-FC6D-493C-DD67-8217681650EA}"/>
                </a:ext>
              </a:extLst>
            </p:cNvPr>
            <p:cNvSpPr txBox="1"/>
            <p:nvPr/>
          </p:nvSpPr>
          <p:spPr>
            <a:xfrm>
              <a:off x="4701475" y="4129629"/>
              <a:ext cx="2510174" cy="369332"/>
            </a:xfrm>
            <a:prstGeom prst="rect">
              <a:avLst/>
            </a:prstGeom>
            <a:noFill/>
          </p:spPr>
          <p:txBody>
            <a:bodyPr wrap="none" rtlCol="0">
              <a:spAutoFit/>
            </a:bodyPr>
            <a:lstStyle/>
            <a:p>
              <a:r>
                <a:rPr lang="es-MX" b="1" dirty="0">
                  <a:solidFill>
                    <a:schemeClr val="bg1"/>
                  </a:solidFill>
                </a:rPr>
                <a:t>CTO RATE </a:t>
              </a:r>
              <a:r>
                <a:rPr lang="es-MX" b="1" dirty="0">
                  <a:solidFill>
                    <a:schemeClr val="bg1"/>
                  </a:solidFill>
                  <a:highlight>
                    <a:srgbClr val="800080"/>
                  </a:highlight>
                </a:rPr>
                <a:t>DESPUÉS</a:t>
              </a:r>
              <a:endParaRPr lang="en-US" b="1" dirty="0">
                <a:solidFill>
                  <a:schemeClr val="bg1"/>
                </a:solidFill>
              </a:endParaRPr>
            </a:p>
          </p:txBody>
        </p:sp>
        <p:sp>
          <p:nvSpPr>
            <p:cNvPr id="15" name="CuadroTexto 1">
              <a:extLst>
                <a:ext uri="{FF2B5EF4-FFF2-40B4-BE49-F238E27FC236}">
                  <a16:creationId xmlns:a16="http://schemas.microsoft.com/office/drawing/2014/main" id="{A2F8B989-3DCD-AF09-EEF8-2C358F989713}"/>
                </a:ext>
              </a:extLst>
            </p:cNvPr>
            <p:cNvSpPr txBox="1"/>
            <p:nvPr/>
          </p:nvSpPr>
          <p:spPr>
            <a:xfrm>
              <a:off x="3369005" y="4616734"/>
              <a:ext cx="5135925" cy="1323439"/>
            </a:xfrm>
            <a:prstGeom prst="rect">
              <a:avLst/>
            </a:prstGeom>
            <a:noFill/>
          </p:spPr>
          <p:txBody>
            <a:bodyPr wrap="square" rtlCol="0">
              <a:spAutoFit/>
            </a:bodyPr>
            <a:lstStyle/>
            <a:p>
              <a:pPr algn="ctr">
                <a:buClr>
                  <a:schemeClr val="bg1"/>
                </a:buClr>
                <a:buSzPct val="200000"/>
              </a:pPr>
              <a:r>
                <a:rPr lang="es-MX" sz="8000" dirty="0">
                  <a:solidFill>
                    <a:schemeClr val="accent1"/>
                  </a:solidFill>
                </a:rPr>
                <a:t>11%</a:t>
              </a:r>
            </a:p>
          </p:txBody>
        </p:sp>
        <p:sp>
          <p:nvSpPr>
            <p:cNvPr id="16" name="TextBox 15">
              <a:extLst>
                <a:ext uri="{FF2B5EF4-FFF2-40B4-BE49-F238E27FC236}">
                  <a16:creationId xmlns:a16="http://schemas.microsoft.com/office/drawing/2014/main" id="{EA37B87B-CF3B-49C0-FB24-1A951E95D79E}"/>
                </a:ext>
              </a:extLst>
            </p:cNvPr>
            <p:cNvSpPr txBox="1"/>
            <p:nvPr/>
          </p:nvSpPr>
          <p:spPr>
            <a:xfrm>
              <a:off x="4737437" y="5914720"/>
              <a:ext cx="2035685" cy="369332"/>
            </a:xfrm>
            <a:prstGeom prst="rect">
              <a:avLst/>
            </a:prstGeom>
            <a:noFill/>
          </p:spPr>
          <p:txBody>
            <a:bodyPr wrap="none" rtlCol="0">
              <a:spAutoFit/>
            </a:bodyPr>
            <a:lstStyle/>
            <a:p>
              <a:r>
                <a:rPr lang="es-MX" b="1" dirty="0">
                  <a:solidFill>
                    <a:schemeClr val="bg1"/>
                  </a:solidFill>
                </a:rPr>
                <a:t>CTO RATE </a:t>
              </a:r>
              <a:r>
                <a:rPr lang="es-MX" b="1" dirty="0">
                  <a:solidFill>
                    <a:schemeClr val="bg1"/>
                  </a:solidFill>
                  <a:highlight>
                    <a:srgbClr val="017978"/>
                  </a:highlight>
                </a:rPr>
                <a:t>REAL</a:t>
              </a:r>
              <a:endParaRPr lang="en-US" b="1" dirty="0">
                <a:solidFill>
                  <a:schemeClr val="bg1"/>
                </a:solidFill>
                <a:highlight>
                  <a:srgbClr val="017978"/>
                </a:highlight>
              </a:endParaRPr>
            </a:p>
          </p:txBody>
        </p:sp>
      </p:grpSp>
      <p:sp>
        <p:nvSpPr>
          <p:cNvPr id="17" name="CuadroTexto 1">
            <a:extLst>
              <a:ext uri="{FF2B5EF4-FFF2-40B4-BE49-F238E27FC236}">
                <a16:creationId xmlns:a16="http://schemas.microsoft.com/office/drawing/2014/main" id="{A5BDA179-5712-2C4A-1F19-875492A16A2B}"/>
              </a:ext>
            </a:extLst>
          </p:cNvPr>
          <p:cNvSpPr txBox="1"/>
          <p:nvPr/>
        </p:nvSpPr>
        <p:spPr>
          <a:xfrm>
            <a:off x="7414504" y="1021099"/>
            <a:ext cx="3639067" cy="1323439"/>
          </a:xfrm>
          <a:prstGeom prst="rect">
            <a:avLst/>
          </a:prstGeom>
          <a:noFill/>
        </p:spPr>
        <p:txBody>
          <a:bodyPr wrap="square" rtlCol="0">
            <a:spAutoFit/>
          </a:bodyPr>
          <a:lstStyle/>
          <a:p>
            <a:pPr algn="ctr">
              <a:buClr>
                <a:schemeClr val="bg1"/>
              </a:buClr>
              <a:buSzPct val="200000"/>
            </a:pPr>
            <a:r>
              <a:rPr lang="es-MX" sz="8000" dirty="0">
                <a:solidFill>
                  <a:schemeClr val="accent1">
                    <a:lumMod val="20000"/>
                    <a:lumOff val="80000"/>
                  </a:schemeClr>
                </a:solidFill>
              </a:rPr>
              <a:t>4.4%</a:t>
            </a:r>
          </a:p>
        </p:txBody>
      </p:sp>
      <p:sp>
        <p:nvSpPr>
          <p:cNvPr id="18" name="CuadroTexto 1">
            <a:extLst>
              <a:ext uri="{FF2B5EF4-FFF2-40B4-BE49-F238E27FC236}">
                <a16:creationId xmlns:a16="http://schemas.microsoft.com/office/drawing/2014/main" id="{51015DD2-B60A-7711-175D-EFD8171A287B}"/>
              </a:ext>
            </a:extLst>
          </p:cNvPr>
          <p:cNvSpPr txBox="1"/>
          <p:nvPr/>
        </p:nvSpPr>
        <p:spPr>
          <a:xfrm>
            <a:off x="6666074" y="2806190"/>
            <a:ext cx="5135925" cy="1323439"/>
          </a:xfrm>
          <a:prstGeom prst="rect">
            <a:avLst/>
          </a:prstGeom>
          <a:noFill/>
        </p:spPr>
        <p:txBody>
          <a:bodyPr wrap="square" rtlCol="0">
            <a:spAutoFit/>
          </a:bodyPr>
          <a:lstStyle/>
          <a:p>
            <a:pPr algn="ctr">
              <a:buClr>
                <a:schemeClr val="bg1"/>
              </a:buClr>
              <a:buSzPct val="200000"/>
            </a:pPr>
            <a:r>
              <a:rPr lang="es-MX" sz="8000" dirty="0">
                <a:solidFill>
                  <a:schemeClr val="accent2">
                    <a:lumMod val="60000"/>
                    <a:lumOff val="40000"/>
                  </a:schemeClr>
                </a:solidFill>
              </a:rPr>
              <a:t>4.3%</a:t>
            </a:r>
          </a:p>
        </p:txBody>
      </p:sp>
      <p:sp>
        <p:nvSpPr>
          <p:cNvPr id="19" name="TextBox 18">
            <a:extLst>
              <a:ext uri="{FF2B5EF4-FFF2-40B4-BE49-F238E27FC236}">
                <a16:creationId xmlns:a16="http://schemas.microsoft.com/office/drawing/2014/main" id="{A48D5099-06CA-CD42-2298-0CE483862C88}"/>
              </a:ext>
            </a:extLst>
          </p:cNvPr>
          <p:cNvSpPr txBox="1"/>
          <p:nvPr/>
        </p:nvSpPr>
        <p:spPr>
          <a:xfrm>
            <a:off x="7957387" y="2213122"/>
            <a:ext cx="2172326" cy="369332"/>
          </a:xfrm>
          <a:prstGeom prst="rect">
            <a:avLst/>
          </a:prstGeom>
          <a:noFill/>
        </p:spPr>
        <p:txBody>
          <a:bodyPr wrap="none" rtlCol="0">
            <a:spAutoFit/>
          </a:bodyPr>
          <a:lstStyle/>
          <a:p>
            <a:r>
              <a:rPr lang="es-MX" b="1" dirty="0">
                <a:solidFill>
                  <a:schemeClr val="bg1"/>
                </a:solidFill>
              </a:rPr>
              <a:t>CTR RATE </a:t>
            </a:r>
            <a:r>
              <a:rPr lang="es-MX" b="1" dirty="0">
                <a:highlight>
                  <a:srgbClr val="00FFFF"/>
                </a:highlight>
              </a:rPr>
              <a:t>ANTES</a:t>
            </a:r>
            <a:endParaRPr lang="en-US" b="1" dirty="0">
              <a:solidFill>
                <a:schemeClr val="bg1"/>
              </a:solidFill>
            </a:endParaRPr>
          </a:p>
        </p:txBody>
      </p:sp>
      <p:sp>
        <p:nvSpPr>
          <p:cNvPr id="20" name="TextBox 19">
            <a:extLst>
              <a:ext uri="{FF2B5EF4-FFF2-40B4-BE49-F238E27FC236}">
                <a16:creationId xmlns:a16="http://schemas.microsoft.com/office/drawing/2014/main" id="{E318008D-C640-C84D-4CAA-3161E8AEF5D9}"/>
              </a:ext>
            </a:extLst>
          </p:cNvPr>
          <p:cNvSpPr txBox="1"/>
          <p:nvPr/>
        </p:nvSpPr>
        <p:spPr>
          <a:xfrm>
            <a:off x="7957387" y="4104176"/>
            <a:ext cx="2501519" cy="369332"/>
          </a:xfrm>
          <a:prstGeom prst="rect">
            <a:avLst/>
          </a:prstGeom>
          <a:noFill/>
        </p:spPr>
        <p:txBody>
          <a:bodyPr wrap="none" rtlCol="0">
            <a:spAutoFit/>
          </a:bodyPr>
          <a:lstStyle/>
          <a:p>
            <a:r>
              <a:rPr lang="es-MX" b="1" dirty="0">
                <a:solidFill>
                  <a:schemeClr val="bg1"/>
                </a:solidFill>
              </a:rPr>
              <a:t>CTR RATE </a:t>
            </a:r>
            <a:r>
              <a:rPr lang="es-MX" b="1" dirty="0">
                <a:solidFill>
                  <a:schemeClr val="bg1"/>
                </a:solidFill>
                <a:highlight>
                  <a:srgbClr val="800080"/>
                </a:highlight>
              </a:rPr>
              <a:t>DESPUÉS</a:t>
            </a:r>
            <a:endParaRPr lang="en-US" b="1" dirty="0">
              <a:solidFill>
                <a:schemeClr val="bg1"/>
              </a:solidFill>
            </a:endParaRPr>
          </a:p>
        </p:txBody>
      </p:sp>
      <p:sp>
        <p:nvSpPr>
          <p:cNvPr id="21" name="CuadroTexto 1">
            <a:extLst>
              <a:ext uri="{FF2B5EF4-FFF2-40B4-BE49-F238E27FC236}">
                <a16:creationId xmlns:a16="http://schemas.microsoft.com/office/drawing/2014/main" id="{10A69E83-31CF-17FB-889A-FC73C307F055}"/>
              </a:ext>
            </a:extLst>
          </p:cNvPr>
          <p:cNvSpPr txBox="1"/>
          <p:nvPr/>
        </p:nvSpPr>
        <p:spPr>
          <a:xfrm>
            <a:off x="6624917" y="4591281"/>
            <a:ext cx="5135925" cy="1323439"/>
          </a:xfrm>
          <a:prstGeom prst="rect">
            <a:avLst/>
          </a:prstGeom>
          <a:noFill/>
        </p:spPr>
        <p:txBody>
          <a:bodyPr wrap="square" rtlCol="0">
            <a:spAutoFit/>
          </a:bodyPr>
          <a:lstStyle/>
          <a:p>
            <a:pPr algn="ctr">
              <a:buClr>
                <a:schemeClr val="bg1"/>
              </a:buClr>
              <a:buSzPct val="200000"/>
            </a:pPr>
            <a:r>
              <a:rPr lang="es-MX" sz="8000" dirty="0">
                <a:solidFill>
                  <a:schemeClr val="accent1"/>
                </a:solidFill>
              </a:rPr>
              <a:t>4.2%</a:t>
            </a:r>
          </a:p>
        </p:txBody>
      </p:sp>
      <p:sp>
        <p:nvSpPr>
          <p:cNvPr id="22" name="TextBox 21">
            <a:extLst>
              <a:ext uri="{FF2B5EF4-FFF2-40B4-BE49-F238E27FC236}">
                <a16:creationId xmlns:a16="http://schemas.microsoft.com/office/drawing/2014/main" id="{610EEBF2-5826-004A-1277-511CBFE00B43}"/>
              </a:ext>
            </a:extLst>
          </p:cNvPr>
          <p:cNvSpPr txBox="1"/>
          <p:nvPr/>
        </p:nvSpPr>
        <p:spPr>
          <a:xfrm>
            <a:off x="7993349" y="5889267"/>
            <a:ext cx="2027030" cy="369332"/>
          </a:xfrm>
          <a:prstGeom prst="rect">
            <a:avLst/>
          </a:prstGeom>
          <a:noFill/>
        </p:spPr>
        <p:txBody>
          <a:bodyPr wrap="none" rtlCol="0">
            <a:spAutoFit/>
          </a:bodyPr>
          <a:lstStyle/>
          <a:p>
            <a:r>
              <a:rPr lang="es-MX" b="1" dirty="0">
                <a:solidFill>
                  <a:schemeClr val="bg1"/>
                </a:solidFill>
              </a:rPr>
              <a:t>CTR RATE </a:t>
            </a:r>
            <a:r>
              <a:rPr lang="es-MX" b="1" dirty="0">
                <a:solidFill>
                  <a:schemeClr val="bg1"/>
                </a:solidFill>
                <a:highlight>
                  <a:srgbClr val="017978"/>
                </a:highlight>
              </a:rPr>
              <a:t>REAL</a:t>
            </a:r>
            <a:endParaRPr lang="en-US" b="1" dirty="0">
              <a:solidFill>
                <a:schemeClr val="bg1"/>
              </a:solidFill>
              <a:highlight>
                <a:srgbClr val="017978"/>
              </a:highlight>
            </a:endParaRPr>
          </a:p>
        </p:txBody>
      </p:sp>
    </p:spTree>
    <p:extLst>
      <p:ext uri="{BB962C8B-B14F-4D97-AF65-F5344CB8AC3E}">
        <p14:creationId xmlns:p14="http://schemas.microsoft.com/office/powerpoint/2010/main" val="343256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6E192D-8D66-27F4-1BDD-B8C0DC6DE458}"/>
              </a:ext>
            </a:extLst>
          </p:cNvPr>
          <p:cNvSpPr>
            <a:spLocks noGrp="1"/>
          </p:cNvSpPr>
          <p:nvPr>
            <p:ph type="ctrTitle"/>
          </p:nvPr>
        </p:nvSpPr>
        <p:spPr/>
        <p:txBody>
          <a:bodyPr/>
          <a:lstStyle/>
          <a:p>
            <a:r>
              <a:rPr lang="es-MX" dirty="0"/>
              <a:t>LEAD SCORING</a:t>
            </a:r>
            <a:endParaRPr lang="en-US" dirty="0"/>
          </a:p>
        </p:txBody>
      </p:sp>
    </p:spTree>
    <p:extLst>
      <p:ext uri="{BB962C8B-B14F-4D97-AF65-F5344CB8AC3E}">
        <p14:creationId xmlns:p14="http://schemas.microsoft.com/office/powerpoint/2010/main" val="202228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E611D65-01EC-4038-8165-D7844EA9ADFC}"/>
              </a:ext>
            </a:extLst>
          </p:cNvPr>
          <p:cNvSpPr txBox="1"/>
          <p:nvPr/>
        </p:nvSpPr>
        <p:spPr>
          <a:xfrm>
            <a:off x="838200" y="1437124"/>
            <a:ext cx="3636645" cy="4154984"/>
          </a:xfrm>
          <a:prstGeom prst="rect">
            <a:avLst/>
          </a:prstGeom>
          <a:noFill/>
        </p:spPr>
        <p:txBody>
          <a:bodyPr wrap="square" rtlCol="0">
            <a:spAutoFit/>
          </a:bodyPr>
          <a:lstStyle/>
          <a:p>
            <a:r>
              <a:rPr lang="es-MX" sz="3600" dirty="0"/>
              <a:t>Creemos que cada cliente quiere recibir un trato diferente.</a:t>
            </a:r>
          </a:p>
          <a:p>
            <a:endParaRPr lang="es-MX" sz="3600" dirty="0"/>
          </a:p>
          <a:p>
            <a:r>
              <a:rPr lang="es-MX" sz="2000" dirty="0">
                <a:solidFill>
                  <a:schemeClr val="bg1">
                    <a:lumMod val="50000"/>
                  </a:schemeClr>
                </a:solidFill>
              </a:rPr>
              <a:t>Y lo hacemos a través de </a:t>
            </a:r>
            <a:r>
              <a:rPr lang="es-MX" sz="2000" dirty="0">
                <a:solidFill>
                  <a:schemeClr val="bg1">
                    <a:lumMod val="50000"/>
                  </a:schemeClr>
                </a:solidFill>
                <a:highlight>
                  <a:srgbClr val="00FFFF"/>
                </a:highlight>
              </a:rPr>
              <a:t>Data </a:t>
            </a:r>
            <a:r>
              <a:rPr lang="es-MX" sz="2000" dirty="0" err="1">
                <a:solidFill>
                  <a:schemeClr val="bg1">
                    <a:lumMod val="50000"/>
                  </a:schemeClr>
                </a:solidFill>
                <a:highlight>
                  <a:srgbClr val="00FFFF"/>
                </a:highlight>
              </a:rPr>
              <a:t>Driven</a:t>
            </a:r>
            <a:r>
              <a:rPr lang="es-MX" sz="2000" dirty="0">
                <a:solidFill>
                  <a:schemeClr val="bg1">
                    <a:lumMod val="50000"/>
                  </a:schemeClr>
                </a:solidFill>
                <a:highlight>
                  <a:srgbClr val="00FFFF"/>
                </a:highlight>
              </a:rPr>
              <a:t> Marketing</a:t>
            </a:r>
            <a:r>
              <a:rPr lang="es-MX" sz="2000" dirty="0">
                <a:solidFill>
                  <a:schemeClr val="bg1">
                    <a:lumMod val="50000"/>
                  </a:schemeClr>
                </a:solidFill>
              </a:rPr>
              <a:t>. </a:t>
            </a:r>
          </a:p>
          <a:p>
            <a:endParaRPr lang="es-MX" sz="3600" dirty="0"/>
          </a:p>
        </p:txBody>
      </p:sp>
      <p:pic>
        <p:nvPicPr>
          <p:cNvPr id="43" name="Imagen 42" descr="Imagen que contiene persona, edificio&#10;&#10;Descripción generada automáticamente">
            <a:extLst>
              <a:ext uri="{FF2B5EF4-FFF2-40B4-BE49-F238E27FC236}">
                <a16:creationId xmlns:a16="http://schemas.microsoft.com/office/drawing/2014/main" id="{D36C8F8E-EED0-44A2-8825-6A63A8A8A8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449" y="1437125"/>
            <a:ext cx="7067550" cy="3924300"/>
          </a:xfrm>
          <a:prstGeom prst="rect">
            <a:avLst/>
          </a:prstGeom>
        </p:spPr>
      </p:pic>
      <p:cxnSp>
        <p:nvCxnSpPr>
          <p:cNvPr id="7" name="Conector recto 6">
            <a:extLst>
              <a:ext uri="{FF2B5EF4-FFF2-40B4-BE49-F238E27FC236}">
                <a16:creationId xmlns:a16="http://schemas.microsoft.com/office/drawing/2014/main" id="{63A036D6-B3CA-4970-BD06-E886A0DCB4C4}"/>
              </a:ext>
            </a:extLst>
          </p:cNvPr>
          <p:cNvCxnSpPr>
            <a:cxnSpLocks/>
          </p:cNvCxnSpPr>
          <p:nvPr/>
        </p:nvCxnSpPr>
        <p:spPr>
          <a:xfrm>
            <a:off x="939165" y="3959758"/>
            <a:ext cx="344144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0077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0"/>
            <a:ext cx="4965639" cy="6858000"/>
          </a:xfrm>
          <a:prstGeom prst="rect">
            <a:avLst/>
          </a:prstGeom>
          <a:solidFill>
            <a:srgbClr val="017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CuadroTexto 13"/>
          <p:cNvSpPr txBox="1"/>
          <p:nvPr/>
        </p:nvSpPr>
        <p:spPr>
          <a:xfrm>
            <a:off x="5393468" y="1010628"/>
            <a:ext cx="6332929" cy="4524315"/>
          </a:xfrm>
          <a:prstGeom prst="rect">
            <a:avLst/>
          </a:prstGeom>
          <a:noFill/>
        </p:spPr>
        <p:txBody>
          <a:bodyPr wrap="square" rtlCol="0">
            <a:spAutoFit/>
          </a:bodyPr>
          <a:lstStyle>
            <a:defPPr>
              <a:defRPr lang="es-MX"/>
            </a:defPPr>
            <a:lvl1pPr>
              <a:defRPr sz="2400">
                <a:solidFill>
                  <a:schemeClr val="tx1">
                    <a:lumMod val="65000"/>
                    <a:lumOff val="35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600" b="0" i="0" u="none" strike="noStrike" kern="1200" cap="none" spc="0" normalizeH="0" baseline="0" noProof="0" dirty="0">
                <a:ln>
                  <a:noFill/>
                </a:ln>
                <a:solidFill>
                  <a:srgbClr val="1C1C1C"/>
                </a:solidFill>
                <a:effectLst/>
                <a:uLnTx/>
                <a:uFillTx/>
                <a:latin typeface="Arial" panose="020B0604020202020204" pitchFamily="34" charset="0"/>
                <a:ea typeface="+mn-ea"/>
                <a:cs typeface="Arial" panose="020B0604020202020204" pitchFamily="34" charset="0"/>
              </a:rPr>
              <a:t>¿Que haría este usuario si el banco </a:t>
            </a:r>
            <a:r>
              <a:rPr kumimoji="0" lang="es-MX" sz="3600" b="1" i="0" u="none" strike="noStrike" kern="1200" cap="none" spc="0" normalizeH="0" baseline="0" noProof="0" dirty="0">
                <a:ln>
                  <a:noFill/>
                </a:ln>
                <a:solidFill>
                  <a:srgbClr val="1C1C1C"/>
                </a:solidFill>
                <a:effectLst/>
                <a:uLnTx/>
                <a:uFillTx/>
                <a:latin typeface="Arial" panose="020B0604020202020204" pitchFamily="34" charset="0"/>
                <a:ea typeface="+mn-ea"/>
                <a:cs typeface="Arial" panose="020B0604020202020204" pitchFamily="34" charset="0"/>
              </a:rPr>
              <a:t>por error le depositara $3,000USD?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3600" b="0" i="0" u="none" strike="noStrike" kern="1200" cap="none" spc="0" normalizeH="0" baseline="0" noProof="0" dirty="0">
              <a:ln>
                <a:noFill/>
              </a:ln>
              <a:solidFill>
                <a:srgbClr val="1C1C1C"/>
              </a:solidFill>
              <a:effectLst/>
              <a:uLnTx/>
              <a:uFillTx/>
              <a:latin typeface="Arial" panose="020B0604020202020204" pitchFamily="34" charset="0"/>
              <a:ea typeface="+mn-ea"/>
              <a:cs typeface="Arial" panose="020B0604020202020204" pitchFamily="34" charset="0"/>
            </a:endParaRPr>
          </a:p>
          <a:p>
            <a:pPr marL="742950" marR="0" lvl="0" indent="-742950" algn="l" defTabSz="914400" rtl="0" eaLnBrk="1" fontAlgn="auto" latinLnBrk="0" hangingPunct="1">
              <a:lnSpc>
                <a:spcPct val="100000"/>
              </a:lnSpc>
              <a:spcBef>
                <a:spcPts val="0"/>
              </a:spcBef>
              <a:spcAft>
                <a:spcPts val="0"/>
              </a:spcAft>
              <a:buClr>
                <a:srgbClr val="017978"/>
              </a:buClr>
              <a:buSzTx/>
              <a:buFont typeface="+mj-lt"/>
              <a:buAutoNum type="alphaUcPeriod"/>
              <a:tabLst/>
              <a:defRPr/>
            </a:pPr>
            <a:r>
              <a:rPr kumimoji="0" lang="es-MX" sz="3600" b="0" i="0" u="none" strike="noStrike" kern="1200" cap="none" spc="0" normalizeH="0" baseline="0" noProof="0" dirty="0">
                <a:ln>
                  <a:noFill/>
                </a:ln>
                <a:solidFill>
                  <a:srgbClr val="1C1C1C"/>
                </a:solidFill>
                <a:effectLst/>
                <a:uLnTx/>
                <a:uFillTx/>
                <a:latin typeface="Arial" panose="020B0604020202020204" pitchFamily="34" charset="0"/>
                <a:ea typeface="+mn-ea"/>
                <a:cs typeface="Arial" panose="020B0604020202020204" pitchFamily="34" charset="0"/>
              </a:rPr>
              <a:t>Regresaría el dinero</a:t>
            </a:r>
          </a:p>
          <a:p>
            <a:pPr marL="742950" marR="0" lvl="0" indent="-742950" algn="l" defTabSz="914400" rtl="0" eaLnBrk="1" fontAlgn="auto" latinLnBrk="0" hangingPunct="1">
              <a:lnSpc>
                <a:spcPct val="100000"/>
              </a:lnSpc>
              <a:spcBef>
                <a:spcPts val="0"/>
              </a:spcBef>
              <a:spcAft>
                <a:spcPts val="0"/>
              </a:spcAft>
              <a:buClr>
                <a:srgbClr val="017978"/>
              </a:buClr>
              <a:buSzTx/>
              <a:buFont typeface="+mj-lt"/>
              <a:buAutoNum type="alphaUcPeriod"/>
              <a:tabLst/>
              <a:defRPr/>
            </a:pPr>
            <a:endParaRPr kumimoji="0" lang="es-MX" sz="3600" b="0" i="0" u="none" strike="noStrike" kern="1200" cap="none" spc="0" normalizeH="0" baseline="0" noProof="0" dirty="0">
              <a:ln>
                <a:noFill/>
              </a:ln>
              <a:solidFill>
                <a:srgbClr val="1C1C1C"/>
              </a:solidFill>
              <a:effectLst/>
              <a:uLnTx/>
              <a:uFillTx/>
              <a:latin typeface="Arial" panose="020B0604020202020204" pitchFamily="34" charset="0"/>
              <a:ea typeface="+mn-ea"/>
              <a:cs typeface="Arial" panose="020B0604020202020204" pitchFamily="34" charset="0"/>
            </a:endParaRPr>
          </a:p>
          <a:p>
            <a:pPr marL="742950" marR="0" lvl="0" indent="-742950" algn="l" defTabSz="914400" rtl="0" eaLnBrk="1" fontAlgn="auto" latinLnBrk="0" hangingPunct="1">
              <a:lnSpc>
                <a:spcPct val="100000"/>
              </a:lnSpc>
              <a:spcBef>
                <a:spcPts val="0"/>
              </a:spcBef>
              <a:spcAft>
                <a:spcPts val="0"/>
              </a:spcAft>
              <a:buClr>
                <a:srgbClr val="017978"/>
              </a:buClr>
              <a:buSzTx/>
              <a:buFont typeface="+mj-lt"/>
              <a:buAutoNum type="alphaUcPeriod"/>
              <a:tabLst/>
              <a:defRPr/>
            </a:pPr>
            <a:r>
              <a:rPr kumimoji="0" lang="es-MX" sz="3600" b="0" i="0" u="none" strike="noStrike" kern="1200" cap="none" spc="0" normalizeH="0" baseline="0" noProof="0" dirty="0">
                <a:ln>
                  <a:noFill/>
                </a:ln>
                <a:solidFill>
                  <a:srgbClr val="1C1C1C"/>
                </a:solidFill>
                <a:effectLst/>
                <a:uLnTx/>
                <a:uFillTx/>
                <a:latin typeface="Arial" panose="020B0604020202020204" pitchFamily="34" charset="0"/>
                <a:ea typeface="+mn-ea"/>
                <a:cs typeface="Arial" panose="020B0604020202020204" pitchFamily="34" charset="0"/>
              </a:rPr>
              <a:t>Tomaría el dinero y saldría corriendo</a:t>
            </a:r>
          </a:p>
        </p:txBody>
      </p:sp>
      <p:sp>
        <p:nvSpPr>
          <p:cNvPr id="16" name="TextBox 6"/>
          <p:cNvSpPr txBox="1"/>
          <p:nvPr/>
        </p:nvSpPr>
        <p:spPr>
          <a:xfrm>
            <a:off x="838201" y="1010628"/>
            <a:ext cx="4095307"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600" b="1" i="0" u="none" strike="noStrike" kern="1200" cap="none" spc="0" normalizeH="0" baseline="0" noProof="0" dirty="0">
                <a:ln>
                  <a:noFill/>
                </a:ln>
                <a:solidFill>
                  <a:srgbClr val="FFFFFF"/>
                </a:solidFill>
                <a:effectLst/>
                <a:uLnTx/>
                <a:uFillTx/>
                <a:latin typeface="Arial" panose="020B0604020202020204"/>
                <a:ea typeface="+mn-ea"/>
                <a:cs typeface="+mn-cs"/>
              </a:rPr>
              <a:t>¿Qué tan bien conoces a este usuario?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419" sz="36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3600" b="0" i="0" u="none" strike="noStrike" kern="1200" cap="none" spc="0" normalizeH="0" baseline="0" noProof="0" dirty="0">
                <a:ln>
                  <a:noFill/>
                </a:ln>
                <a:solidFill>
                  <a:srgbClr val="FFFFFF"/>
                </a:solidFill>
                <a:effectLst/>
                <a:uLnTx/>
                <a:uFillTx/>
                <a:latin typeface="Arial" panose="020B0604020202020204"/>
                <a:ea typeface="+mn-ea"/>
                <a:cs typeface="+mn-cs"/>
              </a:rPr>
              <a:t>Hombre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3600" b="0" i="0" u="none" strike="noStrike" kern="1200" cap="none" spc="0" normalizeH="0" baseline="0" noProof="0" dirty="0">
                <a:ln>
                  <a:noFill/>
                </a:ln>
                <a:solidFill>
                  <a:srgbClr val="FFFFFF"/>
                </a:solidFill>
                <a:effectLst/>
                <a:uLnTx/>
                <a:uFillTx/>
                <a:latin typeface="Arial" panose="020B0604020202020204"/>
                <a:ea typeface="+mn-ea"/>
                <a:cs typeface="+mn-cs"/>
              </a:rPr>
              <a:t>40-45 años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3600" b="0" i="0" u="none" strike="noStrike" kern="1200" cap="none" spc="0" normalizeH="0" baseline="0" noProof="0" dirty="0">
                <a:ln>
                  <a:noFill/>
                </a:ln>
                <a:solidFill>
                  <a:srgbClr val="FFFFFF"/>
                </a:solidFill>
                <a:effectLst/>
                <a:uLnTx/>
                <a:uFillTx/>
                <a:latin typeface="Arial" panose="020B0604020202020204"/>
                <a:ea typeface="+mn-ea"/>
                <a:cs typeface="+mn-cs"/>
              </a:rPr>
              <a:t>Vive en CDMX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3600" b="0" i="0" u="none" strike="noStrike" kern="1200" cap="none" spc="0" normalizeH="0" baseline="0" noProof="0" dirty="0">
                <a:ln>
                  <a:noFill/>
                </a:ln>
                <a:solidFill>
                  <a:srgbClr val="FFFFFF"/>
                </a:solidFill>
                <a:effectLst/>
                <a:uLnTx/>
                <a:uFillTx/>
                <a:latin typeface="Arial" panose="020B0604020202020204"/>
                <a:ea typeface="+mn-ea"/>
                <a:cs typeface="+mn-cs"/>
              </a:rPr>
              <a:t> 4 hijos</a:t>
            </a:r>
          </a:p>
        </p:txBody>
      </p:sp>
    </p:spTree>
    <p:extLst>
      <p:ext uri="{BB962C8B-B14F-4D97-AF65-F5344CB8AC3E}">
        <p14:creationId xmlns:p14="http://schemas.microsoft.com/office/powerpoint/2010/main" val="668387241"/>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8093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9;p10">
            <a:extLst>
              <a:ext uri="{FF2B5EF4-FFF2-40B4-BE49-F238E27FC236}">
                <a16:creationId xmlns:a16="http://schemas.microsoft.com/office/drawing/2014/main" id="{C0F9AABB-4118-F3A5-714A-37B46160348B}"/>
              </a:ext>
            </a:extLst>
          </p:cNvPr>
          <p:cNvSpPr/>
          <p:nvPr/>
        </p:nvSpPr>
        <p:spPr>
          <a:xfrm>
            <a:off x="4820061" y="0"/>
            <a:ext cx="2700000" cy="6858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82CECB"/>
              </a:solidFill>
              <a:latin typeface="Arial"/>
              <a:ea typeface="Arial"/>
              <a:cs typeface="Arial"/>
              <a:sym typeface="Arial"/>
            </a:endParaRPr>
          </a:p>
        </p:txBody>
      </p:sp>
      <p:cxnSp>
        <p:nvCxnSpPr>
          <p:cNvPr id="3" name="Google Shape;150;p10">
            <a:extLst>
              <a:ext uri="{FF2B5EF4-FFF2-40B4-BE49-F238E27FC236}">
                <a16:creationId xmlns:a16="http://schemas.microsoft.com/office/drawing/2014/main" id="{41D23A1B-E338-E072-3218-89E95E282746}"/>
              </a:ext>
            </a:extLst>
          </p:cNvPr>
          <p:cNvCxnSpPr/>
          <p:nvPr/>
        </p:nvCxnSpPr>
        <p:spPr>
          <a:xfrm>
            <a:off x="696000" y="5433353"/>
            <a:ext cx="10800000" cy="0"/>
          </a:xfrm>
          <a:prstGeom prst="straightConnector1">
            <a:avLst/>
          </a:prstGeom>
          <a:noFill/>
          <a:ln w="12700" cap="flat" cmpd="sng">
            <a:solidFill>
              <a:schemeClr val="dk1"/>
            </a:solidFill>
            <a:prstDash val="solid"/>
            <a:miter lim="800000"/>
            <a:headEnd type="oval" w="med" len="med"/>
            <a:tailEnd type="stealth" w="med" len="med"/>
          </a:ln>
        </p:spPr>
      </p:cxnSp>
      <p:sp>
        <p:nvSpPr>
          <p:cNvPr id="4" name="Google Shape;151;p10">
            <a:extLst>
              <a:ext uri="{FF2B5EF4-FFF2-40B4-BE49-F238E27FC236}">
                <a16:creationId xmlns:a16="http://schemas.microsoft.com/office/drawing/2014/main" id="{4D3F48D6-E4E4-2DEC-BB3A-9395C045678E}"/>
              </a:ext>
            </a:extLst>
          </p:cNvPr>
          <p:cNvSpPr txBox="1"/>
          <p:nvPr/>
        </p:nvSpPr>
        <p:spPr>
          <a:xfrm>
            <a:off x="696000" y="5572800"/>
            <a:ext cx="270000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600">
                <a:solidFill>
                  <a:schemeClr val="dk1"/>
                </a:solidFill>
                <a:latin typeface="Arial"/>
                <a:ea typeface="Arial"/>
                <a:cs typeface="Arial"/>
                <a:sym typeface="Arial"/>
              </a:rPr>
              <a:t>BROADCAST</a:t>
            </a:r>
            <a:endParaRPr/>
          </a:p>
        </p:txBody>
      </p:sp>
      <p:sp>
        <p:nvSpPr>
          <p:cNvPr id="5" name="Google Shape;152;p10">
            <a:extLst>
              <a:ext uri="{FF2B5EF4-FFF2-40B4-BE49-F238E27FC236}">
                <a16:creationId xmlns:a16="http://schemas.microsoft.com/office/drawing/2014/main" id="{0CDB752F-3798-B255-1F7F-C0599601F123}"/>
              </a:ext>
            </a:extLst>
          </p:cNvPr>
          <p:cNvSpPr txBox="1"/>
          <p:nvPr/>
        </p:nvSpPr>
        <p:spPr>
          <a:xfrm>
            <a:off x="4063379" y="5572800"/>
            <a:ext cx="1365246"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600">
                <a:solidFill>
                  <a:schemeClr val="dk1"/>
                </a:solidFill>
                <a:latin typeface="Arial"/>
                <a:ea typeface="Arial"/>
                <a:cs typeface="Arial"/>
                <a:sym typeface="Arial"/>
              </a:rPr>
              <a:t>TARGETING</a:t>
            </a:r>
            <a:endParaRPr/>
          </a:p>
        </p:txBody>
      </p:sp>
      <p:sp>
        <p:nvSpPr>
          <p:cNvPr id="6" name="Google Shape;153;p10">
            <a:extLst>
              <a:ext uri="{FF2B5EF4-FFF2-40B4-BE49-F238E27FC236}">
                <a16:creationId xmlns:a16="http://schemas.microsoft.com/office/drawing/2014/main" id="{60DF3248-3CD1-4F8F-0253-8CF135545795}"/>
              </a:ext>
            </a:extLst>
          </p:cNvPr>
          <p:cNvSpPr txBox="1"/>
          <p:nvPr/>
        </p:nvSpPr>
        <p:spPr>
          <a:xfrm>
            <a:off x="6530142" y="5572800"/>
            <a:ext cx="183172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600">
                <a:solidFill>
                  <a:schemeClr val="dk1"/>
                </a:solidFill>
                <a:latin typeface="Arial"/>
                <a:ea typeface="Arial"/>
                <a:cs typeface="Arial"/>
                <a:sym typeface="Arial"/>
              </a:rPr>
              <a:t>SEGMENTACIÓN</a:t>
            </a:r>
            <a:endParaRPr/>
          </a:p>
        </p:txBody>
      </p:sp>
      <p:sp>
        <p:nvSpPr>
          <p:cNvPr id="7" name="Google Shape;154;p10">
            <a:extLst>
              <a:ext uri="{FF2B5EF4-FFF2-40B4-BE49-F238E27FC236}">
                <a16:creationId xmlns:a16="http://schemas.microsoft.com/office/drawing/2014/main" id="{40FE5C06-EA75-FAA8-278B-9A321523560E}"/>
              </a:ext>
            </a:extLst>
          </p:cNvPr>
          <p:cNvSpPr txBox="1"/>
          <p:nvPr/>
        </p:nvSpPr>
        <p:spPr>
          <a:xfrm>
            <a:off x="9080647" y="5572800"/>
            <a:ext cx="2130711"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600">
                <a:solidFill>
                  <a:schemeClr val="dk1"/>
                </a:solidFill>
                <a:latin typeface="Arial"/>
                <a:ea typeface="Arial"/>
                <a:cs typeface="Arial"/>
                <a:sym typeface="Arial"/>
              </a:rPr>
              <a:t>PERSONALIZACIÓN</a:t>
            </a:r>
            <a:endParaRPr/>
          </a:p>
        </p:txBody>
      </p:sp>
      <p:sp>
        <p:nvSpPr>
          <p:cNvPr id="14" name="Google Shape;155;p10">
            <a:extLst>
              <a:ext uri="{FF2B5EF4-FFF2-40B4-BE49-F238E27FC236}">
                <a16:creationId xmlns:a16="http://schemas.microsoft.com/office/drawing/2014/main" id="{92A2C20A-EE53-4CB7-70A9-BD0A4A1DCC7E}"/>
              </a:ext>
            </a:extLst>
          </p:cNvPr>
          <p:cNvSpPr/>
          <p:nvPr/>
        </p:nvSpPr>
        <p:spPr>
          <a:xfrm rot="10800000" flipH="1">
            <a:off x="-10172700" y="-3790950"/>
            <a:ext cx="21964650" cy="8940056"/>
          </a:xfrm>
          <a:prstGeom prst="arc">
            <a:avLst>
              <a:gd name="adj1" fmla="val 16200000"/>
              <a:gd name="adj2" fmla="val 21262418"/>
            </a:avLst>
          </a:prstGeom>
          <a:noFill/>
          <a:ln w="38100" cap="flat" cmpd="sng">
            <a:solidFill>
              <a:srgbClr val="01797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96151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D881016-1114-03B2-6CFB-32035617D268}"/>
              </a:ext>
            </a:extLst>
          </p:cNvPr>
          <p:cNvGrpSpPr/>
          <p:nvPr/>
        </p:nvGrpSpPr>
        <p:grpSpPr>
          <a:xfrm>
            <a:off x="8738886" y="1189970"/>
            <a:ext cx="3345084" cy="2462213"/>
            <a:chOff x="8738886" y="1189970"/>
            <a:chExt cx="3345084" cy="2462213"/>
          </a:xfrm>
        </p:grpSpPr>
        <p:cxnSp>
          <p:nvCxnSpPr>
            <p:cNvPr id="2" name="Conector recto 1">
              <a:extLst>
                <a:ext uri="{FF2B5EF4-FFF2-40B4-BE49-F238E27FC236}">
                  <a16:creationId xmlns:a16="http://schemas.microsoft.com/office/drawing/2014/main" id="{A2F4D87C-D0E7-465E-A1BE-10AB7C3952DF}"/>
                </a:ext>
              </a:extLst>
            </p:cNvPr>
            <p:cNvCxnSpPr>
              <a:cxnSpLocks/>
            </p:cNvCxnSpPr>
            <p:nvPr/>
          </p:nvCxnSpPr>
          <p:spPr>
            <a:xfrm>
              <a:off x="8738886" y="2016889"/>
              <a:ext cx="3055717" cy="0"/>
            </a:xfrm>
            <a:prstGeom prst="line">
              <a:avLst/>
            </a:prstGeom>
            <a:ln>
              <a:gradFill flip="none" rotWithShape="1">
                <a:gsLst>
                  <a:gs pos="20000">
                    <a:schemeClr val="tx1"/>
                  </a:gs>
                  <a:gs pos="100000">
                    <a:schemeClr val="accent1">
                      <a:lumMod val="20000"/>
                      <a:lumOff val="80000"/>
                    </a:schemeClr>
                  </a:gs>
                </a:gsLst>
                <a:lin ang="0" scaled="1"/>
                <a:tileRect/>
              </a:gradFill>
              <a:headEnd type="oval" w="sm" len="sm"/>
            </a:ln>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1CAF49F2-37FB-4882-B4F4-4DD9ECF8BFDB}"/>
                </a:ext>
              </a:extLst>
            </p:cNvPr>
            <p:cNvSpPr txBox="1"/>
            <p:nvPr/>
          </p:nvSpPr>
          <p:spPr>
            <a:xfrm>
              <a:off x="9630373" y="1189970"/>
              <a:ext cx="2453597"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800" b="1" i="0" u="none" strike="noStrike" kern="1200" cap="none" spc="0" normalizeH="0" baseline="0" noProof="0" dirty="0">
                  <a:ln>
                    <a:noFill/>
                  </a:ln>
                  <a:solidFill>
                    <a:srgbClr val="1C1C1C"/>
                  </a:solidFill>
                  <a:effectLst/>
                  <a:uLnTx/>
                  <a:uFillTx/>
                  <a:latin typeface="Arial" panose="020B0604020202020204"/>
                  <a:ea typeface="+mn-ea"/>
                  <a:cs typeface="+mn-cs"/>
                </a:rPr>
                <a:t>1 </a:t>
              </a:r>
              <a:r>
                <a:rPr kumimoji="0" lang="es-MX" sz="1600" b="1" i="0" u="none" strike="noStrike" kern="1200" cap="none" spc="0" normalizeH="0" baseline="0" noProof="0" dirty="0">
                  <a:ln>
                    <a:noFill/>
                  </a:ln>
                  <a:solidFill>
                    <a:srgbClr val="1C1C1C"/>
                  </a:solidFill>
                  <a:effectLst/>
                  <a:uLnTx/>
                  <a:uFillTx/>
                  <a:latin typeface="Arial" panose="020B0604020202020204"/>
                  <a:ea typeface="+mn-ea"/>
                  <a:cs typeface="+mn-cs"/>
                </a:rPr>
                <a:t>/ FIRST PARTY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000" b="0" i="0" u="none" strike="noStrike" kern="1200" cap="none" spc="0" normalizeH="0" baseline="0" noProof="0" dirty="0">
                <a:ln>
                  <a:noFill/>
                </a:ln>
                <a:solidFill>
                  <a:srgbClr val="1C1C1C"/>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srgbClr val="1C1C1C"/>
                  </a:solidFill>
                  <a:effectLst/>
                  <a:uLnTx/>
                  <a:uFillTx/>
                  <a:latin typeface="Arial" panose="020B0604020202020204"/>
                  <a:ea typeface="+mn-ea"/>
                  <a:cs typeface="+mn-cs"/>
                </a:rPr>
                <a:t>Datos obtenidos del comportamiento de la persona en propiedades de la marca como web, apps, email, tiendas físicas.</a:t>
              </a:r>
            </a:p>
          </p:txBody>
        </p:sp>
      </p:grpSp>
      <p:grpSp>
        <p:nvGrpSpPr>
          <p:cNvPr id="13" name="Group 12">
            <a:extLst>
              <a:ext uri="{FF2B5EF4-FFF2-40B4-BE49-F238E27FC236}">
                <a16:creationId xmlns:a16="http://schemas.microsoft.com/office/drawing/2014/main" id="{8B40F329-CDF0-9142-0CC5-5D60FAF15371}"/>
              </a:ext>
            </a:extLst>
          </p:cNvPr>
          <p:cNvGrpSpPr/>
          <p:nvPr/>
        </p:nvGrpSpPr>
        <p:grpSpPr>
          <a:xfrm>
            <a:off x="8738886" y="4050846"/>
            <a:ext cx="3345084" cy="2215991"/>
            <a:chOff x="8738886" y="4050846"/>
            <a:chExt cx="3345084" cy="2215991"/>
          </a:xfrm>
        </p:grpSpPr>
        <p:cxnSp>
          <p:nvCxnSpPr>
            <p:cNvPr id="6" name="Conector recto 5">
              <a:extLst>
                <a:ext uri="{FF2B5EF4-FFF2-40B4-BE49-F238E27FC236}">
                  <a16:creationId xmlns:a16="http://schemas.microsoft.com/office/drawing/2014/main" id="{67BE645B-9D34-498F-956E-E23F19934C09}"/>
                </a:ext>
              </a:extLst>
            </p:cNvPr>
            <p:cNvCxnSpPr>
              <a:cxnSpLocks/>
            </p:cNvCxnSpPr>
            <p:nvPr/>
          </p:nvCxnSpPr>
          <p:spPr>
            <a:xfrm>
              <a:off x="8738886" y="4877765"/>
              <a:ext cx="3055717" cy="0"/>
            </a:xfrm>
            <a:prstGeom prst="line">
              <a:avLst/>
            </a:prstGeom>
            <a:ln>
              <a:gradFill flip="none" rotWithShape="1">
                <a:gsLst>
                  <a:gs pos="20000">
                    <a:schemeClr val="tx1"/>
                  </a:gs>
                  <a:gs pos="100000">
                    <a:schemeClr val="accent1">
                      <a:lumMod val="20000"/>
                      <a:lumOff val="80000"/>
                    </a:schemeClr>
                  </a:gs>
                </a:gsLst>
                <a:lin ang="0" scaled="1"/>
                <a:tileRect/>
              </a:gradFill>
              <a:headEnd type="oval" w="sm" len="sm"/>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75AAB28D-ED35-49AF-B665-382EAE1442AC}"/>
                </a:ext>
              </a:extLst>
            </p:cNvPr>
            <p:cNvSpPr txBox="1"/>
            <p:nvPr/>
          </p:nvSpPr>
          <p:spPr>
            <a:xfrm>
              <a:off x="9630373" y="4050846"/>
              <a:ext cx="2453597"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800" b="1" i="0" u="none" strike="noStrike" kern="1200" cap="none" spc="0" normalizeH="0" baseline="0" noProof="0" dirty="0">
                  <a:ln>
                    <a:noFill/>
                  </a:ln>
                  <a:solidFill>
                    <a:srgbClr val="1C1C1C"/>
                  </a:solidFill>
                  <a:effectLst/>
                  <a:uLnTx/>
                  <a:uFillTx/>
                  <a:latin typeface="Arial" panose="020B0604020202020204"/>
                  <a:ea typeface="+mn-ea"/>
                  <a:cs typeface="+mn-cs"/>
                </a:rPr>
                <a:t>2 </a:t>
              </a:r>
              <a:r>
                <a:rPr kumimoji="0" lang="es-MX" sz="1600" b="1" i="0" u="none" strike="noStrike" kern="1200" cap="none" spc="0" normalizeH="0" baseline="0" noProof="0" dirty="0">
                  <a:ln>
                    <a:noFill/>
                  </a:ln>
                  <a:solidFill>
                    <a:srgbClr val="1C1C1C"/>
                  </a:solidFill>
                  <a:effectLst/>
                  <a:uLnTx/>
                  <a:uFillTx/>
                  <a:latin typeface="Arial" panose="020B0604020202020204"/>
                  <a:ea typeface="+mn-ea"/>
                  <a:cs typeface="+mn-cs"/>
                </a:rPr>
                <a:t>/ SECOND PARTY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000" b="0" i="0" u="none" strike="noStrike" kern="1200" cap="none" spc="0" normalizeH="0" baseline="0" noProof="0" dirty="0">
                <a:ln>
                  <a:noFill/>
                </a:ln>
                <a:solidFill>
                  <a:srgbClr val="1C1C1C"/>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1C1C1C"/>
                  </a:solidFill>
                  <a:effectLst/>
                  <a:uLnTx/>
                  <a:uFillTx/>
                  <a:latin typeface="Arial" panose="020B0604020202020204"/>
                  <a:ea typeface="+mn-ea"/>
                  <a:cs typeface="+mn-cs"/>
                </a:rPr>
                <a:t>Datos que la marca comparte con una “segunda parte” en un acuerdo privado de beneficio mutuo.</a:t>
              </a:r>
            </a:p>
          </p:txBody>
        </p:sp>
      </p:grpSp>
      <p:grpSp>
        <p:nvGrpSpPr>
          <p:cNvPr id="12" name="Group 11">
            <a:extLst>
              <a:ext uri="{FF2B5EF4-FFF2-40B4-BE49-F238E27FC236}">
                <a16:creationId xmlns:a16="http://schemas.microsoft.com/office/drawing/2014/main" id="{3E0E538A-4053-952D-C780-15101CF807E9}"/>
              </a:ext>
            </a:extLst>
          </p:cNvPr>
          <p:cNvGrpSpPr/>
          <p:nvPr/>
        </p:nvGrpSpPr>
        <p:grpSpPr>
          <a:xfrm>
            <a:off x="546176" y="4050846"/>
            <a:ext cx="3055717" cy="2215991"/>
            <a:chOff x="546176" y="4050846"/>
            <a:chExt cx="3055717" cy="2215991"/>
          </a:xfrm>
        </p:grpSpPr>
        <p:cxnSp>
          <p:nvCxnSpPr>
            <p:cNvPr id="8" name="Conector recto 7">
              <a:extLst>
                <a:ext uri="{FF2B5EF4-FFF2-40B4-BE49-F238E27FC236}">
                  <a16:creationId xmlns:a16="http://schemas.microsoft.com/office/drawing/2014/main" id="{A70C508C-9C43-430A-B9BD-6615FD01BB02}"/>
                </a:ext>
              </a:extLst>
            </p:cNvPr>
            <p:cNvCxnSpPr>
              <a:cxnSpLocks/>
            </p:cNvCxnSpPr>
            <p:nvPr/>
          </p:nvCxnSpPr>
          <p:spPr>
            <a:xfrm flipH="1">
              <a:off x="546176" y="4877765"/>
              <a:ext cx="3055717" cy="0"/>
            </a:xfrm>
            <a:prstGeom prst="line">
              <a:avLst/>
            </a:prstGeom>
            <a:ln>
              <a:gradFill flip="none" rotWithShape="1">
                <a:gsLst>
                  <a:gs pos="20000">
                    <a:schemeClr val="tx1"/>
                  </a:gs>
                  <a:gs pos="100000">
                    <a:schemeClr val="accent1">
                      <a:lumMod val="20000"/>
                      <a:lumOff val="80000"/>
                    </a:schemeClr>
                  </a:gs>
                </a:gsLst>
                <a:lin ang="0" scaled="1"/>
                <a:tileRect/>
              </a:gradFill>
              <a:headEnd type="oval" w="sm" len="sm"/>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id="{808333A7-D569-4CBA-9B6F-D5BFEC321841}"/>
                </a:ext>
              </a:extLst>
            </p:cNvPr>
            <p:cNvSpPr txBox="1"/>
            <p:nvPr/>
          </p:nvSpPr>
          <p:spPr>
            <a:xfrm>
              <a:off x="546176" y="4050846"/>
              <a:ext cx="2453597"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800" b="1" i="0" u="none" strike="noStrike" kern="1200" cap="none" spc="0" normalizeH="0" baseline="0" noProof="0" dirty="0">
                  <a:ln>
                    <a:noFill/>
                  </a:ln>
                  <a:solidFill>
                    <a:srgbClr val="1C1C1C"/>
                  </a:solidFill>
                  <a:effectLst/>
                  <a:uLnTx/>
                  <a:uFillTx/>
                  <a:latin typeface="Arial" panose="020B0604020202020204"/>
                  <a:ea typeface="+mn-ea"/>
                  <a:cs typeface="+mn-cs"/>
                </a:rPr>
                <a:t>3 </a:t>
              </a:r>
              <a:r>
                <a:rPr kumimoji="0" lang="es-MX" sz="1600" b="1" i="0" u="none" strike="noStrike" kern="1200" cap="none" spc="0" normalizeH="0" baseline="0" noProof="0" dirty="0">
                  <a:ln>
                    <a:noFill/>
                  </a:ln>
                  <a:solidFill>
                    <a:srgbClr val="1C1C1C"/>
                  </a:solidFill>
                  <a:effectLst/>
                  <a:uLnTx/>
                  <a:uFillTx/>
                  <a:latin typeface="Arial" panose="020B0604020202020204"/>
                  <a:ea typeface="+mn-ea"/>
                  <a:cs typeface="+mn-cs"/>
                </a:rPr>
                <a:t>/ THIRD PARTY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000" b="0" i="0" u="none" strike="noStrike" kern="1200" cap="none" spc="0" normalizeH="0" baseline="0" noProof="0" dirty="0">
                <a:ln>
                  <a:noFill/>
                </a:ln>
                <a:solidFill>
                  <a:srgbClr val="1C1C1C"/>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srgbClr val="1C1C1C"/>
                  </a:solidFill>
                  <a:effectLst/>
                  <a:uLnTx/>
                  <a:uFillTx/>
                  <a:latin typeface="Arial" panose="020B0604020202020204"/>
                  <a:ea typeface="+mn-ea"/>
                  <a:cs typeface="+mn-cs"/>
                </a:rPr>
                <a:t>Datos que la marca obtiene de mercados de datos (habitualmente anonimizados) como Ad Networks o </a:t>
              </a:r>
              <a:r>
                <a:rPr kumimoji="0" lang="es-MX" sz="1600" b="0" i="0" u="none" strike="noStrike" kern="1200" cap="none" spc="0" normalizeH="0" baseline="0" noProof="0" dirty="0" err="1">
                  <a:ln>
                    <a:noFill/>
                  </a:ln>
                  <a:solidFill>
                    <a:srgbClr val="1C1C1C"/>
                  </a:solidFill>
                  <a:effectLst/>
                  <a:uLnTx/>
                  <a:uFillTx/>
                  <a:latin typeface="Arial" panose="020B0604020202020204"/>
                  <a:ea typeface="+mn-ea"/>
                  <a:cs typeface="+mn-cs"/>
                </a:rPr>
                <a:t>DSPs</a:t>
              </a:r>
              <a:r>
                <a:rPr kumimoji="0" lang="es-MX" sz="1600" b="0" i="0" u="none" strike="noStrike" kern="1200" cap="none" spc="0" normalizeH="0" baseline="0" noProof="0" dirty="0">
                  <a:ln>
                    <a:noFill/>
                  </a:ln>
                  <a:solidFill>
                    <a:srgbClr val="1C1C1C"/>
                  </a:solidFill>
                  <a:effectLst/>
                  <a:uLnTx/>
                  <a:uFillTx/>
                  <a:latin typeface="Arial" panose="020B0604020202020204"/>
                  <a:ea typeface="+mn-ea"/>
                  <a:cs typeface="+mn-cs"/>
                </a:rPr>
                <a:t>.</a:t>
              </a:r>
            </a:p>
          </p:txBody>
        </p:sp>
      </p:grpSp>
      <p:grpSp>
        <p:nvGrpSpPr>
          <p:cNvPr id="5" name="Group 4">
            <a:extLst>
              <a:ext uri="{FF2B5EF4-FFF2-40B4-BE49-F238E27FC236}">
                <a16:creationId xmlns:a16="http://schemas.microsoft.com/office/drawing/2014/main" id="{237303F5-8443-44EA-BF0D-09EB7D9E6ADC}"/>
              </a:ext>
            </a:extLst>
          </p:cNvPr>
          <p:cNvGrpSpPr/>
          <p:nvPr/>
        </p:nvGrpSpPr>
        <p:grpSpPr>
          <a:xfrm>
            <a:off x="546176" y="1189970"/>
            <a:ext cx="3055717" cy="2215991"/>
            <a:chOff x="546176" y="1189970"/>
            <a:chExt cx="3055717" cy="2215991"/>
          </a:xfrm>
        </p:grpSpPr>
        <p:cxnSp>
          <p:nvCxnSpPr>
            <p:cNvPr id="10" name="Conector recto 9">
              <a:extLst>
                <a:ext uri="{FF2B5EF4-FFF2-40B4-BE49-F238E27FC236}">
                  <a16:creationId xmlns:a16="http://schemas.microsoft.com/office/drawing/2014/main" id="{8DD81BDC-786B-47F0-A26F-3AC4CCCE58A8}"/>
                </a:ext>
              </a:extLst>
            </p:cNvPr>
            <p:cNvCxnSpPr>
              <a:cxnSpLocks/>
            </p:cNvCxnSpPr>
            <p:nvPr/>
          </p:nvCxnSpPr>
          <p:spPr>
            <a:xfrm flipH="1">
              <a:off x="546176" y="2016889"/>
              <a:ext cx="3055717" cy="0"/>
            </a:xfrm>
            <a:prstGeom prst="line">
              <a:avLst/>
            </a:prstGeom>
            <a:ln>
              <a:gradFill flip="none" rotWithShape="1">
                <a:gsLst>
                  <a:gs pos="20000">
                    <a:schemeClr val="tx1"/>
                  </a:gs>
                  <a:gs pos="100000">
                    <a:schemeClr val="accent1">
                      <a:lumMod val="20000"/>
                      <a:lumOff val="80000"/>
                    </a:schemeClr>
                  </a:gs>
                </a:gsLst>
                <a:lin ang="0" scaled="1"/>
                <a:tileRect/>
              </a:gradFill>
              <a:headEnd type="oval" w="sm" len="sm"/>
            </a:ln>
          </p:spPr>
          <p:style>
            <a:lnRef idx="1">
              <a:schemeClr val="accent1"/>
            </a:lnRef>
            <a:fillRef idx="0">
              <a:schemeClr val="accent1"/>
            </a:fillRef>
            <a:effectRef idx="0">
              <a:schemeClr val="accent1"/>
            </a:effectRef>
            <a:fontRef idx="minor">
              <a:schemeClr val="tx1"/>
            </a:fontRef>
          </p:style>
        </p:cxnSp>
        <p:sp>
          <p:nvSpPr>
            <p:cNvPr id="11" name="CuadroTexto 10">
              <a:extLst>
                <a:ext uri="{FF2B5EF4-FFF2-40B4-BE49-F238E27FC236}">
                  <a16:creationId xmlns:a16="http://schemas.microsoft.com/office/drawing/2014/main" id="{D1C4F1A3-EFCB-4082-A025-0C7E648E3AF4}"/>
                </a:ext>
              </a:extLst>
            </p:cNvPr>
            <p:cNvSpPr txBox="1"/>
            <p:nvPr/>
          </p:nvSpPr>
          <p:spPr>
            <a:xfrm>
              <a:off x="546176" y="1189970"/>
              <a:ext cx="2453597"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800" b="1" i="0" u="none" strike="noStrike" kern="1200" cap="none" spc="0" normalizeH="0" baseline="0" noProof="0" dirty="0">
                  <a:ln>
                    <a:noFill/>
                  </a:ln>
                  <a:solidFill>
                    <a:srgbClr val="1C1C1C"/>
                  </a:solidFill>
                  <a:effectLst/>
                  <a:uLnTx/>
                  <a:uFillTx/>
                  <a:latin typeface="Arial" panose="020B0604020202020204"/>
                  <a:ea typeface="+mn-ea"/>
                  <a:cs typeface="+mn-cs"/>
                </a:rPr>
                <a:t>0 </a:t>
              </a:r>
              <a:r>
                <a:rPr kumimoji="0" lang="es-MX" sz="1600" b="1" i="0" u="none" strike="noStrike" kern="1200" cap="none" spc="0" normalizeH="0" baseline="0" noProof="0" dirty="0">
                  <a:ln>
                    <a:noFill/>
                  </a:ln>
                  <a:solidFill>
                    <a:srgbClr val="1C1C1C"/>
                  </a:solidFill>
                  <a:effectLst/>
                  <a:uLnTx/>
                  <a:uFillTx/>
                  <a:latin typeface="Arial" panose="020B0604020202020204"/>
                  <a:ea typeface="+mn-ea"/>
                  <a:cs typeface="+mn-cs"/>
                </a:rPr>
                <a:t>/ ZERO PARTY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000" b="0" i="0" u="none" strike="noStrike" kern="1200" cap="none" spc="0" normalizeH="0" baseline="0" noProof="0" dirty="0">
                <a:ln>
                  <a:noFill/>
                </a:ln>
                <a:solidFill>
                  <a:srgbClr val="1C1C1C"/>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srgbClr val="1C1C1C"/>
                  </a:solidFill>
                  <a:effectLst/>
                  <a:uLnTx/>
                  <a:uFillTx/>
                  <a:latin typeface="Arial" panose="020B0604020202020204"/>
                  <a:ea typeface="+mn-ea"/>
                  <a:cs typeface="+mn-cs"/>
                </a:rPr>
                <a:t>Datos explícitos de preferencias de marketing aportados por el usuario en formularios y centros de preferencia.</a:t>
              </a:r>
            </a:p>
          </p:txBody>
        </p:sp>
      </p:grpSp>
    </p:spTree>
    <p:extLst>
      <p:ext uri="{BB962C8B-B14F-4D97-AF65-F5344CB8AC3E}">
        <p14:creationId xmlns:p14="http://schemas.microsoft.com/office/powerpoint/2010/main" val="1944878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2" name="Conector recto 1">
            <a:extLst>
              <a:ext uri="{FF2B5EF4-FFF2-40B4-BE49-F238E27FC236}">
                <a16:creationId xmlns:a16="http://schemas.microsoft.com/office/drawing/2014/main" id="{A2F4D87C-D0E7-465E-A1BE-10AB7C3952DF}"/>
              </a:ext>
            </a:extLst>
          </p:cNvPr>
          <p:cNvCxnSpPr>
            <a:cxnSpLocks/>
          </p:cNvCxnSpPr>
          <p:nvPr/>
        </p:nvCxnSpPr>
        <p:spPr>
          <a:xfrm>
            <a:off x="8738886" y="2016889"/>
            <a:ext cx="3055717" cy="0"/>
          </a:xfrm>
          <a:prstGeom prst="line">
            <a:avLst/>
          </a:prstGeom>
          <a:ln>
            <a:solidFill>
              <a:schemeClr val="bg1">
                <a:lumMod val="75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1CAF49F2-37FB-4882-B4F4-4DD9ECF8BFDB}"/>
              </a:ext>
            </a:extLst>
          </p:cNvPr>
          <p:cNvSpPr txBox="1"/>
          <p:nvPr/>
        </p:nvSpPr>
        <p:spPr>
          <a:xfrm>
            <a:off x="9630373" y="1189970"/>
            <a:ext cx="2453597"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8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1 </a:t>
            </a:r>
            <a:r>
              <a:rPr kumimoji="0" lang="es-MX" sz="16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 FIRST PARTY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000" b="0" i="0" u="none" strike="noStrike" kern="1200" cap="none" spc="0" normalizeH="0" baseline="0" noProof="0" dirty="0">
              <a:ln>
                <a:noFill/>
              </a:ln>
              <a:solidFill>
                <a:srgbClr val="FFFFFF">
                  <a:lumMod val="75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Datos obtenidos del comportamiento de la persona en propiedades de la marca como web, apps, email, tiendas físicas.</a:t>
            </a:r>
          </a:p>
        </p:txBody>
      </p:sp>
      <p:cxnSp>
        <p:nvCxnSpPr>
          <p:cNvPr id="6" name="Conector recto 5">
            <a:extLst>
              <a:ext uri="{FF2B5EF4-FFF2-40B4-BE49-F238E27FC236}">
                <a16:creationId xmlns:a16="http://schemas.microsoft.com/office/drawing/2014/main" id="{67BE645B-9D34-498F-956E-E23F19934C09}"/>
              </a:ext>
            </a:extLst>
          </p:cNvPr>
          <p:cNvCxnSpPr>
            <a:cxnSpLocks/>
          </p:cNvCxnSpPr>
          <p:nvPr/>
        </p:nvCxnSpPr>
        <p:spPr>
          <a:xfrm>
            <a:off x="8738886" y="4877765"/>
            <a:ext cx="3055717" cy="0"/>
          </a:xfrm>
          <a:prstGeom prst="line">
            <a:avLst/>
          </a:prstGeom>
          <a:ln>
            <a:solidFill>
              <a:schemeClr val="bg1">
                <a:lumMod val="75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75AAB28D-ED35-49AF-B665-382EAE1442AC}"/>
              </a:ext>
            </a:extLst>
          </p:cNvPr>
          <p:cNvSpPr txBox="1"/>
          <p:nvPr/>
        </p:nvSpPr>
        <p:spPr>
          <a:xfrm>
            <a:off x="9630373" y="4050846"/>
            <a:ext cx="2453597"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8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2 </a:t>
            </a:r>
            <a:r>
              <a:rPr kumimoji="0" lang="es-MX" sz="16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 SECOND PARTY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000" b="0" i="0" u="none" strike="noStrike" kern="1200" cap="none" spc="0" normalizeH="0" baseline="0" noProof="0" dirty="0">
              <a:ln>
                <a:noFill/>
              </a:ln>
              <a:solidFill>
                <a:srgbClr val="FFFFFF">
                  <a:lumMod val="75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Datos que la marca comparte con una “segunda parte” en un acuerdo privado de beneficio mutuo.</a:t>
            </a:r>
          </a:p>
        </p:txBody>
      </p:sp>
      <p:cxnSp>
        <p:nvCxnSpPr>
          <p:cNvPr id="8" name="Conector recto 7">
            <a:extLst>
              <a:ext uri="{FF2B5EF4-FFF2-40B4-BE49-F238E27FC236}">
                <a16:creationId xmlns:a16="http://schemas.microsoft.com/office/drawing/2014/main" id="{A70C508C-9C43-430A-B9BD-6615FD01BB02}"/>
              </a:ext>
            </a:extLst>
          </p:cNvPr>
          <p:cNvCxnSpPr>
            <a:cxnSpLocks/>
          </p:cNvCxnSpPr>
          <p:nvPr/>
        </p:nvCxnSpPr>
        <p:spPr>
          <a:xfrm flipH="1">
            <a:off x="546176" y="4877765"/>
            <a:ext cx="3055717" cy="0"/>
          </a:xfrm>
          <a:prstGeom prst="line">
            <a:avLst/>
          </a:prstGeom>
          <a:ln>
            <a:gradFill flip="none" rotWithShape="1">
              <a:gsLst>
                <a:gs pos="20000">
                  <a:schemeClr val="tx1"/>
                </a:gs>
                <a:gs pos="100000">
                  <a:srgbClr val="FF0000"/>
                </a:gs>
              </a:gsLst>
              <a:lin ang="0" scaled="1"/>
              <a:tileRect/>
            </a:gradFill>
            <a:headEnd type="oval" w="sm" len="sm"/>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id="{808333A7-D569-4CBA-9B6F-D5BFEC321841}"/>
              </a:ext>
            </a:extLst>
          </p:cNvPr>
          <p:cNvSpPr txBox="1"/>
          <p:nvPr/>
        </p:nvSpPr>
        <p:spPr>
          <a:xfrm>
            <a:off x="546176" y="4050846"/>
            <a:ext cx="2453597"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800" b="1" i="0" u="none" strike="noStrike" kern="1200" cap="none" spc="0" normalizeH="0" baseline="0" noProof="0" dirty="0">
                <a:ln>
                  <a:noFill/>
                </a:ln>
                <a:solidFill>
                  <a:srgbClr val="C00000"/>
                </a:solidFill>
                <a:effectLst/>
                <a:uLnTx/>
                <a:uFillTx/>
                <a:latin typeface="Arial" panose="020B0604020202020204"/>
                <a:ea typeface="+mn-ea"/>
                <a:cs typeface="+mn-cs"/>
              </a:rPr>
              <a:t>3 </a:t>
            </a:r>
            <a:r>
              <a:rPr kumimoji="0" lang="es-MX" sz="1600" b="1" i="0" u="none" strike="noStrike" kern="1200" cap="none" spc="0" normalizeH="0" baseline="0" noProof="0" dirty="0">
                <a:ln>
                  <a:noFill/>
                </a:ln>
                <a:solidFill>
                  <a:srgbClr val="C00000"/>
                </a:solidFill>
                <a:effectLst/>
                <a:uLnTx/>
                <a:uFillTx/>
                <a:latin typeface="Arial" panose="020B0604020202020204"/>
                <a:ea typeface="+mn-ea"/>
                <a:cs typeface="+mn-cs"/>
              </a:rPr>
              <a:t>/ THIRD PARTY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000" b="0" i="0" u="none" strike="noStrike" kern="1200" cap="none" spc="0" normalizeH="0" baseline="0" noProof="0" dirty="0">
              <a:ln>
                <a:noFill/>
              </a:ln>
              <a:solidFill>
                <a:srgbClr val="C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srgbClr val="C00000"/>
                </a:solidFill>
                <a:effectLst/>
                <a:uLnTx/>
                <a:uFillTx/>
                <a:latin typeface="Arial" panose="020B0604020202020204"/>
                <a:ea typeface="+mn-ea"/>
                <a:cs typeface="+mn-cs"/>
              </a:rPr>
              <a:t>Datos que la marca obtiene de mercados de datos (habitualmente anonimizados) como Ad Networks o </a:t>
            </a:r>
            <a:r>
              <a:rPr kumimoji="0" lang="es-MX" sz="1600" b="0" i="0" u="none" strike="noStrike" kern="1200" cap="none" spc="0" normalizeH="0" baseline="0" noProof="0" dirty="0" err="1">
                <a:ln>
                  <a:noFill/>
                </a:ln>
                <a:solidFill>
                  <a:srgbClr val="C00000"/>
                </a:solidFill>
                <a:effectLst/>
                <a:uLnTx/>
                <a:uFillTx/>
                <a:latin typeface="Arial" panose="020B0604020202020204"/>
                <a:ea typeface="+mn-ea"/>
                <a:cs typeface="+mn-cs"/>
              </a:rPr>
              <a:t>DSPs</a:t>
            </a:r>
            <a:r>
              <a:rPr kumimoji="0" lang="es-MX" sz="1600" b="0" i="0" u="none" strike="noStrike" kern="1200" cap="none" spc="0" normalizeH="0" baseline="0" noProof="0" dirty="0">
                <a:ln>
                  <a:noFill/>
                </a:ln>
                <a:solidFill>
                  <a:srgbClr val="C00000"/>
                </a:solidFill>
                <a:effectLst/>
                <a:uLnTx/>
                <a:uFillTx/>
                <a:latin typeface="Arial" panose="020B0604020202020204"/>
                <a:ea typeface="+mn-ea"/>
                <a:cs typeface="+mn-cs"/>
              </a:rPr>
              <a:t>.</a:t>
            </a:r>
          </a:p>
        </p:txBody>
      </p:sp>
      <p:cxnSp>
        <p:nvCxnSpPr>
          <p:cNvPr id="10" name="Conector recto 9">
            <a:extLst>
              <a:ext uri="{FF2B5EF4-FFF2-40B4-BE49-F238E27FC236}">
                <a16:creationId xmlns:a16="http://schemas.microsoft.com/office/drawing/2014/main" id="{8DD81BDC-786B-47F0-A26F-3AC4CCCE58A8}"/>
              </a:ext>
            </a:extLst>
          </p:cNvPr>
          <p:cNvCxnSpPr>
            <a:cxnSpLocks/>
          </p:cNvCxnSpPr>
          <p:nvPr/>
        </p:nvCxnSpPr>
        <p:spPr>
          <a:xfrm flipH="1">
            <a:off x="546176" y="2016889"/>
            <a:ext cx="3055717" cy="0"/>
          </a:xfrm>
          <a:prstGeom prst="line">
            <a:avLst/>
          </a:prstGeom>
          <a:ln>
            <a:solidFill>
              <a:schemeClr val="bg1">
                <a:lumMod val="75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11" name="CuadroTexto 10">
            <a:extLst>
              <a:ext uri="{FF2B5EF4-FFF2-40B4-BE49-F238E27FC236}">
                <a16:creationId xmlns:a16="http://schemas.microsoft.com/office/drawing/2014/main" id="{D1C4F1A3-EFCB-4082-A025-0C7E648E3AF4}"/>
              </a:ext>
            </a:extLst>
          </p:cNvPr>
          <p:cNvSpPr txBox="1"/>
          <p:nvPr/>
        </p:nvSpPr>
        <p:spPr>
          <a:xfrm>
            <a:off x="546176" y="1189970"/>
            <a:ext cx="2453597"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8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0 </a:t>
            </a:r>
            <a:r>
              <a:rPr kumimoji="0" lang="es-MX" sz="16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 ZERO PARTY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000" b="0" i="0" u="none" strike="noStrike" kern="1200" cap="none" spc="0" normalizeH="0" baseline="0" noProof="0" dirty="0">
              <a:ln>
                <a:noFill/>
              </a:ln>
              <a:solidFill>
                <a:srgbClr val="FFFFFF">
                  <a:lumMod val="75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Datos explícitos de preferencias de marketing aportados por el usuario en formularios y centros de preferencia.</a:t>
            </a:r>
          </a:p>
        </p:txBody>
      </p:sp>
      <p:sp>
        <p:nvSpPr>
          <p:cNvPr id="5" name="Círculo parcial 4">
            <a:extLst>
              <a:ext uri="{FF2B5EF4-FFF2-40B4-BE49-F238E27FC236}">
                <a16:creationId xmlns:a16="http://schemas.microsoft.com/office/drawing/2014/main" id="{48F9A680-6F58-4C8A-B616-D05EBE3C7D86}"/>
              </a:ext>
            </a:extLst>
          </p:cNvPr>
          <p:cNvSpPr/>
          <p:nvPr/>
        </p:nvSpPr>
        <p:spPr>
          <a:xfrm>
            <a:off x="2904565" y="140397"/>
            <a:ext cx="6660776" cy="6627955"/>
          </a:xfrm>
          <a:prstGeom prst="pie">
            <a:avLst>
              <a:gd name="adj1" fmla="val 19220456"/>
              <a:gd name="adj2" fmla="val 15484627"/>
            </a:avLst>
          </a:prstGeom>
          <a:solidFill>
            <a:srgbClr val="FF0000">
              <a:alpha val="10196"/>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51263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2" name="Conector recto 1">
            <a:extLst>
              <a:ext uri="{FF2B5EF4-FFF2-40B4-BE49-F238E27FC236}">
                <a16:creationId xmlns:a16="http://schemas.microsoft.com/office/drawing/2014/main" id="{A2F4D87C-D0E7-465E-A1BE-10AB7C3952DF}"/>
              </a:ext>
            </a:extLst>
          </p:cNvPr>
          <p:cNvCxnSpPr>
            <a:cxnSpLocks/>
          </p:cNvCxnSpPr>
          <p:nvPr/>
        </p:nvCxnSpPr>
        <p:spPr>
          <a:xfrm>
            <a:off x="8738886" y="2016889"/>
            <a:ext cx="3055717" cy="0"/>
          </a:xfrm>
          <a:prstGeom prst="line">
            <a:avLst/>
          </a:prstGeom>
          <a:ln>
            <a:gradFill flip="none" rotWithShape="1">
              <a:gsLst>
                <a:gs pos="20000">
                  <a:schemeClr val="tx1"/>
                </a:gs>
                <a:gs pos="100000">
                  <a:schemeClr val="accent1">
                    <a:lumMod val="20000"/>
                    <a:lumOff val="80000"/>
                  </a:schemeClr>
                </a:gs>
              </a:gsLst>
              <a:lin ang="0" scaled="1"/>
              <a:tileRect/>
            </a:gradFill>
            <a:headEnd type="oval" w="sm" len="sm"/>
          </a:ln>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1CAF49F2-37FB-4882-B4F4-4DD9ECF8BFDB}"/>
              </a:ext>
            </a:extLst>
          </p:cNvPr>
          <p:cNvSpPr txBox="1"/>
          <p:nvPr/>
        </p:nvSpPr>
        <p:spPr>
          <a:xfrm>
            <a:off x="9630373" y="1189970"/>
            <a:ext cx="2453597"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800" b="1" i="0" u="none" strike="noStrike" kern="1200" cap="none" spc="0" normalizeH="0" baseline="0" noProof="0" dirty="0">
                <a:ln>
                  <a:noFill/>
                </a:ln>
                <a:solidFill>
                  <a:srgbClr val="1C1C1C"/>
                </a:solidFill>
                <a:effectLst/>
                <a:uLnTx/>
                <a:uFillTx/>
                <a:latin typeface="Arial" panose="020B0604020202020204"/>
                <a:ea typeface="+mn-ea"/>
                <a:cs typeface="+mn-cs"/>
              </a:rPr>
              <a:t>1 </a:t>
            </a:r>
            <a:r>
              <a:rPr kumimoji="0" lang="es-MX" sz="1600" b="1" i="0" u="none" strike="noStrike" kern="1200" cap="none" spc="0" normalizeH="0" baseline="0" noProof="0" dirty="0">
                <a:ln>
                  <a:noFill/>
                </a:ln>
                <a:solidFill>
                  <a:srgbClr val="1C1C1C"/>
                </a:solidFill>
                <a:effectLst/>
                <a:uLnTx/>
                <a:uFillTx/>
                <a:latin typeface="Arial" panose="020B0604020202020204"/>
                <a:ea typeface="+mn-ea"/>
                <a:cs typeface="+mn-cs"/>
              </a:rPr>
              <a:t>/ FIRST PARTY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000" b="0" i="0" u="none" strike="noStrike" kern="1200" cap="none" spc="0" normalizeH="0" baseline="0" noProof="0" dirty="0">
              <a:ln>
                <a:noFill/>
              </a:ln>
              <a:solidFill>
                <a:srgbClr val="1C1C1C"/>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srgbClr val="1C1C1C"/>
                </a:solidFill>
                <a:effectLst/>
                <a:uLnTx/>
                <a:uFillTx/>
                <a:latin typeface="Arial" panose="020B0604020202020204"/>
                <a:ea typeface="+mn-ea"/>
                <a:cs typeface="+mn-cs"/>
              </a:rPr>
              <a:t>Datos obtenidos del comportamiento de la persona en propiedades de la marca como web, apps, email, tiendas físicas.</a:t>
            </a:r>
          </a:p>
        </p:txBody>
      </p:sp>
      <p:cxnSp>
        <p:nvCxnSpPr>
          <p:cNvPr id="6" name="Conector recto 5">
            <a:extLst>
              <a:ext uri="{FF2B5EF4-FFF2-40B4-BE49-F238E27FC236}">
                <a16:creationId xmlns:a16="http://schemas.microsoft.com/office/drawing/2014/main" id="{67BE645B-9D34-498F-956E-E23F19934C09}"/>
              </a:ext>
            </a:extLst>
          </p:cNvPr>
          <p:cNvCxnSpPr>
            <a:cxnSpLocks/>
          </p:cNvCxnSpPr>
          <p:nvPr/>
        </p:nvCxnSpPr>
        <p:spPr>
          <a:xfrm>
            <a:off x="8738886" y="4877765"/>
            <a:ext cx="3055717" cy="0"/>
          </a:xfrm>
          <a:prstGeom prst="line">
            <a:avLst/>
          </a:prstGeom>
          <a:ln>
            <a:gradFill flip="none" rotWithShape="1">
              <a:gsLst>
                <a:gs pos="20000">
                  <a:schemeClr val="tx1"/>
                </a:gs>
                <a:gs pos="100000">
                  <a:schemeClr val="accent1">
                    <a:lumMod val="20000"/>
                    <a:lumOff val="80000"/>
                  </a:schemeClr>
                </a:gs>
              </a:gsLst>
              <a:lin ang="0" scaled="1"/>
              <a:tileRect/>
            </a:gradFill>
            <a:headEnd type="oval" w="sm" len="sm"/>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75AAB28D-ED35-49AF-B665-382EAE1442AC}"/>
              </a:ext>
            </a:extLst>
          </p:cNvPr>
          <p:cNvSpPr txBox="1"/>
          <p:nvPr/>
        </p:nvSpPr>
        <p:spPr>
          <a:xfrm>
            <a:off x="9630373" y="4050846"/>
            <a:ext cx="2453597"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800" b="1" i="0" u="none" strike="noStrike" kern="1200" cap="none" spc="0" normalizeH="0" baseline="0" noProof="0" dirty="0">
                <a:ln>
                  <a:noFill/>
                </a:ln>
                <a:solidFill>
                  <a:srgbClr val="1C1C1C"/>
                </a:solidFill>
                <a:effectLst/>
                <a:uLnTx/>
                <a:uFillTx/>
                <a:latin typeface="Arial" panose="020B0604020202020204"/>
                <a:ea typeface="+mn-ea"/>
                <a:cs typeface="+mn-cs"/>
              </a:rPr>
              <a:t>2 </a:t>
            </a:r>
            <a:r>
              <a:rPr kumimoji="0" lang="es-MX" sz="1600" b="1" i="0" u="none" strike="noStrike" kern="1200" cap="none" spc="0" normalizeH="0" baseline="0" noProof="0" dirty="0">
                <a:ln>
                  <a:noFill/>
                </a:ln>
                <a:solidFill>
                  <a:srgbClr val="1C1C1C"/>
                </a:solidFill>
                <a:effectLst/>
                <a:uLnTx/>
                <a:uFillTx/>
                <a:latin typeface="Arial" panose="020B0604020202020204"/>
                <a:ea typeface="+mn-ea"/>
                <a:cs typeface="+mn-cs"/>
              </a:rPr>
              <a:t>/ SECOND PARTY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000" b="0" i="0" u="none" strike="noStrike" kern="1200" cap="none" spc="0" normalizeH="0" baseline="0" noProof="0" dirty="0">
              <a:ln>
                <a:noFill/>
              </a:ln>
              <a:solidFill>
                <a:srgbClr val="1C1C1C"/>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1C1C1C"/>
                </a:solidFill>
                <a:effectLst/>
                <a:uLnTx/>
                <a:uFillTx/>
                <a:latin typeface="Arial" panose="020B0604020202020204"/>
                <a:ea typeface="+mn-ea"/>
                <a:cs typeface="+mn-cs"/>
              </a:rPr>
              <a:t>Datos que la marca comparte con una “segunda parte” en un acuerdo privado de beneficio mutuo.</a:t>
            </a:r>
          </a:p>
        </p:txBody>
      </p:sp>
      <p:cxnSp>
        <p:nvCxnSpPr>
          <p:cNvPr id="8" name="Conector recto 7">
            <a:extLst>
              <a:ext uri="{FF2B5EF4-FFF2-40B4-BE49-F238E27FC236}">
                <a16:creationId xmlns:a16="http://schemas.microsoft.com/office/drawing/2014/main" id="{A70C508C-9C43-430A-B9BD-6615FD01BB02}"/>
              </a:ext>
            </a:extLst>
          </p:cNvPr>
          <p:cNvCxnSpPr>
            <a:cxnSpLocks/>
          </p:cNvCxnSpPr>
          <p:nvPr/>
        </p:nvCxnSpPr>
        <p:spPr>
          <a:xfrm flipH="1">
            <a:off x="546176" y="4877765"/>
            <a:ext cx="3055717" cy="0"/>
          </a:xfrm>
          <a:prstGeom prst="line">
            <a:avLst/>
          </a:prstGeom>
          <a:ln>
            <a:gradFill flip="none" rotWithShape="1">
              <a:gsLst>
                <a:gs pos="20000">
                  <a:schemeClr val="tx1"/>
                </a:gs>
                <a:gs pos="100000">
                  <a:schemeClr val="accent1">
                    <a:lumMod val="20000"/>
                    <a:lumOff val="80000"/>
                  </a:schemeClr>
                </a:gs>
              </a:gsLst>
              <a:lin ang="0" scaled="1"/>
              <a:tileRect/>
            </a:gradFill>
            <a:headEnd type="oval" w="sm" len="sm"/>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id="{808333A7-D569-4CBA-9B6F-D5BFEC321841}"/>
              </a:ext>
            </a:extLst>
          </p:cNvPr>
          <p:cNvSpPr txBox="1"/>
          <p:nvPr/>
        </p:nvSpPr>
        <p:spPr>
          <a:xfrm>
            <a:off x="546176" y="4050846"/>
            <a:ext cx="2453597"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800" b="1" i="0" u="none" strike="noStrike" kern="1200" cap="none" spc="0" normalizeH="0" baseline="0" noProof="0" dirty="0">
                <a:ln>
                  <a:noFill/>
                </a:ln>
                <a:solidFill>
                  <a:srgbClr val="1C1C1C"/>
                </a:solidFill>
                <a:effectLst/>
                <a:uLnTx/>
                <a:uFillTx/>
                <a:latin typeface="Arial" panose="020B0604020202020204"/>
                <a:ea typeface="+mn-ea"/>
                <a:cs typeface="+mn-cs"/>
              </a:rPr>
              <a:t>3 </a:t>
            </a:r>
            <a:r>
              <a:rPr kumimoji="0" lang="es-MX" sz="1600" b="1" i="0" u="none" strike="noStrike" kern="1200" cap="none" spc="0" normalizeH="0" baseline="0" noProof="0" dirty="0">
                <a:ln>
                  <a:noFill/>
                </a:ln>
                <a:solidFill>
                  <a:srgbClr val="1C1C1C"/>
                </a:solidFill>
                <a:effectLst/>
                <a:uLnTx/>
                <a:uFillTx/>
                <a:latin typeface="Arial" panose="020B0604020202020204"/>
                <a:ea typeface="+mn-ea"/>
                <a:cs typeface="+mn-cs"/>
              </a:rPr>
              <a:t>/ THIRD PARTY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000" b="0" i="0" u="none" strike="noStrike" kern="1200" cap="none" spc="0" normalizeH="0" baseline="0" noProof="0" dirty="0">
              <a:ln>
                <a:noFill/>
              </a:ln>
              <a:solidFill>
                <a:srgbClr val="1C1C1C"/>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srgbClr val="1C1C1C"/>
                </a:solidFill>
                <a:effectLst/>
                <a:uLnTx/>
                <a:uFillTx/>
                <a:latin typeface="Arial" panose="020B0604020202020204"/>
                <a:ea typeface="+mn-ea"/>
                <a:cs typeface="+mn-cs"/>
              </a:rPr>
              <a:t>Datos que la marca obtiene de mercados de datos (habitualmente anonimizados) como Ad Networks o </a:t>
            </a:r>
            <a:r>
              <a:rPr kumimoji="0" lang="es-MX" sz="1600" b="0" i="0" u="none" strike="noStrike" kern="1200" cap="none" spc="0" normalizeH="0" baseline="0" noProof="0" dirty="0" err="1">
                <a:ln>
                  <a:noFill/>
                </a:ln>
                <a:solidFill>
                  <a:srgbClr val="1C1C1C"/>
                </a:solidFill>
                <a:effectLst/>
                <a:uLnTx/>
                <a:uFillTx/>
                <a:latin typeface="Arial" panose="020B0604020202020204"/>
                <a:ea typeface="+mn-ea"/>
                <a:cs typeface="+mn-cs"/>
              </a:rPr>
              <a:t>DSPs</a:t>
            </a:r>
            <a:r>
              <a:rPr kumimoji="0" lang="es-MX" sz="1600" b="0" i="0" u="none" strike="noStrike" kern="1200" cap="none" spc="0" normalizeH="0" baseline="0" noProof="0" dirty="0">
                <a:ln>
                  <a:noFill/>
                </a:ln>
                <a:solidFill>
                  <a:srgbClr val="1C1C1C"/>
                </a:solidFill>
                <a:effectLst/>
                <a:uLnTx/>
                <a:uFillTx/>
                <a:latin typeface="Arial" panose="020B0604020202020204"/>
                <a:ea typeface="+mn-ea"/>
                <a:cs typeface="+mn-cs"/>
              </a:rPr>
              <a:t>.</a:t>
            </a:r>
          </a:p>
        </p:txBody>
      </p:sp>
      <p:cxnSp>
        <p:nvCxnSpPr>
          <p:cNvPr id="10" name="Conector recto 9">
            <a:extLst>
              <a:ext uri="{FF2B5EF4-FFF2-40B4-BE49-F238E27FC236}">
                <a16:creationId xmlns:a16="http://schemas.microsoft.com/office/drawing/2014/main" id="{8DD81BDC-786B-47F0-A26F-3AC4CCCE58A8}"/>
              </a:ext>
            </a:extLst>
          </p:cNvPr>
          <p:cNvCxnSpPr>
            <a:cxnSpLocks/>
          </p:cNvCxnSpPr>
          <p:nvPr/>
        </p:nvCxnSpPr>
        <p:spPr>
          <a:xfrm flipH="1">
            <a:off x="546176" y="2016889"/>
            <a:ext cx="3055717" cy="0"/>
          </a:xfrm>
          <a:prstGeom prst="line">
            <a:avLst/>
          </a:prstGeom>
          <a:ln>
            <a:gradFill flip="none" rotWithShape="1">
              <a:gsLst>
                <a:gs pos="20000">
                  <a:schemeClr val="tx1"/>
                </a:gs>
                <a:gs pos="100000">
                  <a:schemeClr val="accent1">
                    <a:lumMod val="20000"/>
                    <a:lumOff val="80000"/>
                  </a:schemeClr>
                </a:gs>
              </a:gsLst>
              <a:lin ang="0" scaled="1"/>
              <a:tileRect/>
            </a:gradFill>
            <a:headEnd type="oval" w="sm" len="sm"/>
          </a:ln>
        </p:spPr>
        <p:style>
          <a:lnRef idx="1">
            <a:schemeClr val="accent1"/>
          </a:lnRef>
          <a:fillRef idx="0">
            <a:schemeClr val="accent1"/>
          </a:fillRef>
          <a:effectRef idx="0">
            <a:schemeClr val="accent1"/>
          </a:effectRef>
          <a:fontRef idx="minor">
            <a:schemeClr val="tx1"/>
          </a:fontRef>
        </p:style>
      </p:cxnSp>
      <p:sp>
        <p:nvSpPr>
          <p:cNvPr id="11" name="CuadroTexto 10">
            <a:extLst>
              <a:ext uri="{FF2B5EF4-FFF2-40B4-BE49-F238E27FC236}">
                <a16:creationId xmlns:a16="http://schemas.microsoft.com/office/drawing/2014/main" id="{D1C4F1A3-EFCB-4082-A025-0C7E648E3AF4}"/>
              </a:ext>
            </a:extLst>
          </p:cNvPr>
          <p:cNvSpPr txBox="1"/>
          <p:nvPr/>
        </p:nvSpPr>
        <p:spPr>
          <a:xfrm>
            <a:off x="546176" y="1189970"/>
            <a:ext cx="2453597"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800" b="1" i="0" u="none" strike="noStrike" kern="1200" cap="none" spc="0" normalizeH="0" baseline="0" noProof="0" dirty="0">
                <a:ln>
                  <a:noFill/>
                </a:ln>
                <a:solidFill>
                  <a:srgbClr val="1C1C1C"/>
                </a:solidFill>
                <a:effectLst/>
                <a:uLnTx/>
                <a:uFillTx/>
                <a:latin typeface="Arial" panose="020B0604020202020204"/>
                <a:ea typeface="+mn-ea"/>
                <a:cs typeface="+mn-cs"/>
              </a:rPr>
              <a:t>0 </a:t>
            </a:r>
            <a:r>
              <a:rPr kumimoji="0" lang="es-MX" sz="1600" b="1" i="0" u="none" strike="noStrike" kern="1200" cap="none" spc="0" normalizeH="0" baseline="0" noProof="0" dirty="0">
                <a:ln>
                  <a:noFill/>
                </a:ln>
                <a:solidFill>
                  <a:srgbClr val="1C1C1C"/>
                </a:solidFill>
                <a:effectLst/>
                <a:uLnTx/>
                <a:uFillTx/>
                <a:latin typeface="Arial" panose="020B0604020202020204"/>
                <a:ea typeface="+mn-ea"/>
                <a:cs typeface="+mn-cs"/>
              </a:rPr>
              <a:t>/ ZERO PARTY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000" b="0" i="0" u="none" strike="noStrike" kern="1200" cap="none" spc="0" normalizeH="0" baseline="0" noProof="0" dirty="0">
              <a:ln>
                <a:noFill/>
              </a:ln>
              <a:solidFill>
                <a:srgbClr val="1C1C1C"/>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srgbClr val="1C1C1C"/>
                </a:solidFill>
                <a:effectLst/>
                <a:uLnTx/>
                <a:uFillTx/>
                <a:latin typeface="Arial" panose="020B0604020202020204"/>
                <a:ea typeface="+mn-ea"/>
                <a:cs typeface="+mn-cs"/>
              </a:rPr>
              <a:t>Datos explícitos de preferencias de marketing aportados por el usuario en formularios y centros de preferencia.</a:t>
            </a:r>
          </a:p>
        </p:txBody>
      </p:sp>
      <p:sp>
        <p:nvSpPr>
          <p:cNvPr id="5" name="Círculo parcial 4">
            <a:extLst>
              <a:ext uri="{FF2B5EF4-FFF2-40B4-BE49-F238E27FC236}">
                <a16:creationId xmlns:a16="http://schemas.microsoft.com/office/drawing/2014/main" id="{48F9A680-6F58-4C8A-B616-D05EBE3C7D86}"/>
              </a:ext>
            </a:extLst>
          </p:cNvPr>
          <p:cNvSpPr/>
          <p:nvPr/>
        </p:nvSpPr>
        <p:spPr>
          <a:xfrm>
            <a:off x="2904565" y="138062"/>
            <a:ext cx="6660776" cy="6627955"/>
          </a:xfrm>
          <a:prstGeom prst="pie">
            <a:avLst>
              <a:gd name="adj1" fmla="val 7825178"/>
              <a:gd name="adj2" fmla="val 10375288"/>
            </a:avLst>
          </a:prstGeom>
          <a:solidFill>
            <a:srgbClr val="FF0000">
              <a:alpha val="10196"/>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9045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AD1CECD-EDBA-4DAB-B47C-7B77FA5DB102}"/>
              </a:ext>
            </a:extLst>
          </p:cNvPr>
          <p:cNvSpPr txBox="1"/>
          <p:nvPr/>
        </p:nvSpPr>
        <p:spPr>
          <a:xfrm>
            <a:off x="1142999" y="1956827"/>
            <a:ext cx="9906001"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FFFFFF"/>
              </a:buClr>
              <a:buSzPct val="200000"/>
              <a:buFontTx/>
              <a:buNone/>
              <a:tabLst/>
              <a:defRPr/>
            </a:pPr>
            <a:r>
              <a:rPr kumimoji="0" lang="es-ES" sz="3600" b="0" i="0" u="none" strike="noStrike" kern="1200" cap="none" spc="0" normalizeH="0" baseline="0" noProof="0" dirty="0">
                <a:ln>
                  <a:noFill/>
                </a:ln>
                <a:solidFill>
                  <a:srgbClr val="FFFFFF"/>
                </a:solidFill>
                <a:effectLst/>
                <a:uLnTx/>
                <a:uFillTx/>
                <a:latin typeface="Arial" panose="020B0604020202020204"/>
                <a:ea typeface="+mn-ea"/>
                <a:cs typeface="+mn-cs"/>
              </a:rPr>
              <a:t>Los datos tienen sentido cuando activas esos datos para marketing. </a:t>
            </a:r>
          </a:p>
          <a:p>
            <a:pPr marL="0" marR="0" lvl="0" indent="0" algn="ctr" defTabSz="914400" rtl="0" eaLnBrk="1" fontAlgn="auto" latinLnBrk="0" hangingPunct="1">
              <a:lnSpc>
                <a:spcPct val="100000"/>
              </a:lnSpc>
              <a:spcBef>
                <a:spcPts val="0"/>
              </a:spcBef>
              <a:spcAft>
                <a:spcPts val="0"/>
              </a:spcAft>
              <a:buClr>
                <a:srgbClr val="FFFFFF"/>
              </a:buClr>
              <a:buSzPct val="200000"/>
              <a:buFontTx/>
              <a:buNone/>
              <a:tabLst/>
              <a:defRPr/>
            </a:pPr>
            <a:endParaRPr kumimoji="0" lang="es-ES" sz="36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
                <a:srgbClr val="FFFFFF"/>
              </a:buClr>
              <a:buSzPct val="200000"/>
              <a:buFontTx/>
              <a:buNone/>
              <a:tabLst/>
              <a:defRPr/>
            </a:pPr>
            <a:r>
              <a:rPr kumimoji="0" lang="es-ES" sz="3600" b="0" i="0" u="none" strike="noStrike" kern="1200" cap="none" spc="0" normalizeH="0" baseline="0" noProof="0" dirty="0">
                <a:ln>
                  <a:noFill/>
                </a:ln>
                <a:solidFill>
                  <a:srgbClr val="FFFFFF"/>
                </a:solidFill>
                <a:effectLst/>
                <a:uLnTx/>
                <a:uFillTx/>
                <a:latin typeface="Arial" panose="020B0604020202020204"/>
                <a:ea typeface="+mn-ea"/>
                <a:cs typeface="+mn-cs"/>
              </a:rPr>
              <a:t>Una forma es usando </a:t>
            </a:r>
            <a:r>
              <a:rPr kumimoji="0" lang="es-ES" sz="3600" b="0" i="0" u="none" strike="noStrike" kern="1200" cap="none" spc="0" normalizeH="0" baseline="0" noProof="0" dirty="0">
                <a:ln>
                  <a:noFill/>
                </a:ln>
                <a:solidFill>
                  <a:srgbClr val="1C1C1C"/>
                </a:solidFill>
                <a:effectLst/>
                <a:highlight>
                  <a:srgbClr val="FFFDFF"/>
                </a:highlight>
                <a:uLnTx/>
                <a:uFillTx/>
                <a:latin typeface="Arial" panose="020B0604020202020204"/>
                <a:ea typeface="+mn-ea"/>
                <a:cs typeface="+mn-cs"/>
              </a:rPr>
              <a:t>mecánicas de segmentación. </a:t>
            </a:r>
          </a:p>
        </p:txBody>
      </p:sp>
    </p:spTree>
    <p:extLst>
      <p:ext uri="{BB962C8B-B14F-4D97-AF65-F5344CB8AC3E}">
        <p14:creationId xmlns:p14="http://schemas.microsoft.com/office/powerpoint/2010/main" val="1058104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531619-3BD2-87A3-64C2-102F808C6810}"/>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1028699"/>
            <a:ext cx="9443259" cy="5829301"/>
          </a:xfrm>
          <a:prstGeom prst="rect">
            <a:avLst/>
          </a:prstGeom>
        </p:spPr>
      </p:pic>
      <p:sp>
        <p:nvSpPr>
          <p:cNvPr id="4" name="Title 3">
            <a:extLst>
              <a:ext uri="{FF2B5EF4-FFF2-40B4-BE49-F238E27FC236}">
                <a16:creationId xmlns:a16="http://schemas.microsoft.com/office/drawing/2014/main" id="{A2DA3774-B90B-67D6-BF11-38EBFE5F3C61}"/>
              </a:ext>
            </a:extLst>
          </p:cNvPr>
          <p:cNvSpPr>
            <a:spLocks noGrp="1"/>
          </p:cNvSpPr>
          <p:nvPr>
            <p:ph type="title"/>
          </p:nvPr>
        </p:nvSpPr>
        <p:spPr/>
        <p:txBody>
          <a:bodyPr/>
          <a:lstStyle/>
          <a:p>
            <a:r>
              <a:rPr lang="es-ES" dirty="0"/>
              <a:t>¿Cuál es el objetivo de un Modelo de Lead </a:t>
            </a:r>
            <a:r>
              <a:rPr lang="es-ES" dirty="0" err="1"/>
              <a:t>Scoring</a:t>
            </a:r>
            <a:r>
              <a:rPr lang="es-ES" dirty="0"/>
              <a:t>?</a:t>
            </a:r>
            <a:endParaRPr lang="en-US" dirty="0"/>
          </a:p>
        </p:txBody>
      </p:sp>
      <p:grpSp>
        <p:nvGrpSpPr>
          <p:cNvPr id="5" name="Grupo 9">
            <a:extLst>
              <a:ext uri="{FF2B5EF4-FFF2-40B4-BE49-F238E27FC236}">
                <a16:creationId xmlns:a16="http://schemas.microsoft.com/office/drawing/2014/main" id="{5E5EE7D5-7D83-71A5-C65A-999DDB7F105C}"/>
              </a:ext>
            </a:extLst>
          </p:cNvPr>
          <p:cNvGrpSpPr/>
          <p:nvPr/>
        </p:nvGrpSpPr>
        <p:grpSpPr>
          <a:xfrm>
            <a:off x="9443259" y="1338706"/>
            <a:ext cx="2212960" cy="2808397"/>
            <a:chOff x="9443259" y="1338706"/>
            <a:chExt cx="2212960" cy="2808397"/>
          </a:xfrm>
        </p:grpSpPr>
        <p:sp>
          <p:nvSpPr>
            <p:cNvPr id="6" name="CuadroTexto 10">
              <a:extLst>
                <a:ext uri="{FF2B5EF4-FFF2-40B4-BE49-F238E27FC236}">
                  <a16:creationId xmlns:a16="http://schemas.microsoft.com/office/drawing/2014/main" id="{935B952B-FA89-B2A9-0DFD-B55F6327BFC0}"/>
                </a:ext>
              </a:extLst>
            </p:cNvPr>
            <p:cNvSpPr txBox="1"/>
            <p:nvPr/>
          </p:nvSpPr>
          <p:spPr>
            <a:xfrm>
              <a:off x="9443259" y="1338706"/>
              <a:ext cx="2212960"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600" b="0" i="0" u="none" strike="noStrike" kern="0" cap="none" spc="0" normalizeH="0" baseline="0" noProof="0" dirty="0">
                  <a:ln>
                    <a:noFill/>
                  </a:ln>
                  <a:solidFill>
                    <a:srgbClr val="017978"/>
                  </a:solidFill>
                  <a:effectLst/>
                  <a:uLnTx/>
                  <a:uFillTx/>
                </a:rPr>
                <a:t>Participa en</a:t>
              </a:r>
            </a:p>
            <a:p>
              <a:pPr marL="0" marR="0" lvl="0" indent="0" defTabSz="914400" eaLnBrk="1" fontAlgn="auto" latinLnBrk="0" hangingPunct="1">
                <a:lnSpc>
                  <a:spcPct val="100000"/>
                </a:lnSpc>
                <a:spcBef>
                  <a:spcPts val="0"/>
                </a:spcBef>
                <a:spcAft>
                  <a:spcPts val="0"/>
                </a:spcAft>
                <a:buClrTx/>
                <a:buSzTx/>
                <a:buFontTx/>
                <a:buNone/>
                <a:tabLst/>
                <a:defRPr/>
              </a:pPr>
              <a:r>
                <a:rPr kumimoji="0" lang="es-MX" sz="1600" b="1" i="0" u="none" strike="noStrike" kern="0" cap="none" spc="0" normalizeH="0" baseline="0" noProof="0" dirty="0">
                  <a:ln>
                    <a:noFill/>
                  </a:ln>
                  <a:solidFill>
                    <a:srgbClr val="017978"/>
                  </a:solidFill>
                  <a:effectLst/>
                  <a:uLnTx/>
                  <a:uFillTx/>
                </a:rPr>
                <a:t>kunmap.com/</a:t>
              </a:r>
              <a:r>
                <a:rPr kumimoji="0" lang="es-MX" sz="1600" b="1" i="0" u="none" strike="noStrike" kern="0" cap="none" spc="0" normalizeH="0" baseline="0" noProof="0" dirty="0" err="1">
                  <a:ln>
                    <a:noFill/>
                  </a:ln>
                  <a:solidFill>
                    <a:srgbClr val="017978"/>
                  </a:solidFill>
                  <a:effectLst/>
                  <a:uLnTx/>
                  <a:uFillTx/>
                </a:rPr>
                <a:t>polls</a:t>
              </a:r>
              <a:endParaRPr kumimoji="0" lang="es-MX" sz="1600" b="1" i="0" u="none" strike="noStrike" kern="0" cap="none" spc="0" normalizeH="0" baseline="0" noProof="0" dirty="0">
                <a:ln>
                  <a:noFill/>
                </a:ln>
                <a:solidFill>
                  <a:srgbClr val="017978"/>
                </a:solidFill>
                <a:effectLst/>
                <a:uLnTx/>
                <a:uFillTx/>
              </a:endParaRPr>
            </a:p>
          </p:txBody>
        </p:sp>
        <p:pic>
          <p:nvPicPr>
            <p:cNvPr id="7" name="Imagen 11" descr="Código QR&#10;&#10;Descripción generada automáticamente">
              <a:extLst>
                <a:ext uri="{FF2B5EF4-FFF2-40B4-BE49-F238E27FC236}">
                  <a16:creationId xmlns:a16="http://schemas.microsoft.com/office/drawing/2014/main" id="{760E33DC-B7B8-D061-FA0D-8AB9594E4CDD}"/>
                </a:ext>
              </a:extLst>
            </p:cNvPr>
            <p:cNvPicPr>
              <a:picLocks noChangeAspect="1"/>
            </p:cNvPicPr>
            <p:nvPr/>
          </p:nvPicPr>
          <p:blipFill>
            <a:blip r:embed="rId5"/>
            <a:stretch>
              <a:fillRect/>
            </a:stretch>
          </p:blipFill>
          <p:spPr>
            <a:xfrm>
              <a:off x="9496698" y="1967794"/>
              <a:ext cx="2146661" cy="2179309"/>
            </a:xfrm>
            <a:prstGeom prst="rect">
              <a:avLst/>
            </a:prstGeom>
          </p:spPr>
        </p:pic>
      </p:grpSp>
    </p:spTree>
    <p:extLst>
      <p:ext uri="{BB962C8B-B14F-4D97-AF65-F5344CB8AC3E}">
        <p14:creationId xmlns:p14="http://schemas.microsoft.com/office/powerpoint/2010/main" val="3037006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Rectángulo 170">
            <a:extLst>
              <a:ext uri="{FF2B5EF4-FFF2-40B4-BE49-F238E27FC236}">
                <a16:creationId xmlns:a16="http://schemas.microsoft.com/office/drawing/2014/main" id="{96E8262E-10EF-46CB-9633-8B7E46E36128}"/>
              </a:ext>
            </a:extLst>
          </p:cNvPr>
          <p:cNvSpPr/>
          <p:nvPr/>
        </p:nvSpPr>
        <p:spPr>
          <a:xfrm>
            <a:off x="8634145" y="3365856"/>
            <a:ext cx="2933007" cy="1864339"/>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6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9" name="Rectángulo 138">
            <a:extLst>
              <a:ext uri="{FF2B5EF4-FFF2-40B4-BE49-F238E27FC236}">
                <a16:creationId xmlns:a16="http://schemas.microsoft.com/office/drawing/2014/main" id="{279AD3C8-692E-47B4-8A6D-90D913C80572}"/>
              </a:ext>
            </a:extLst>
          </p:cNvPr>
          <p:cNvSpPr/>
          <p:nvPr/>
        </p:nvSpPr>
        <p:spPr>
          <a:xfrm>
            <a:off x="5648119" y="3365856"/>
            <a:ext cx="2933007" cy="186436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6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Content Placeholder 4">
            <a:extLst>
              <a:ext uri="{FF2B5EF4-FFF2-40B4-BE49-F238E27FC236}">
                <a16:creationId xmlns:a16="http://schemas.microsoft.com/office/drawing/2014/main" id="{566494BE-9784-4B24-ADF6-F8D358276E32}"/>
              </a:ext>
            </a:extLst>
          </p:cNvPr>
          <p:cNvSpPr>
            <a:spLocks noGrp="1"/>
          </p:cNvSpPr>
          <p:nvPr>
            <p:ph idx="1"/>
          </p:nvPr>
        </p:nvSpPr>
        <p:spPr>
          <a:xfrm>
            <a:off x="838201" y="1437124"/>
            <a:ext cx="3384000" cy="4739839"/>
          </a:xfrm>
        </p:spPr>
        <p:txBody>
          <a:bodyPr/>
          <a:lstStyle/>
          <a:p>
            <a:pPr marL="0" indent="0">
              <a:buFont typeface="Wingdings" panose="05000000000000000000" pitchFamily="2" charset="2"/>
              <a:buNone/>
            </a:pPr>
            <a:r>
              <a:rPr lang="es-419" b="1" dirty="0">
                <a:solidFill>
                  <a:srgbClr val="B9FFFF"/>
                </a:solidFill>
              </a:rPr>
              <a:t>SEGMENTACIÓN </a:t>
            </a:r>
          </a:p>
          <a:p>
            <a:pPr marL="0" indent="0">
              <a:buFont typeface="Wingdings" panose="05000000000000000000" pitchFamily="2" charset="2"/>
              <a:buNone/>
            </a:pPr>
            <a:r>
              <a:rPr lang="es-419" dirty="0"/>
              <a:t>Utilizamos mecánicas de segmentación basadas en data explicita y comportamiento del usuario, recomendamos comenzar con un modelo de 2x2.</a:t>
            </a:r>
          </a:p>
          <a:p>
            <a:pPr marL="0" indent="0">
              <a:buFont typeface="Wingdings" panose="05000000000000000000" pitchFamily="2" charset="2"/>
              <a:buNone/>
            </a:pPr>
            <a:r>
              <a:rPr lang="es-419" b="1" dirty="0"/>
              <a:t>VALOR </a:t>
            </a:r>
            <a:r>
              <a:rPr lang="es-419" dirty="0"/>
              <a:t>asigna la relevancia del usuario para el negocio. Normalmente en data demográfica y representada en el perfil ideal del cliente.</a:t>
            </a:r>
          </a:p>
          <a:p>
            <a:pPr marL="0" indent="0">
              <a:buFont typeface="Wingdings" panose="05000000000000000000" pitchFamily="2" charset="2"/>
              <a:buNone/>
            </a:pPr>
            <a:r>
              <a:rPr lang="es-419" b="1" dirty="0"/>
              <a:t>ACTIVIDAD</a:t>
            </a:r>
            <a:r>
              <a:rPr lang="es-419" dirty="0"/>
              <a:t> asigna el engagement del usuario con tus canales offline y online.</a:t>
            </a:r>
          </a:p>
          <a:p>
            <a:pPr marL="0" indent="0">
              <a:buFont typeface="Wingdings" panose="05000000000000000000" pitchFamily="2" charset="2"/>
              <a:buNone/>
            </a:pPr>
            <a:endParaRPr lang="es-419" dirty="0"/>
          </a:p>
        </p:txBody>
      </p:sp>
      <p:cxnSp>
        <p:nvCxnSpPr>
          <p:cNvPr id="113" name="Conector recto 112">
            <a:extLst>
              <a:ext uri="{FF2B5EF4-FFF2-40B4-BE49-F238E27FC236}">
                <a16:creationId xmlns:a16="http://schemas.microsoft.com/office/drawing/2014/main" id="{9A6D1553-EC0F-42B1-8C3A-4FCC33EBF1D5}"/>
              </a:ext>
            </a:extLst>
          </p:cNvPr>
          <p:cNvCxnSpPr>
            <a:cxnSpLocks/>
          </p:cNvCxnSpPr>
          <p:nvPr/>
        </p:nvCxnSpPr>
        <p:spPr>
          <a:xfrm>
            <a:off x="5485284" y="1437124"/>
            <a:ext cx="0" cy="3963595"/>
          </a:xfrm>
          <a:prstGeom prst="line">
            <a:avLst/>
          </a:prstGeom>
          <a:ln w="3175">
            <a:solidFill>
              <a:schemeClr val="tx1"/>
            </a:solidFill>
            <a:headEnd type="arrow"/>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FD9D9643-5840-BE4F-C6B8-6876FA80FC09}"/>
              </a:ext>
            </a:extLst>
          </p:cNvPr>
          <p:cNvGrpSpPr/>
          <p:nvPr/>
        </p:nvGrpSpPr>
        <p:grpSpPr>
          <a:xfrm>
            <a:off x="5484000" y="5400719"/>
            <a:ext cx="6083160" cy="486826"/>
            <a:chOff x="5484000" y="5400719"/>
            <a:chExt cx="6083160" cy="486826"/>
          </a:xfrm>
        </p:grpSpPr>
        <p:cxnSp>
          <p:nvCxnSpPr>
            <p:cNvPr id="11" name="Conector recto 10">
              <a:extLst>
                <a:ext uri="{FF2B5EF4-FFF2-40B4-BE49-F238E27FC236}">
                  <a16:creationId xmlns:a16="http://schemas.microsoft.com/office/drawing/2014/main" id="{584953BA-B173-476E-98DD-52A827D0B831}"/>
                </a:ext>
              </a:extLst>
            </p:cNvPr>
            <p:cNvCxnSpPr>
              <a:cxnSpLocks/>
            </p:cNvCxnSpPr>
            <p:nvPr/>
          </p:nvCxnSpPr>
          <p:spPr>
            <a:xfrm>
              <a:off x="5485284" y="5400719"/>
              <a:ext cx="6081876" cy="0"/>
            </a:xfrm>
            <a:prstGeom prst="line">
              <a:avLst/>
            </a:prstGeom>
            <a:ln w="31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0" name="Rectángulo: esquinas redondeadas 119">
              <a:extLst>
                <a:ext uri="{FF2B5EF4-FFF2-40B4-BE49-F238E27FC236}">
                  <a16:creationId xmlns:a16="http://schemas.microsoft.com/office/drawing/2014/main" id="{72F1E438-1F98-4481-9F2E-7F03FFC1B58A}"/>
                </a:ext>
              </a:extLst>
            </p:cNvPr>
            <p:cNvSpPr/>
            <p:nvPr/>
          </p:nvSpPr>
          <p:spPr>
            <a:xfrm>
              <a:off x="5484000" y="5610545"/>
              <a:ext cx="1224000" cy="277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srgbClr val="FFFFFF"/>
                  </a:solidFill>
                  <a:effectLst/>
                  <a:uLnTx/>
                  <a:uFillTx/>
                  <a:latin typeface="Arial" panose="020B0604020202020204"/>
                  <a:ea typeface="+mn-ea"/>
                  <a:cs typeface="+mn-cs"/>
                </a:rPr>
                <a:t>BAJO VALOR</a:t>
              </a:r>
            </a:p>
          </p:txBody>
        </p:sp>
        <p:sp>
          <p:nvSpPr>
            <p:cNvPr id="121" name="Rectángulo: esquinas redondeadas 120">
              <a:extLst>
                <a:ext uri="{FF2B5EF4-FFF2-40B4-BE49-F238E27FC236}">
                  <a16:creationId xmlns:a16="http://schemas.microsoft.com/office/drawing/2014/main" id="{85D4420E-219F-4DC1-9CA1-5501877A5317}"/>
                </a:ext>
              </a:extLst>
            </p:cNvPr>
            <p:cNvSpPr/>
            <p:nvPr/>
          </p:nvSpPr>
          <p:spPr>
            <a:xfrm>
              <a:off x="10343160" y="5571216"/>
              <a:ext cx="1224000" cy="277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srgbClr val="FFFFFF"/>
                  </a:solidFill>
                  <a:effectLst/>
                  <a:uLnTx/>
                  <a:uFillTx/>
                  <a:latin typeface="Arial" panose="020B0604020202020204"/>
                  <a:ea typeface="+mn-ea"/>
                  <a:cs typeface="+mn-cs"/>
                </a:rPr>
                <a:t>ALTO VALOR</a:t>
              </a:r>
            </a:p>
          </p:txBody>
        </p:sp>
      </p:grpSp>
      <p:sp>
        <p:nvSpPr>
          <p:cNvPr id="122" name="Rectángulo: esquinas redondeadas 121">
            <a:extLst>
              <a:ext uri="{FF2B5EF4-FFF2-40B4-BE49-F238E27FC236}">
                <a16:creationId xmlns:a16="http://schemas.microsoft.com/office/drawing/2014/main" id="{8A498E51-C7F4-4B28-9B41-9762F0610A4E}"/>
              </a:ext>
            </a:extLst>
          </p:cNvPr>
          <p:cNvSpPr/>
          <p:nvPr/>
        </p:nvSpPr>
        <p:spPr>
          <a:xfrm rot="16200000">
            <a:off x="4458219" y="4536491"/>
            <a:ext cx="1451457" cy="277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srgbClr val="FFFFFF"/>
                </a:solidFill>
                <a:effectLst/>
                <a:uLnTx/>
                <a:uFillTx/>
                <a:latin typeface="Arial" panose="020B0604020202020204"/>
                <a:ea typeface="+mn-ea"/>
                <a:cs typeface="+mn-cs"/>
              </a:rPr>
              <a:t>POCO ACTIVO</a:t>
            </a:r>
          </a:p>
        </p:txBody>
      </p:sp>
      <p:sp>
        <p:nvSpPr>
          <p:cNvPr id="123" name="Rectángulo: esquinas redondeadas 122">
            <a:extLst>
              <a:ext uri="{FF2B5EF4-FFF2-40B4-BE49-F238E27FC236}">
                <a16:creationId xmlns:a16="http://schemas.microsoft.com/office/drawing/2014/main" id="{E21F5972-8A15-49E9-9CC5-232621ED17F5}"/>
              </a:ext>
            </a:extLst>
          </p:cNvPr>
          <p:cNvSpPr/>
          <p:nvPr/>
        </p:nvSpPr>
        <p:spPr>
          <a:xfrm rot="16200000">
            <a:off x="4458220" y="2024352"/>
            <a:ext cx="1451457" cy="277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srgbClr val="FFFFFF"/>
                </a:solidFill>
                <a:effectLst/>
                <a:uLnTx/>
                <a:uFillTx/>
                <a:latin typeface="Arial" panose="020B0604020202020204"/>
                <a:ea typeface="+mn-ea"/>
                <a:cs typeface="+mn-cs"/>
              </a:rPr>
              <a:t>MUY ACTIVO</a:t>
            </a:r>
          </a:p>
        </p:txBody>
      </p:sp>
      <p:sp>
        <p:nvSpPr>
          <p:cNvPr id="134" name="Rectángulo 133">
            <a:extLst>
              <a:ext uri="{FF2B5EF4-FFF2-40B4-BE49-F238E27FC236}">
                <a16:creationId xmlns:a16="http://schemas.microsoft.com/office/drawing/2014/main" id="{F9F9D828-6011-4D9B-8079-BB4AC25DB999}"/>
              </a:ext>
            </a:extLst>
          </p:cNvPr>
          <p:cNvSpPr/>
          <p:nvPr/>
        </p:nvSpPr>
        <p:spPr>
          <a:xfrm>
            <a:off x="5648119" y="1437123"/>
            <a:ext cx="2933012" cy="186436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6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6" name="Rectángulo 135">
            <a:extLst>
              <a:ext uri="{FF2B5EF4-FFF2-40B4-BE49-F238E27FC236}">
                <a16:creationId xmlns:a16="http://schemas.microsoft.com/office/drawing/2014/main" id="{883161BF-BECA-4A22-8875-7DFED46CB88F}"/>
              </a:ext>
            </a:extLst>
          </p:cNvPr>
          <p:cNvSpPr/>
          <p:nvPr/>
        </p:nvSpPr>
        <p:spPr>
          <a:xfrm>
            <a:off x="8634146" y="1437122"/>
            <a:ext cx="2933012" cy="186434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6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16966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3"/>
                                        </p:tgtEl>
                                        <p:attrNameLst>
                                          <p:attrName>style.visibility</p:attrName>
                                        </p:attrNameLst>
                                      </p:cBhvr>
                                      <p:to>
                                        <p:strVal val="visible"/>
                                      </p:to>
                                    </p:set>
                                    <p:animEffect transition="in" filter="fade">
                                      <p:cBhvr>
                                        <p:cTn id="15" dur="500"/>
                                        <p:tgtEl>
                                          <p:spTgt spid="1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2"/>
                                        </p:tgtEl>
                                        <p:attrNameLst>
                                          <p:attrName>style.visibility</p:attrName>
                                        </p:attrNameLst>
                                      </p:cBhvr>
                                      <p:to>
                                        <p:strVal val="visible"/>
                                      </p:to>
                                    </p:set>
                                    <p:animEffect transition="in" filter="fade">
                                      <p:cBhvr>
                                        <p:cTn id="18" dur="500"/>
                                        <p:tgtEl>
                                          <p:spTgt spid="122"/>
                                        </p:tgtEl>
                                      </p:cBhvr>
                                    </p:animEffect>
                                  </p:childTnLst>
                                </p:cTn>
                              </p:par>
                              <p:par>
                                <p:cTn id="19" presetID="10" presetClass="entr" presetSubtype="0" fill="hold" nodeType="withEffect">
                                  <p:stCondLst>
                                    <p:cond delay="0"/>
                                  </p:stCondLst>
                                  <p:childTnLst>
                                    <p:set>
                                      <p:cBhvr>
                                        <p:cTn id="20" dur="1" fill="hold">
                                          <p:stCondLst>
                                            <p:cond delay="0"/>
                                          </p:stCondLst>
                                        </p:cTn>
                                        <p:tgtEl>
                                          <p:spTgt spid="113"/>
                                        </p:tgtEl>
                                        <p:attrNameLst>
                                          <p:attrName>style.visibility</p:attrName>
                                        </p:attrNameLst>
                                      </p:cBhvr>
                                      <p:to>
                                        <p:strVal val="visible"/>
                                      </p:to>
                                    </p:set>
                                    <p:animEffect transition="in" filter="fade">
                                      <p:cBhvr>
                                        <p:cTn id="21" dur="500"/>
                                        <p:tgtEl>
                                          <p:spTgt spid="113"/>
                                        </p:tgtEl>
                                      </p:cBhvr>
                                    </p:animEffect>
                                  </p:childTnLst>
                                </p:cTn>
                              </p:par>
                              <p:par>
                                <p:cTn id="22" presetID="10" presetClass="entr" presetSubtype="0" fill="hold"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fade">
                                      <p:cBhvr>
                                        <p:cTn id="24" dur="500"/>
                                        <p:tgtEl>
                                          <p:spTgt spid="5">
                                            <p:txEl>
                                              <p:pRg st="3" end="3"/>
                                            </p:txEl>
                                          </p:spTgt>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34"/>
                                        </p:tgtEl>
                                        <p:attrNameLst>
                                          <p:attrName>style.visibility</p:attrName>
                                        </p:attrNameLst>
                                      </p:cBhvr>
                                      <p:to>
                                        <p:strVal val="visible"/>
                                      </p:to>
                                    </p:set>
                                    <p:animEffect transition="in" filter="fade">
                                      <p:cBhvr>
                                        <p:cTn id="28" dur="500"/>
                                        <p:tgtEl>
                                          <p:spTgt spid="134"/>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36"/>
                                        </p:tgtEl>
                                        <p:attrNameLst>
                                          <p:attrName>style.visibility</p:attrName>
                                        </p:attrNameLst>
                                      </p:cBhvr>
                                      <p:to>
                                        <p:strVal val="visible"/>
                                      </p:to>
                                    </p:set>
                                    <p:animEffect transition="in" filter="fade">
                                      <p:cBhvr>
                                        <p:cTn id="32" dur="500"/>
                                        <p:tgtEl>
                                          <p:spTgt spid="136"/>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139"/>
                                        </p:tgtEl>
                                        <p:attrNameLst>
                                          <p:attrName>style.visibility</p:attrName>
                                        </p:attrNameLst>
                                      </p:cBhvr>
                                      <p:to>
                                        <p:strVal val="visible"/>
                                      </p:to>
                                    </p:set>
                                    <p:animEffect transition="in" filter="fade">
                                      <p:cBhvr>
                                        <p:cTn id="36" dur="500"/>
                                        <p:tgtEl>
                                          <p:spTgt spid="139"/>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171"/>
                                        </p:tgtEl>
                                        <p:attrNameLst>
                                          <p:attrName>style.visibility</p:attrName>
                                        </p:attrNameLst>
                                      </p:cBhvr>
                                      <p:to>
                                        <p:strVal val="visible"/>
                                      </p:to>
                                    </p:set>
                                    <p:animEffect transition="in" filter="fade">
                                      <p:cBhvr>
                                        <p:cTn id="40" dur="500"/>
                                        <p:tgtEl>
                                          <p:spTgt spid="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animBg="1"/>
      <p:bldP spid="139" grpId="0" animBg="1"/>
      <p:bldP spid="122" grpId="0" animBg="1"/>
      <p:bldP spid="123" grpId="0" animBg="1"/>
      <p:bldP spid="134" grpId="0" animBg="1"/>
      <p:bldP spid="13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Rectángulo 170">
            <a:extLst>
              <a:ext uri="{FF2B5EF4-FFF2-40B4-BE49-F238E27FC236}">
                <a16:creationId xmlns:a16="http://schemas.microsoft.com/office/drawing/2014/main" id="{96E8262E-10EF-46CB-9633-8B7E46E36128}"/>
              </a:ext>
            </a:extLst>
          </p:cNvPr>
          <p:cNvSpPr/>
          <p:nvPr/>
        </p:nvSpPr>
        <p:spPr>
          <a:xfrm>
            <a:off x="8634145" y="3365856"/>
            <a:ext cx="2933007" cy="18643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6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9" name="Rectángulo 138">
            <a:extLst>
              <a:ext uri="{FF2B5EF4-FFF2-40B4-BE49-F238E27FC236}">
                <a16:creationId xmlns:a16="http://schemas.microsoft.com/office/drawing/2014/main" id="{279AD3C8-692E-47B4-8A6D-90D913C80572}"/>
              </a:ext>
            </a:extLst>
          </p:cNvPr>
          <p:cNvSpPr/>
          <p:nvPr/>
        </p:nvSpPr>
        <p:spPr>
          <a:xfrm>
            <a:off x="5648119" y="3365856"/>
            <a:ext cx="2933007" cy="186436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6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Content Placeholder 4">
            <a:extLst>
              <a:ext uri="{FF2B5EF4-FFF2-40B4-BE49-F238E27FC236}">
                <a16:creationId xmlns:a16="http://schemas.microsoft.com/office/drawing/2014/main" id="{566494BE-9784-4B24-ADF6-F8D358276E32}"/>
              </a:ext>
            </a:extLst>
          </p:cNvPr>
          <p:cNvSpPr>
            <a:spLocks noGrp="1"/>
          </p:cNvSpPr>
          <p:nvPr>
            <p:ph idx="1"/>
          </p:nvPr>
        </p:nvSpPr>
        <p:spPr>
          <a:xfrm>
            <a:off x="838201" y="1437124"/>
            <a:ext cx="3384000" cy="4739839"/>
          </a:xfrm>
        </p:spPr>
        <p:txBody>
          <a:bodyPr/>
          <a:lstStyle/>
          <a:p>
            <a:pPr marL="0" indent="0">
              <a:buFont typeface="Wingdings" panose="05000000000000000000" pitchFamily="2" charset="2"/>
              <a:buNone/>
            </a:pPr>
            <a:r>
              <a:rPr lang="es-419" b="1" dirty="0">
                <a:solidFill>
                  <a:srgbClr val="B9FFFF"/>
                </a:solidFill>
              </a:rPr>
              <a:t>SEGMENTACIÓN </a:t>
            </a:r>
          </a:p>
          <a:p>
            <a:pPr marL="0" indent="0">
              <a:buFont typeface="Wingdings" panose="05000000000000000000" pitchFamily="2" charset="2"/>
              <a:buNone/>
            </a:pPr>
            <a:r>
              <a:rPr lang="es-419" dirty="0">
                <a:solidFill>
                  <a:schemeClr val="bg2">
                    <a:lumMod val="50000"/>
                  </a:schemeClr>
                </a:solidFill>
              </a:rPr>
              <a:t>Utilizamos mecánicas de segmentación basadas en data explicita y comportamiento del usuario, recomendamos comenzar con un modelo de 2x2.</a:t>
            </a:r>
            <a:endParaRPr lang="es-419" dirty="0"/>
          </a:p>
          <a:p>
            <a:pPr marL="0" indent="0">
              <a:buNone/>
            </a:pPr>
            <a:r>
              <a:rPr lang="es-419" dirty="0"/>
              <a:t>El objetivo es tener la cantidad de perfiles que el negocio esté dispuesto a segmentar en sus estrategias.</a:t>
            </a:r>
          </a:p>
          <a:p>
            <a:pPr marL="0" indent="0">
              <a:buFont typeface="Wingdings" panose="05000000000000000000" pitchFamily="2" charset="2"/>
              <a:buNone/>
            </a:pPr>
            <a:endParaRPr lang="es-419" dirty="0"/>
          </a:p>
          <a:p>
            <a:pPr marL="0" indent="0">
              <a:buFont typeface="Wingdings" panose="05000000000000000000" pitchFamily="2" charset="2"/>
              <a:buNone/>
            </a:pPr>
            <a:endParaRPr lang="es-419" dirty="0"/>
          </a:p>
        </p:txBody>
      </p:sp>
      <p:cxnSp>
        <p:nvCxnSpPr>
          <p:cNvPr id="113" name="Conector recto 112">
            <a:extLst>
              <a:ext uri="{FF2B5EF4-FFF2-40B4-BE49-F238E27FC236}">
                <a16:creationId xmlns:a16="http://schemas.microsoft.com/office/drawing/2014/main" id="{9A6D1553-EC0F-42B1-8C3A-4FCC33EBF1D5}"/>
              </a:ext>
            </a:extLst>
          </p:cNvPr>
          <p:cNvCxnSpPr>
            <a:cxnSpLocks/>
          </p:cNvCxnSpPr>
          <p:nvPr/>
        </p:nvCxnSpPr>
        <p:spPr>
          <a:xfrm>
            <a:off x="5485284" y="1437124"/>
            <a:ext cx="0" cy="3963595"/>
          </a:xfrm>
          <a:prstGeom prst="line">
            <a:avLst/>
          </a:prstGeom>
          <a:ln w="3175">
            <a:solidFill>
              <a:schemeClr val="tx1"/>
            </a:solidFill>
            <a:headEnd type="arrow"/>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584953BA-B173-476E-98DD-52A827D0B831}"/>
              </a:ext>
            </a:extLst>
          </p:cNvPr>
          <p:cNvCxnSpPr>
            <a:cxnSpLocks/>
          </p:cNvCxnSpPr>
          <p:nvPr/>
        </p:nvCxnSpPr>
        <p:spPr>
          <a:xfrm>
            <a:off x="5485284" y="5400719"/>
            <a:ext cx="6081876" cy="0"/>
          </a:xfrm>
          <a:prstGeom prst="line">
            <a:avLst/>
          </a:prstGeom>
          <a:ln w="31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0" name="Rectángulo: esquinas redondeadas 119">
            <a:extLst>
              <a:ext uri="{FF2B5EF4-FFF2-40B4-BE49-F238E27FC236}">
                <a16:creationId xmlns:a16="http://schemas.microsoft.com/office/drawing/2014/main" id="{72F1E438-1F98-4481-9F2E-7F03FFC1B58A}"/>
              </a:ext>
            </a:extLst>
          </p:cNvPr>
          <p:cNvSpPr/>
          <p:nvPr/>
        </p:nvSpPr>
        <p:spPr>
          <a:xfrm>
            <a:off x="5484000" y="5610545"/>
            <a:ext cx="1224000" cy="277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srgbClr val="FFFFFF"/>
                </a:solidFill>
                <a:effectLst/>
                <a:uLnTx/>
                <a:uFillTx/>
                <a:latin typeface="Arial" panose="020B0604020202020204"/>
                <a:ea typeface="+mn-ea"/>
                <a:cs typeface="+mn-cs"/>
              </a:rPr>
              <a:t>BAJO VALOR</a:t>
            </a:r>
          </a:p>
        </p:txBody>
      </p:sp>
      <p:sp>
        <p:nvSpPr>
          <p:cNvPr id="121" name="Rectángulo: esquinas redondeadas 120">
            <a:extLst>
              <a:ext uri="{FF2B5EF4-FFF2-40B4-BE49-F238E27FC236}">
                <a16:creationId xmlns:a16="http://schemas.microsoft.com/office/drawing/2014/main" id="{85D4420E-219F-4DC1-9CA1-5501877A5317}"/>
              </a:ext>
            </a:extLst>
          </p:cNvPr>
          <p:cNvSpPr/>
          <p:nvPr/>
        </p:nvSpPr>
        <p:spPr>
          <a:xfrm>
            <a:off x="10343160" y="5571216"/>
            <a:ext cx="1224000" cy="277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srgbClr val="FFFFFF"/>
                </a:solidFill>
                <a:effectLst/>
                <a:uLnTx/>
                <a:uFillTx/>
                <a:latin typeface="Arial" panose="020B0604020202020204"/>
                <a:ea typeface="+mn-ea"/>
                <a:cs typeface="+mn-cs"/>
              </a:rPr>
              <a:t>ALTO VALOR</a:t>
            </a:r>
          </a:p>
        </p:txBody>
      </p:sp>
      <p:sp>
        <p:nvSpPr>
          <p:cNvPr id="122" name="Rectángulo: esquinas redondeadas 121">
            <a:extLst>
              <a:ext uri="{FF2B5EF4-FFF2-40B4-BE49-F238E27FC236}">
                <a16:creationId xmlns:a16="http://schemas.microsoft.com/office/drawing/2014/main" id="{8A498E51-C7F4-4B28-9B41-9762F0610A4E}"/>
              </a:ext>
            </a:extLst>
          </p:cNvPr>
          <p:cNvSpPr/>
          <p:nvPr/>
        </p:nvSpPr>
        <p:spPr>
          <a:xfrm rot="16200000">
            <a:off x="4458219" y="4536491"/>
            <a:ext cx="1451457" cy="277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srgbClr val="FFFFFF"/>
                </a:solidFill>
                <a:effectLst/>
                <a:uLnTx/>
                <a:uFillTx/>
                <a:latin typeface="Arial" panose="020B0604020202020204"/>
                <a:ea typeface="+mn-ea"/>
                <a:cs typeface="+mn-cs"/>
              </a:rPr>
              <a:t>POCO ACTIVO</a:t>
            </a:r>
          </a:p>
        </p:txBody>
      </p:sp>
      <p:sp>
        <p:nvSpPr>
          <p:cNvPr id="123" name="Rectángulo: esquinas redondeadas 122">
            <a:extLst>
              <a:ext uri="{FF2B5EF4-FFF2-40B4-BE49-F238E27FC236}">
                <a16:creationId xmlns:a16="http://schemas.microsoft.com/office/drawing/2014/main" id="{E21F5972-8A15-49E9-9CC5-232621ED17F5}"/>
              </a:ext>
            </a:extLst>
          </p:cNvPr>
          <p:cNvSpPr/>
          <p:nvPr/>
        </p:nvSpPr>
        <p:spPr>
          <a:xfrm rot="16200000">
            <a:off x="4458220" y="2024352"/>
            <a:ext cx="1451457" cy="277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srgbClr val="FFFFFF"/>
                </a:solidFill>
                <a:effectLst/>
                <a:uLnTx/>
                <a:uFillTx/>
                <a:latin typeface="Arial" panose="020B0604020202020204"/>
                <a:ea typeface="+mn-ea"/>
                <a:cs typeface="+mn-cs"/>
              </a:rPr>
              <a:t>MUY ACTIVO</a:t>
            </a:r>
          </a:p>
        </p:txBody>
      </p:sp>
      <p:sp>
        <p:nvSpPr>
          <p:cNvPr id="134" name="Rectángulo 133">
            <a:extLst>
              <a:ext uri="{FF2B5EF4-FFF2-40B4-BE49-F238E27FC236}">
                <a16:creationId xmlns:a16="http://schemas.microsoft.com/office/drawing/2014/main" id="{F9F9D828-6011-4D9B-8079-BB4AC25DB999}"/>
              </a:ext>
            </a:extLst>
          </p:cNvPr>
          <p:cNvSpPr/>
          <p:nvPr/>
        </p:nvSpPr>
        <p:spPr>
          <a:xfrm>
            <a:off x="5648119" y="1437123"/>
            <a:ext cx="2933012" cy="18643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6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6" name="Rectángulo 135">
            <a:extLst>
              <a:ext uri="{FF2B5EF4-FFF2-40B4-BE49-F238E27FC236}">
                <a16:creationId xmlns:a16="http://schemas.microsoft.com/office/drawing/2014/main" id="{883161BF-BECA-4A22-8875-7DFED46CB88F}"/>
              </a:ext>
            </a:extLst>
          </p:cNvPr>
          <p:cNvSpPr/>
          <p:nvPr/>
        </p:nvSpPr>
        <p:spPr>
          <a:xfrm>
            <a:off x="8634146" y="1437122"/>
            <a:ext cx="2933012" cy="18643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6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57033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E611D65-01EC-4038-8165-D7844EA9ADFC}"/>
              </a:ext>
            </a:extLst>
          </p:cNvPr>
          <p:cNvSpPr txBox="1"/>
          <p:nvPr/>
        </p:nvSpPr>
        <p:spPr>
          <a:xfrm>
            <a:off x="838200" y="1437124"/>
            <a:ext cx="3636645" cy="4154984"/>
          </a:xfrm>
          <a:prstGeom prst="rect">
            <a:avLst/>
          </a:prstGeom>
          <a:noFill/>
        </p:spPr>
        <p:txBody>
          <a:bodyPr wrap="square" rtlCol="0">
            <a:spAutoFit/>
          </a:bodyPr>
          <a:lstStyle/>
          <a:p>
            <a:r>
              <a:rPr lang="es-MX" sz="3600" dirty="0"/>
              <a:t>Creemos que cada cliente quiere recibir un trato diferente.</a:t>
            </a:r>
          </a:p>
          <a:p>
            <a:endParaRPr lang="es-MX" sz="3600" dirty="0"/>
          </a:p>
          <a:p>
            <a:r>
              <a:rPr lang="es-MX" sz="2000" dirty="0">
                <a:solidFill>
                  <a:schemeClr val="bg1">
                    <a:lumMod val="50000"/>
                  </a:schemeClr>
                </a:solidFill>
              </a:rPr>
              <a:t>Y lo hacemos a través de </a:t>
            </a:r>
            <a:r>
              <a:rPr lang="es-MX" sz="2000" dirty="0">
                <a:solidFill>
                  <a:schemeClr val="bg1">
                    <a:lumMod val="50000"/>
                  </a:schemeClr>
                </a:solidFill>
                <a:highlight>
                  <a:srgbClr val="00FFFF"/>
                </a:highlight>
              </a:rPr>
              <a:t>Data </a:t>
            </a:r>
            <a:r>
              <a:rPr lang="es-MX" sz="2000" dirty="0" err="1">
                <a:solidFill>
                  <a:schemeClr val="bg1">
                    <a:lumMod val="50000"/>
                  </a:schemeClr>
                </a:solidFill>
                <a:highlight>
                  <a:srgbClr val="00FFFF"/>
                </a:highlight>
              </a:rPr>
              <a:t>Driven</a:t>
            </a:r>
            <a:r>
              <a:rPr lang="es-MX" sz="2000" dirty="0">
                <a:solidFill>
                  <a:schemeClr val="bg1">
                    <a:lumMod val="50000"/>
                  </a:schemeClr>
                </a:solidFill>
                <a:highlight>
                  <a:srgbClr val="00FFFF"/>
                </a:highlight>
              </a:rPr>
              <a:t> Marketing</a:t>
            </a:r>
            <a:r>
              <a:rPr lang="es-MX" sz="2000" dirty="0">
                <a:solidFill>
                  <a:schemeClr val="bg1">
                    <a:lumMod val="50000"/>
                  </a:schemeClr>
                </a:solidFill>
              </a:rPr>
              <a:t>. </a:t>
            </a:r>
          </a:p>
          <a:p>
            <a:endParaRPr lang="es-MX" sz="3600" dirty="0"/>
          </a:p>
        </p:txBody>
      </p:sp>
      <p:cxnSp>
        <p:nvCxnSpPr>
          <p:cNvPr id="4" name="Conector recto 3">
            <a:extLst>
              <a:ext uri="{FF2B5EF4-FFF2-40B4-BE49-F238E27FC236}">
                <a16:creationId xmlns:a16="http://schemas.microsoft.com/office/drawing/2014/main" id="{24678383-73B8-4D82-8126-07F0301F6996}"/>
              </a:ext>
            </a:extLst>
          </p:cNvPr>
          <p:cNvCxnSpPr>
            <a:cxnSpLocks/>
          </p:cNvCxnSpPr>
          <p:nvPr/>
        </p:nvCxnSpPr>
        <p:spPr>
          <a:xfrm>
            <a:off x="939165" y="3959758"/>
            <a:ext cx="344144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33" name="Picture 4" descr="Resultado de imagen para KIDZANIA LOGO">
            <a:extLst>
              <a:ext uri="{FF2B5EF4-FFF2-40B4-BE49-F238E27FC236}">
                <a16:creationId xmlns:a16="http://schemas.microsoft.com/office/drawing/2014/main" id="{093C3C02-8293-A809-89C6-3D0A3A5E363B}"/>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131165" y="3979146"/>
            <a:ext cx="1350438" cy="37812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Resultado de imagen para ALSEA LOGO">
            <a:extLst>
              <a:ext uri="{FF2B5EF4-FFF2-40B4-BE49-F238E27FC236}">
                <a16:creationId xmlns:a16="http://schemas.microsoft.com/office/drawing/2014/main" id="{065173AF-7E44-C499-ACC3-53C58A4128F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025903" y="3841113"/>
            <a:ext cx="876347" cy="37200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Resultado de imagen para CISCO LOGO">
            <a:extLst>
              <a:ext uri="{FF2B5EF4-FFF2-40B4-BE49-F238E27FC236}">
                <a16:creationId xmlns:a16="http://schemas.microsoft.com/office/drawing/2014/main" id="{B4658130-770E-E648-3D4A-A4427B65820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403481" y="4955823"/>
            <a:ext cx="624735" cy="33112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Resultado de imagen para WOW REWARDS LOGO">
            <a:extLst>
              <a:ext uri="{FF2B5EF4-FFF2-40B4-BE49-F238E27FC236}">
                <a16:creationId xmlns:a16="http://schemas.microsoft.com/office/drawing/2014/main" id="{F01D6B22-64CD-300D-F33F-B34782332AB5}"/>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387769" y="3951561"/>
            <a:ext cx="668254" cy="3336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2" descr="Imagen relacionada">
            <a:extLst>
              <a:ext uri="{FF2B5EF4-FFF2-40B4-BE49-F238E27FC236}">
                <a16:creationId xmlns:a16="http://schemas.microsoft.com/office/drawing/2014/main" id="{01BF2F44-94F9-EC64-556C-79EF3F2D11A8}"/>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204558" y="1600561"/>
            <a:ext cx="1080255" cy="47831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Resultado de imagen para GEPP">
            <a:extLst>
              <a:ext uri="{FF2B5EF4-FFF2-40B4-BE49-F238E27FC236}">
                <a16:creationId xmlns:a16="http://schemas.microsoft.com/office/drawing/2014/main" id="{0F3DE1AB-2285-0033-9B7E-B93A4696CEAC}"/>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898993" y="5856954"/>
            <a:ext cx="848010" cy="489115"/>
          </a:xfrm>
          <a:prstGeom prst="rect">
            <a:avLst/>
          </a:prstGeom>
          <a:noFill/>
          <a:extLst>
            <a:ext uri="{909E8E84-426E-40DD-AFC4-6F175D3DCCD1}">
              <a14:hiddenFill xmlns:a14="http://schemas.microsoft.com/office/drawing/2010/main">
                <a:solidFill>
                  <a:srgbClr val="FFFFFF"/>
                </a:solidFill>
              </a14:hiddenFill>
            </a:ext>
          </a:extLst>
        </p:spPr>
      </p:pic>
      <p:pic>
        <p:nvPicPr>
          <p:cNvPr id="39" name="Imagen 33">
            <a:extLst>
              <a:ext uri="{FF2B5EF4-FFF2-40B4-BE49-F238E27FC236}">
                <a16:creationId xmlns:a16="http://schemas.microsoft.com/office/drawing/2014/main" id="{C0A7E352-BBF2-3C61-A801-36279E23A08B}"/>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val="0"/>
              </a:ext>
            </a:extLst>
          </a:blip>
          <a:stretch>
            <a:fillRect/>
          </a:stretch>
        </p:blipFill>
        <p:spPr>
          <a:xfrm>
            <a:off x="5339107" y="2747996"/>
            <a:ext cx="779575" cy="452153"/>
          </a:xfrm>
          <a:prstGeom prst="rect">
            <a:avLst/>
          </a:prstGeom>
        </p:spPr>
      </p:pic>
      <p:pic>
        <p:nvPicPr>
          <p:cNvPr id="40" name="Picture 4" descr="Resultado de imagen para scotiabank LOGO">
            <a:extLst>
              <a:ext uri="{FF2B5EF4-FFF2-40B4-BE49-F238E27FC236}">
                <a16:creationId xmlns:a16="http://schemas.microsoft.com/office/drawing/2014/main" id="{4452A8AA-9CA4-9A83-33D7-A95CFA9EE19B}"/>
              </a:ext>
            </a:extLst>
          </p:cNvPr>
          <p:cNvPicPr>
            <a:picLocks noChangeAspect="1" noChangeArrowheads="1"/>
          </p:cNvPicPr>
          <p:nvPr/>
        </p:nvPicPr>
        <p:blipFill>
          <a:blip r:embed="rId16" cstate="print">
            <a:extLst>
              <a:ext uri="{BEBA8EAE-BF5A-486C-A8C5-ECC9F3942E4B}">
                <a14:imgProps xmlns:a14="http://schemas.microsoft.com/office/drawing/2010/main">
                  <a14:imgLayer r:embed="rId1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419216" y="4985802"/>
            <a:ext cx="1294963" cy="31996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3M Logo - PNG y Vector">
            <a:extLst>
              <a:ext uri="{FF2B5EF4-FFF2-40B4-BE49-F238E27FC236}">
                <a16:creationId xmlns:a16="http://schemas.microsoft.com/office/drawing/2014/main" id="{B0FEBDF3-3BAE-A4B2-C3B6-8699E60B19E5}"/>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318318" y="1665161"/>
            <a:ext cx="606424" cy="31979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Gestión de Capital Humano | CONSOLIDÉ ® ¡Contáctenos!">
            <a:extLst>
              <a:ext uri="{FF2B5EF4-FFF2-40B4-BE49-F238E27FC236}">
                <a16:creationId xmlns:a16="http://schemas.microsoft.com/office/drawing/2014/main" id="{1228CD58-4970-1EB8-1DD8-B3B426C0B7CF}"/>
              </a:ext>
            </a:extLst>
          </p:cNvPr>
          <p:cNvPicPr>
            <a:picLocks noChangeAspect="1" noChangeArrowheads="1"/>
          </p:cNvPicPr>
          <p:nvPr/>
        </p:nvPicPr>
        <p:blipFill>
          <a:blip r:embed="rId20" cstate="print">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256888" y="5866187"/>
            <a:ext cx="861794" cy="45962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Servicios diagnósticos de abbott | soluciones personalizadas ...">
            <a:extLst>
              <a:ext uri="{FF2B5EF4-FFF2-40B4-BE49-F238E27FC236}">
                <a16:creationId xmlns:a16="http://schemas.microsoft.com/office/drawing/2014/main" id="{FD7CCFFE-8F8C-D018-751F-39430CF01349}"/>
              </a:ext>
            </a:extLst>
          </p:cNvPr>
          <p:cNvPicPr>
            <a:picLocks noChangeAspect="1" noChangeArrowheads="1"/>
          </p:cNvPicPr>
          <p:nvPr/>
        </p:nvPicPr>
        <p:blipFill>
          <a:blip r:embed="rId22" cstate="print">
            <a:extLst>
              <a:ext uri="{BEBA8EAE-BF5A-486C-A8C5-ECC9F3942E4B}">
                <a14:imgProps xmlns:a14="http://schemas.microsoft.com/office/drawing/2010/main">
                  <a14:imgLayer r:embed="rId2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828123" y="2608448"/>
            <a:ext cx="1432313" cy="75196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Silanes | Comunicación interna">
            <a:extLst>
              <a:ext uri="{FF2B5EF4-FFF2-40B4-BE49-F238E27FC236}">
                <a16:creationId xmlns:a16="http://schemas.microsoft.com/office/drawing/2014/main" id="{5CC39AF7-F8FD-80C9-7F99-91AAE0A4B611}"/>
              </a:ext>
            </a:extLst>
          </p:cNvPr>
          <p:cNvPicPr>
            <a:picLocks noChangeAspect="1" noChangeArrowheads="1"/>
          </p:cNvPicPr>
          <p:nvPr/>
        </p:nvPicPr>
        <p:blipFill>
          <a:blip r:embed="rId24" cstate="print">
            <a:grayscl/>
            <a:extLst>
              <a:ext uri="{28A0092B-C50C-407E-A947-70E740481C1C}">
                <a14:useLocalDpi xmlns:a14="http://schemas.microsoft.com/office/drawing/2010/main" val="0"/>
              </a:ext>
            </a:extLst>
          </a:blip>
          <a:srcRect/>
          <a:stretch>
            <a:fillRect/>
          </a:stretch>
        </p:blipFill>
        <p:spPr bwMode="auto">
          <a:xfrm>
            <a:off x="8953966" y="2751657"/>
            <a:ext cx="1034377" cy="41772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Christus Muguerza Projects | Photos, videos, logos ...">
            <a:extLst>
              <a:ext uri="{FF2B5EF4-FFF2-40B4-BE49-F238E27FC236}">
                <a16:creationId xmlns:a16="http://schemas.microsoft.com/office/drawing/2014/main" id="{18BCD3A5-F6AC-E7F3-48DC-22EF6AE95BE6}"/>
              </a:ext>
            </a:extLst>
          </p:cNvPr>
          <p:cNvPicPr>
            <a:picLocks noChangeAspect="1" noChangeArrowheads="1"/>
          </p:cNvPicPr>
          <p:nvPr/>
        </p:nvPicPr>
        <p:blipFill>
          <a:blip r:embed="rId25" cstate="print">
            <a:extLst>
              <a:ext uri="{BEBA8EAE-BF5A-486C-A8C5-ECC9F3942E4B}">
                <a14:imgProps xmlns:a14="http://schemas.microsoft.com/office/drawing/2010/main">
                  <a14:imgLayer r:embed="rId2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571955" y="2536125"/>
            <a:ext cx="1115088" cy="872198"/>
          </a:xfrm>
          <a:prstGeom prst="rect">
            <a:avLst/>
          </a:prstGeom>
          <a:noFill/>
          <a:extLst>
            <a:ext uri="{909E8E84-426E-40DD-AFC4-6F175D3DCCD1}">
              <a14:hiddenFill xmlns:a14="http://schemas.microsoft.com/office/drawing/2010/main">
                <a:solidFill>
                  <a:srgbClr val="FFFFFF"/>
                </a:solidFill>
              </a14:hiddenFill>
            </a:ext>
          </a:extLst>
        </p:spPr>
      </p:pic>
      <p:pic>
        <p:nvPicPr>
          <p:cNvPr id="46" name="Imagen 7" descr="Logotipo&#10;&#10;Descripción generada automáticamente">
            <a:extLst>
              <a:ext uri="{FF2B5EF4-FFF2-40B4-BE49-F238E27FC236}">
                <a16:creationId xmlns:a16="http://schemas.microsoft.com/office/drawing/2014/main" id="{E277226F-B883-1135-207E-093E9BC4555D}"/>
              </a:ext>
            </a:extLst>
          </p:cNvPr>
          <p:cNvPicPr>
            <a:picLocks noChangeAspect="1"/>
          </p:cNvPicPr>
          <p:nvPr/>
        </p:nvPicPr>
        <p:blipFill>
          <a:blip r:embed="rId27" cstate="print">
            <a:extLst>
              <a:ext uri="{BEBA8EAE-BF5A-486C-A8C5-ECC9F3942E4B}">
                <a14:imgProps xmlns:a14="http://schemas.microsoft.com/office/drawing/2010/main">
                  <a14:imgLayer r:embed="rId28">
                    <a14:imgEffect>
                      <a14:saturation sat="0"/>
                    </a14:imgEffect>
                  </a14:imgLayer>
                </a14:imgProps>
              </a:ext>
              <a:ext uri="{28A0092B-C50C-407E-A947-70E740481C1C}">
                <a14:useLocalDpi xmlns:a14="http://schemas.microsoft.com/office/drawing/2010/main" val="0"/>
              </a:ext>
            </a:extLst>
          </a:blip>
          <a:stretch>
            <a:fillRect/>
          </a:stretch>
        </p:blipFill>
        <p:spPr>
          <a:xfrm>
            <a:off x="8953966" y="4900608"/>
            <a:ext cx="871746" cy="490357"/>
          </a:xfrm>
          <a:prstGeom prst="rect">
            <a:avLst/>
          </a:prstGeom>
        </p:spPr>
      </p:pic>
      <p:pic>
        <p:nvPicPr>
          <p:cNvPr id="47" name="Picture 8" descr="Trend Micro Logo | significado del logotipo, png, vector">
            <a:extLst>
              <a:ext uri="{FF2B5EF4-FFF2-40B4-BE49-F238E27FC236}">
                <a16:creationId xmlns:a16="http://schemas.microsoft.com/office/drawing/2014/main" id="{46E3C679-DAE5-44CA-E5EE-1221BC9FA728}"/>
              </a:ext>
            </a:extLst>
          </p:cNvPr>
          <p:cNvPicPr>
            <a:picLocks noChangeAspect="1" noChangeArrowheads="1"/>
          </p:cNvPicPr>
          <p:nvPr/>
        </p:nvPicPr>
        <p:blipFill>
          <a:blip r:embed="rId29" cstate="print">
            <a:extLst>
              <a:ext uri="{BEBA8EAE-BF5A-486C-A8C5-ECC9F3942E4B}">
                <a14:imgProps xmlns:a14="http://schemas.microsoft.com/office/drawing/2010/main">
                  <a14:imgLayer r:embed="rId30">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342268" y="4806414"/>
            <a:ext cx="1013716" cy="63357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0">
            <a:extLst>
              <a:ext uri="{FF2B5EF4-FFF2-40B4-BE49-F238E27FC236}">
                <a16:creationId xmlns:a16="http://schemas.microsoft.com/office/drawing/2014/main" id="{81DC866F-A880-53A1-2B5D-436044845D42}"/>
              </a:ext>
            </a:extLst>
          </p:cNvPr>
          <p:cNvPicPr>
            <a:picLocks noChangeAspect="1" noChangeArrowheads="1"/>
          </p:cNvPicPr>
          <p:nvPr/>
        </p:nvPicPr>
        <p:blipFill>
          <a:blip r:embed="rId31">
            <a:extLst>
              <a:ext uri="{BEBA8EAE-BF5A-486C-A8C5-ECC9F3942E4B}">
                <a14:imgProps xmlns:a14="http://schemas.microsoft.com/office/drawing/2010/main">
                  <a14:imgLayer r:embed="rId32">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714620" y="5899009"/>
            <a:ext cx="1350438" cy="47221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2">
            <a:extLst>
              <a:ext uri="{FF2B5EF4-FFF2-40B4-BE49-F238E27FC236}">
                <a16:creationId xmlns:a16="http://schemas.microsoft.com/office/drawing/2014/main" id="{C790AA54-4070-6501-ED68-87199EB4F6F0}"/>
              </a:ext>
            </a:extLst>
          </p:cNvPr>
          <p:cNvPicPr>
            <a:picLocks noChangeAspect="1" noChangeArrowheads="1"/>
          </p:cNvPicPr>
          <p:nvPr/>
        </p:nvPicPr>
        <p:blipFill rotWithShape="1">
          <a:blip r:embed="rId33">
            <a:extLst>
              <a:ext uri="{BEBA8EAE-BF5A-486C-A8C5-ECC9F3942E4B}">
                <a14:imgProps xmlns:a14="http://schemas.microsoft.com/office/drawing/2010/main">
                  <a14:imgLayer r:embed="rId34">
                    <a14:imgEffect>
                      <a14:saturation sat="0"/>
                    </a14:imgEffect>
                  </a14:imgLayer>
                </a14:imgProps>
              </a:ext>
              <a:ext uri="{28A0092B-C50C-407E-A947-70E740481C1C}">
                <a14:useLocalDpi xmlns:a14="http://schemas.microsoft.com/office/drawing/2010/main" val="0"/>
              </a:ext>
            </a:extLst>
          </a:blip>
          <a:srcRect t="30407" b="35731"/>
          <a:stretch/>
        </p:blipFill>
        <p:spPr bwMode="auto">
          <a:xfrm>
            <a:off x="10419216" y="3861156"/>
            <a:ext cx="1420565" cy="48104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 descr="Resultado de imagen para MANPOWER LOGO">
            <a:extLst>
              <a:ext uri="{FF2B5EF4-FFF2-40B4-BE49-F238E27FC236}">
                <a16:creationId xmlns:a16="http://schemas.microsoft.com/office/drawing/2014/main" id="{78B0B891-4C0C-1B33-D392-8D16C54EA425}"/>
              </a:ext>
            </a:extLst>
          </p:cNvPr>
          <p:cNvPicPr>
            <a:picLocks noChangeAspect="1" noChangeArrowheads="1"/>
          </p:cNvPicPr>
          <p:nvPr/>
        </p:nvPicPr>
        <p:blipFill>
          <a:blip r:embed="rId35" cstate="print">
            <a:extLst>
              <a:ext uri="{BEBA8EAE-BF5A-486C-A8C5-ECC9F3942E4B}">
                <a14:imgProps xmlns:a14="http://schemas.microsoft.com/office/drawing/2010/main">
                  <a14:imgLayer r:embed="rId3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166698" y="5822901"/>
            <a:ext cx="911223" cy="49715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34" descr="Resultado de imagen para AXA">
            <a:extLst>
              <a:ext uri="{FF2B5EF4-FFF2-40B4-BE49-F238E27FC236}">
                <a16:creationId xmlns:a16="http://schemas.microsoft.com/office/drawing/2014/main" id="{D3E79D6F-1DE3-52CA-A491-3A92F701BA82}"/>
              </a:ext>
            </a:extLst>
          </p:cNvPr>
          <p:cNvPicPr>
            <a:picLocks noChangeAspect="1" noChangeArrowheads="1"/>
          </p:cNvPicPr>
          <p:nvPr/>
        </p:nvPicPr>
        <p:blipFill>
          <a:blip r:embed="rId37" cstate="print">
            <a:extLst>
              <a:ext uri="{BEBA8EAE-BF5A-486C-A8C5-ECC9F3942E4B}">
                <a14:imgProps xmlns:a14="http://schemas.microsoft.com/office/drawing/2010/main">
                  <a14:imgLayer r:embed="rId3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219518" y="1575048"/>
            <a:ext cx="489115" cy="48911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Actinver">
            <a:extLst>
              <a:ext uri="{FF2B5EF4-FFF2-40B4-BE49-F238E27FC236}">
                <a16:creationId xmlns:a16="http://schemas.microsoft.com/office/drawing/2014/main" id="{CAC3BDE4-3CFC-01E0-9F42-BF4445B0803E}"/>
              </a:ext>
            </a:extLst>
          </p:cNvPr>
          <p:cNvPicPr>
            <a:picLocks noChangeAspect="1" noChangeArrowheads="1"/>
          </p:cNvPicPr>
          <p:nvPr/>
        </p:nvPicPr>
        <p:blipFill>
          <a:blip r:embed="rId39" cstate="print">
            <a:duotone>
              <a:prstClr val="black"/>
              <a:schemeClr val="tx1">
                <a:lumMod val="75000"/>
                <a:lumOff val="25000"/>
                <a:tint val="45000"/>
                <a:satMod val="400000"/>
              </a:schemeClr>
            </a:duotone>
            <a:extLst>
              <a:ext uri="{28A0092B-C50C-407E-A947-70E740481C1C}">
                <a14:useLocalDpi xmlns:a14="http://schemas.microsoft.com/office/drawing/2010/main" val="0"/>
              </a:ext>
            </a:extLst>
          </a:blip>
          <a:srcRect/>
          <a:stretch>
            <a:fillRect/>
          </a:stretch>
        </p:blipFill>
        <p:spPr bwMode="auto">
          <a:xfrm>
            <a:off x="10690031" y="1675144"/>
            <a:ext cx="878934" cy="329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5443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Rectángulo 170">
            <a:extLst>
              <a:ext uri="{FF2B5EF4-FFF2-40B4-BE49-F238E27FC236}">
                <a16:creationId xmlns:a16="http://schemas.microsoft.com/office/drawing/2014/main" id="{96E8262E-10EF-46CB-9633-8B7E46E36128}"/>
              </a:ext>
            </a:extLst>
          </p:cNvPr>
          <p:cNvSpPr/>
          <p:nvPr/>
        </p:nvSpPr>
        <p:spPr>
          <a:xfrm>
            <a:off x="8634145" y="1437104"/>
            <a:ext cx="2933007" cy="37930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5000" b="1" i="0" u="none" strike="noStrike" kern="1200" cap="none" spc="0" normalizeH="0" baseline="0" noProof="0" dirty="0">
                <a:ln>
                  <a:noFill/>
                </a:ln>
                <a:solidFill>
                  <a:srgbClr val="FFFFFF"/>
                </a:solidFill>
                <a:effectLst/>
                <a:uLnTx/>
                <a:uFillTx/>
                <a:latin typeface="Arial" panose="020B0604020202020204"/>
                <a:ea typeface="+mn-ea"/>
                <a:cs typeface="+mn-cs"/>
              </a:rPr>
              <a:t>A</a:t>
            </a:r>
          </a:p>
          <a:p>
            <a:pPr marL="0" marR="0" lvl="0" indent="0" algn="ctr" defTabSz="914400" rtl="0" eaLnBrk="1" fontAlgn="auto" latinLnBrk="0" hangingPunct="1">
              <a:lnSpc>
                <a:spcPct val="100000"/>
              </a:lnSpc>
              <a:spcBef>
                <a:spcPts val="0"/>
              </a:spcBef>
              <a:spcAft>
                <a:spcPts val="0"/>
              </a:spcAft>
              <a:buClrTx/>
              <a:buSzTx/>
              <a:buFontTx/>
              <a:buNone/>
              <a:tabLst/>
              <a:defRPr/>
            </a:pPr>
            <a:r>
              <a:rPr lang="es-MX" sz="1600" b="1" dirty="0">
                <a:solidFill>
                  <a:srgbClr val="FFFFFF"/>
                </a:solidFill>
                <a:latin typeface="Arial" panose="020B0604020202020204"/>
              </a:rPr>
              <a:t>Alto Valor</a:t>
            </a:r>
            <a:endParaRPr kumimoji="0" lang="es-MX" sz="16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9" name="Rectángulo 138">
            <a:extLst>
              <a:ext uri="{FF2B5EF4-FFF2-40B4-BE49-F238E27FC236}">
                <a16:creationId xmlns:a16="http://schemas.microsoft.com/office/drawing/2014/main" id="{279AD3C8-692E-47B4-8A6D-90D913C80572}"/>
              </a:ext>
            </a:extLst>
          </p:cNvPr>
          <p:cNvSpPr/>
          <p:nvPr/>
        </p:nvSpPr>
        <p:spPr>
          <a:xfrm>
            <a:off x="5648119" y="1437124"/>
            <a:ext cx="2933007" cy="379309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5000" b="1" i="0" u="none" strike="noStrike" kern="1200" cap="none" spc="0" normalizeH="0" baseline="0" noProof="0" dirty="0">
                <a:ln>
                  <a:noFill/>
                </a:ln>
                <a:solidFill>
                  <a:srgbClr val="FFFFFF"/>
                </a:solidFill>
                <a:effectLst/>
                <a:uLnTx/>
                <a:uFillTx/>
                <a:latin typeface="Arial" panose="020B0604020202020204"/>
                <a:ea typeface="+mn-ea"/>
                <a:cs typeface="+mn-cs"/>
              </a:rPr>
              <a:t>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srgbClr val="FFFFFF"/>
                </a:solidFill>
                <a:effectLst/>
                <a:uLnTx/>
                <a:uFillTx/>
                <a:latin typeface="Arial" panose="020B0604020202020204"/>
                <a:ea typeface="+mn-ea"/>
                <a:cs typeface="+mn-cs"/>
              </a:rPr>
              <a:t>Bajo Valor</a:t>
            </a:r>
          </a:p>
        </p:txBody>
      </p:sp>
      <p:sp>
        <p:nvSpPr>
          <p:cNvPr id="5" name="Content Placeholder 4">
            <a:extLst>
              <a:ext uri="{FF2B5EF4-FFF2-40B4-BE49-F238E27FC236}">
                <a16:creationId xmlns:a16="http://schemas.microsoft.com/office/drawing/2014/main" id="{566494BE-9784-4B24-ADF6-F8D358276E32}"/>
              </a:ext>
            </a:extLst>
          </p:cNvPr>
          <p:cNvSpPr>
            <a:spLocks noGrp="1"/>
          </p:cNvSpPr>
          <p:nvPr>
            <p:ph idx="1"/>
          </p:nvPr>
        </p:nvSpPr>
        <p:spPr>
          <a:xfrm>
            <a:off x="838201" y="1437124"/>
            <a:ext cx="3384000" cy="4739839"/>
          </a:xfrm>
        </p:spPr>
        <p:txBody>
          <a:bodyPr/>
          <a:lstStyle/>
          <a:p>
            <a:pPr marL="0" indent="0">
              <a:buNone/>
            </a:pPr>
            <a:r>
              <a:rPr lang="es-419" b="1" dirty="0">
                <a:solidFill>
                  <a:srgbClr val="B9FFFF"/>
                </a:solidFill>
              </a:rPr>
              <a:t>SEGMENTACIÓN </a:t>
            </a:r>
          </a:p>
          <a:p>
            <a:pPr marL="0" indent="0">
              <a:buNone/>
            </a:pPr>
            <a:r>
              <a:rPr lang="es-419" dirty="0"/>
              <a:t>Las fórmulas de Scoring de VALOR y ACTIVIDAD deben cuantificarse de forma separada.</a:t>
            </a:r>
          </a:p>
          <a:p>
            <a:pPr marL="0" indent="0">
              <a:buNone/>
            </a:pPr>
            <a:r>
              <a:rPr lang="es-419" dirty="0"/>
              <a:t>Elegimos una variable para el eje de VALOR y asignamos una escala numérica.</a:t>
            </a:r>
          </a:p>
          <a:p>
            <a:pPr marL="0" indent="0">
              <a:buNone/>
            </a:pPr>
            <a:endParaRPr lang="es-419" dirty="0"/>
          </a:p>
          <a:p>
            <a:pPr marL="0" indent="0">
              <a:buNone/>
            </a:pPr>
            <a:endParaRPr lang="es-419" dirty="0"/>
          </a:p>
          <a:p>
            <a:pPr marL="0" indent="0">
              <a:buNone/>
            </a:pPr>
            <a:endParaRPr lang="es-419" dirty="0"/>
          </a:p>
        </p:txBody>
      </p:sp>
      <p:cxnSp>
        <p:nvCxnSpPr>
          <p:cNvPr id="11" name="Conector recto 10">
            <a:extLst>
              <a:ext uri="{FF2B5EF4-FFF2-40B4-BE49-F238E27FC236}">
                <a16:creationId xmlns:a16="http://schemas.microsoft.com/office/drawing/2014/main" id="{584953BA-B173-476E-98DD-52A827D0B831}"/>
              </a:ext>
            </a:extLst>
          </p:cNvPr>
          <p:cNvCxnSpPr>
            <a:cxnSpLocks/>
          </p:cNvCxnSpPr>
          <p:nvPr/>
        </p:nvCxnSpPr>
        <p:spPr>
          <a:xfrm>
            <a:off x="5485284" y="5400719"/>
            <a:ext cx="6081876" cy="0"/>
          </a:xfrm>
          <a:prstGeom prst="line">
            <a:avLst/>
          </a:prstGeom>
          <a:ln w="31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0" name="Rectángulo: esquinas redondeadas 119">
            <a:extLst>
              <a:ext uri="{FF2B5EF4-FFF2-40B4-BE49-F238E27FC236}">
                <a16:creationId xmlns:a16="http://schemas.microsoft.com/office/drawing/2014/main" id="{72F1E438-1F98-4481-9F2E-7F03FFC1B58A}"/>
              </a:ext>
            </a:extLst>
          </p:cNvPr>
          <p:cNvSpPr/>
          <p:nvPr/>
        </p:nvSpPr>
        <p:spPr>
          <a:xfrm>
            <a:off x="5484000" y="5610545"/>
            <a:ext cx="1224000" cy="277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srgbClr val="FFFFFF"/>
                </a:solidFill>
                <a:effectLst/>
                <a:uLnTx/>
                <a:uFillTx/>
                <a:latin typeface="Arial" panose="020B0604020202020204"/>
                <a:ea typeface="+mn-ea"/>
                <a:cs typeface="+mn-cs"/>
              </a:rPr>
              <a:t>BAJO VALOR</a:t>
            </a:r>
          </a:p>
        </p:txBody>
      </p:sp>
      <p:sp>
        <p:nvSpPr>
          <p:cNvPr id="121" name="Rectángulo: esquinas redondeadas 120">
            <a:extLst>
              <a:ext uri="{FF2B5EF4-FFF2-40B4-BE49-F238E27FC236}">
                <a16:creationId xmlns:a16="http://schemas.microsoft.com/office/drawing/2014/main" id="{85D4420E-219F-4DC1-9CA1-5501877A5317}"/>
              </a:ext>
            </a:extLst>
          </p:cNvPr>
          <p:cNvSpPr/>
          <p:nvPr/>
        </p:nvSpPr>
        <p:spPr>
          <a:xfrm>
            <a:off x="10343160" y="5571216"/>
            <a:ext cx="1224000" cy="277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srgbClr val="FFFFFF"/>
                </a:solidFill>
                <a:effectLst/>
                <a:uLnTx/>
                <a:uFillTx/>
                <a:latin typeface="Arial" panose="020B0604020202020204"/>
                <a:ea typeface="+mn-ea"/>
                <a:cs typeface="+mn-cs"/>
              </a:rPr>
              <a:t>ALTO VALOR</a:t>
            </a:r>
          </a:p>
        </p:txBody>
      </p:sp>
    </p:spTree>
    <p:extLst>
      <p:ext uri="{BB962C8B-B14F-4D97-AF65-F5344CB8AC3E}">
        <p14:creationId xmlns:p14="http://schemas.microsoft.com/office/powerpoint/2010/main" val="4144471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ángulo 138">
            <a:extLst>
              <a:ext uri="{FF2B5EF4-FFF2-40B4-BE49-F238E27FC236}">
                <a16:creationId xmlns:a16="http://schemas.microsoft.com/office/drawing/2014/main" id="{279AD3C8-692E-47B4-8A6D-90D913C80572}"/>
              </a:ext>
            </a:extLst>
          </p:cNvPr>
          <p:cNvSpPr/>
          <p:nvPr/>
        </p:nvSpPr>
        <p:spPr>
          <a:xfrm>
            <a:off x="5648119" y="3365856"/>
            <a:ext cx="5919032" cy="18643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5000" b="1" i="0" u="none" strike="noStrike" kern="1200" cap="none" spc="0" normalizeH="0" baseline="0" noProof="0" dirty="0">
                <a:ln>
                  <a:noFill/>
                </a:ln>
                <a:solidFill>
                  <a:srgbClr val="FFFFFF"/>
                </a:solidFill>
                <a:effectLst/>
                <a:uLnTx/>
                <a:uFillTx/>
                <a:latin typeface="Arial" panose="020B0604020202020204"/>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srgbClr val="FFFFFF"/>
                </a:solidFill>
                <a:effectLst/>
                <a:uLnTx/>
                <a:uFillTx/>
                <a:latin typeface="Arial" panose="020B0604020202020204"/>
                <a:ea typeface="+mn-ea"/>
                <a:cs typeface="+mn-cs"/>
              </a:rPr>
              <a:t>Baja Actividad</a:t>
            </a:r>
          </a:p>
        </p:txBody>
      </p:sp>
      <p:sp>
        <p:nvSpPr>
          <p:cNvPr id="5" name="Content Placeholder 4">
            <a:extLst>
              <a:ext uri="{FF2B5EF4-FFF2-40B4-BE49-F238E27FC236}">
                <a16:creationId xmlns:a16="http://schemas.microsoft.com/office/drawing/2014/main" id="{566494BE-9784-4B24-ADF6-F8D358276E32}"/>
              </a:ext>
            </a:extLst>
          </p:cNvPr>
          <p:cNvSpPr>
            <a:spLocks noGrp="1"/>
          </p:cNvSpPr>
          <p:nvPr>
            <p:ph idx="1"/>
          </p:nvPr>
        </p:nvSpPr>
        <p:spPr>
          <a:xfrm>
            <a:off x="838201" y="1437124"/>
            <a:ext cx="3384000" cy="4739839"/>
          </a:xfrm>
        </p:spPr>
        <p:txBody>
          <a:bodyPr/>
          <a:lstStyle/>
          <a:p>
            <a:pPr marL="0" indent="0">
              <a:buNone/>
            </a:pPr>
            <a:r>
              <a:rPr lang="es-419" b="1" dirty="0">
                <a:solidFill>
                  <a:srgbClr val="B9FFFF"/>
                </a:solidFill>
              </a:rPr>
              <a:t>SEGMENTACIÓN </a:t>
            </a:r>
          </a:p>
          <a:p>
            <a:pPr marL="0" indent="0">
              <a:buNone/>
            </a:pPr>
            <a:r>
              <a:rPr lang="es-419" dirty="0">
                <a:solidFill>
                  <a:schemeClr val="tx1">
                    <a:lumMod val="50000"/>
                    <a:lumOff val="50000"/>
                  </a:schemeClr>
                </a:solidFill>
              </a:rPr>
              <a:t>Las fórmulas de </a:t>
            </a:r>
            <a:r>
              <a:rPr lang="es-419" dirty="0" err="1">
                <a:solidFill>
                  <a:schemeClr val="tx1">
                    <a:lumMod val="50000"/>
                    <a:lumOff val="50000"/>
                  </a:schemeClr>
                </a:solidFill>
              </a:rPr>
              <a:t>Scoring</a:t>
            </a:r>
            <a:r>
              <a:rPr lang="es-419" dirty="0">
                <a:solidFill>
                  <a:schemeClr val="tx1">
                    <a:lumMod val="50000"/>
                    <a:lumOff val="50000"/>
                  </a:schemeClr>
                </a:solidFill>
              </a:rPr>
              <a:t> de VALOR y ACTIVIDAD deben cuantificarse de forma separada.</a:t>
            </a:r>
          </a:p>
          <a:p>
            <a:pPr marL="0" indent="0">
              <a:buNone/>
            </a:pPr>
            <a:r>
              <a:rPr lang="es-419" dirty="0">
                <a:solidFill>
                  <a:schemeClr val="tx1">
                    <a:lumMod val="50000"/>
                    <a:lumOff val="50000"/>
                  </a:schemeClr>
                </a:solidFill>
              </a:rPr>
              <a:t>Elegimos una variable para el eje de VALOR y asignamos una escala numérica.</a:t>
            </a:r>
          </a:p>
          <a:p>
            <a:pPr marL="0" indent="0">
              <a:buNone/>
            </a:pPr>
            <a:r>
              <a:rPr lang="es-419" dirty="0"/>
              <a:t>Elegimos 3 variables para el eje de ACTIVIDAD y asignamos una escala numérica y temporal. Puede ser distinta a la de VALOR. </a:t>
            </a:r>
          </a:p>
          <a:p>
            <a:pPr marL="0" indent="0">
              <a:buNone/>
            </a:pPr>
            <a:endParaRPr lang="es-419" dirty="0"/>
          </a:p>
        </p:txBody>
      </p:sp>
      <p:cxnSp>
        <p:nvCxnSpPr>
          <p:cNvPr id="113" name="Conector recto 112">
            <a:extLst>
              <a:ext uri="{FF2B5EF4-FFF2-40B4-BE49-F238E27FC236}">
                <a16:creationId xmlns:a16="http://schemas.microsoft.com/office/drawing/2014/main" id="{9A6D1553-EC0F-42B1-8C3A-4FCC33EBF1D5}"/>
              </a:ext>
            </a:extLst>
          </p:cNvPr>
          <p:cNvCxnSpPr>
            <a:cxnSpLocks/>
          </p:cNvCxnSpPr>
          <p:nvPr/>
        </p:nvCxnSpPr>
        <p:spPr>
          <a:xfrm>
            <a:off x="5485284" y="1437124"/>
            <a:ext cx="0" cy="3963595"/>
          </a:xfrm>
          <a:prstGeom prst="line">
            <a:avLst/>
          </a:prstGeom>
          <a:ln w="31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122" name="Rectángulo: esquinas redondeadas 121">
            <a:extLst>
              <a:ext uri="{FF2B5EF4-FFF2-40B4-BE49-F238E27FC236}">
                <a16:creationId xmlns:a16="http://schemas.microsoft.com/office/drawing/2014/main" id="{8A498E51-C7F4-4B28-9B41-9762F0610A4E}"/>
              </a:ext>
            </a:extLst>
          </p:cNvPr>
          <p:cNvSpPr/>
          <p:nvPr/>
        </p:nvSpPr>
        <p:spPr>
          <a:xfrm rot="16200000">
            <a:off x="4458219" y="4536491"/>
            <a:ext cx="1451457" cy="277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srgbClr val="FFFFFF"/>
                </a:solidFill>
                <a:effectLst/>
                <a:uLnTx/>
                <a:uFillTx/>
                <a:latin typeface="Arial" panose="020B0604020202020204"/>
                <a:ea typeface="+mn-ea"/>
                <a:cs typeface="+mn-cs"/>
              </a:rPr>
              <a:t>POCO ACTIVO</a:t>
            </a:r>
          </a:p>
        </p:txBody>
      </p:sp>
      <p:sp>
        <p:nvSpPr>
          <p:cNvPr id="123" name="Rectángulo: esquinas redondeadas 122">
            <a:extLst>
              <a:ext uri="{FF2B5EF4-FFF2-40B4-BE49-F238E27FC236}">
                <a16:creationId xmlns:a16="http://schemas.microsoft.com/office/drawing/2014/main" id="{E21F5972-8A15-49E9-9CC5-232621ED17F5}"/>
              </a:ext>
            </a:extLst>
          </p:cNvPr>
          <p:cNvSpPr/>
          <p:nvPr/>
        </p:nvSpPr>
        <p:spPr>
          <a:xfrm rot="16200000">
            <a:off x="4458220" y="2024352"/>
            <a:ext cx="1451457" cy="277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srgbClr val="FFFFFF"/>
                </a:solidFill>
                <a:effectLst/>
                <a:uLnTx/>
                <a:uFillTx/>
                <a:latin typeface="Arial" panose="020B0604020202020204"/>
                <a:ea typeface="+mn-ea"/>
                <a:cs typeface="+mn-cs"/>
              </a:rPr>
              <a:t>MUY ACTIVO</a:t>
            </a:r>
          </a:p>
        </p:txBody>
      </p:sp>
      <p:sp>
        <p:nvSpPr>
          <p:cNvPr id="134" name="Rectángulo 133">
            <a:extLst>
              <a:ext uri="{FF2B5EF4-FFF2-40B4-BE49-F238E27FC236}">
                <a16:creationId xmlns:a16="http://schemas.microsoft.com/office/drawing/2014/main" id="{F9F9D828-6011-4D9B-8079-BB4AC25DB999}"/>
              </a:ext>
            </a:extLst>
          </p:cNvPr>
          <p:cNvSpPr/>
          <p:nvPr/>
        </p:nvSpPr>
        <p:spPr>
          <a:xfrm>
            <a:off x="5648118" y="1437123"/>
            <a:ext cx="5919033" cy="18643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5000" b="1" i="0" u="none" strike="noStrike" kern="1200" cap="none" spc="0" normalizeH="0" baseline="0" noProof="0" dirty="0">
                <a:ln>
                  <a:noFill/>
                </a:ln>
                <a:solidFill>
                  <a:srgbClr val="FFFFFF"/>
                </a:solidFill>
                <a:effectLst/>
                <a:uLnTx/>
                <a:uFillTx/>
                <a:latin typeface="Arial" panose="020B0604020202020204"/>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srgbClr val="FFFFFF"/>
                </a:solidFill>
                <a:effectLst/>
                <a:uLnTx/>
                <a:uFillTx/>
                <a:latin typeface="Arial" panose="020B0604020202020204"/>
                <a:ea typeface="+mn-ea"/>
                <a:cs typeface="+mn-cs"/>
              </a:rPr>
              <a:t>Alta Actividad</a:t>
            </a:r>
          </a:p>
        </p:txBody>
      </p:sp>
    </p:spTree>
    <p:extLst>
      <p:ext uri="{BB962C8B-B14F-4D97-AF65-F5344CB8AC3E}">
        <p14:creationId xmlns:p14="http://schemas.microsoft.com/office/powerpoint/2010/main" val="410127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2393F5-FB4B-703C-9142-210E25E6BA52}"/>
              </a:ext>
            </a:extLst>
          </p:cNvPr>
          <p:cNvSpPr>
            <a:spLocks noGrp="1"/>
          </p:cNvSpPr>
          <p:nvPr>
            <p:ph idx="1"/>
          </p:nvPr>
        </p:nvSpPr>
        <p:spPr/>
        <p:txBody>
          <a:bodyPr/>
          <a:lstStyle/>
          <a:p>
            <a:pPr marL="0" indent="0">
              <a:buNone/>
            </a:pPr>
            <a:endParaRPr lang="es-419" dirty="0"/>
          </a:p>
          <a:p>
            <a:pPr marL="0" indent="0">
              <a:buNone/>
            </a:pPr>
            <a:endParaRPr lang="en-US" dirty="0"/>
          </a:p>
        </p:txBody>
      </p:sp>
      <p:sp>
        <p:nvSpPr>
          <p:cNvPr id="3" name="Rectángulo 170">
            <a:extLst>
              <a:ext uri="{FF2B5EF4-FFF2-40B4-BE49-F238E27FC236}">
                <a16:creationId xmlns:a16="http://schemas.microsoft.com/office/drawing/2014/main" id="{585A1528-0748-C465-E520-23E222E3B193}"/>
              </a:ext>
            </a:extLst>
          </p:cNvPr>
          <p:cNvSpPr/>
          <p:nvPr/>
        </p:nvSpPr>
        <p:spPr>
          <a:xfrm>
            <a:off x="8634145" y="1457260"/>
            <a:ext cx="2933007" cy="3772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5000" b="1" i="0" u="none" strike="noStrike" kern="1200" cap="none" spc="0" normalizeH="0" baseline="0" noProof="0" dirty="0">
                <a:ln>
                  <a:noFill/>
                </a:ln>
                <a:solidFill>
                  <a:srgbClr val="FFFFFF"/>
                </a:solidFill>
                <a:effectLst/>
                <a:uLnTx/>
                <a:uFillTx/>
                <a:latin typeface="Arial" panose="020B0604020202020204"/>
                <a:ea typeface="+mn-ea"/>
                <a:cs typeface="+mn-cs"/>
              </a:rPr>
              <a:t>A</a:t>
            </a:r>
          </a:p>
        </p:txBody>
      </p:sp>
      <p:sp>
        <p:nvSpPr>
          <p:cNvPr id="4" name="Rectángulo 138">
            <a:extLst>
              <a:ext uri="{FF2B5EF4-FFF2-40B4-BE49-F238E27FC236}">
                <a16:creationId xmlns:a16="http://schemas.microsoft.com/office/drawing/2014/main" id="{3BBF2E6D-EF31-DF91-72FB-C030980751C7}"/>
              </a:ext>
            </a:extLst>
          </p:cNvPr>
          <p:cNvSpPr/>
          <p:nvPr/>
        </p:nvSpPr>
        <p:spPr>
          <a:xfrm>
            <a:off x="5648119" y="1457280"/>
            <a:ext cx="2933007" cy="377293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5000" b="1" i="0" u="none" strike="noStrike" kern="1200" cap="none" spc="0" normalizeH="0" baseline="0" noProof="0" dirty="0">
                <a:ln>
                  <a:noFill/>
                </a:ln>
                <a:solidFill>
                  <a:srgbClr val="FFFFFF"/>
                </a:solidFill>
                <a:effectLst/>
                <a:uLnTx/>
                <a:uFillTx/>
                <a:latin typeface="Arial" panose="020B0604020202020204"/>
                <a:ea typeface="+mn-ea"/>
                <a:cs typeface="+mn-cs"/>
              </a:rPr>
              <a:t>B</a:t>
            </a:r>
          </a:p>
        </p:txBody>
      </p:sp>
      <p:cxnSp>
        <p:nvCxnSpPr>
          <p:cNvPr id="5" name="Conector recto 10">
            <a:extLst>
              <a:ext uri="{FF2B5EF4-FFF2-40B4-BE49-F238E27FC236}">
                <a16:creationId xmlns:a16="http://schemas.microsoft.com/office/drawing/2014/main" id="{62207EE9-98B6-1B61-3255-E5A9DD04A98F}"/>
              </a:ext>
            </a:extLst>
          </p:cNvPr>
          <p:cNvCxnSpPr>
            <a:cxnSpLocks/>
          </p:cNvCxnSpPr>
          <p:nvPr/>
        </p:nvCxnSpPr>
        <p:spPr>
          <a:xfrm>
            <a:off x="5485284" y="5400719"/>
            <a:ext cx="6081876" cy="0"/>
          </a:xfrm>
          <a:prstGeom prst="line">
            <a:avLst/>
          </a:prstGeom>
          <a:ln w="31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Rectángulo: esquinas redondeadas 119">
            <a:extLst>
              <a:ext uri="{FF2B5EF4-FFF2-40B4-BE49-F238E27FC236}">
                <a16:creationId xmlns:a16="http://schemas.microsoft.com/office/drawing/2014/main" id="{FB01DD11-42E5-2DF8-5C5A-5202186103EA}"/>
              </a:ext>
            </a:extLst>
          </p:cNvPr>
          <p:cNvSpPr/>
          <p:nvPr/>
        </p:nvSpPr>
        <p:spPr>
          <a:xfrm>
            <a:off x="5484000" y="5610545"/>
            <a:ext cx="1224000" cy="277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srgbClr val="FFFFFF"/>
                </a:solidFill>
                <a:effectLst/>
                <a:uLnTx/>
                <a:uFillTx/>
                <a:latin typeface="Arial" panose="020B0604020202020204"/>
                <a:ea typeface="+mn-ea"/>
                <a:cs typeface="+mn-cs"/>
              </a:rPr>
              <a:t>BAJO VALOR</a:t>
            </a:r>
          </a:p>
        </p:txBody>
      </p:sp>
      <p:sp>
        <p:nvSpPr>
          <p:cNvPr id="7" name="Rectángulo: esquinas redondeadas 120">
            <a:extLst>
              <a:ext uri="{FF2B5EF4-FFF2-40B4-BE49-F238E27FC236}">
                <a16:creationId xmlns:a16="http://schemas.microsoft.com/office/drawing/2014/main" id="{4F4F38A0-CB09-1845-E2E1-5CA66A37F09D}"/>
              </a:ext>
            </a:extLst>
          </p:cNvPr>
          <p:cNvSpPr/>
          <p:nvPr/>
        </p:nvSpPr>
        <p:spPr>
          <a:xfrm>
            <a:off x="10343160" y="5571216"/>
            <a:ext cx="1224000" cy="277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srgbClr val="FFFFFF"/>
                </a:solidFill>
                <a:effectLst/>
                <a:uLnTx/>
                <a:uFillTx/>
                <a:latin typeface="Arial" panose="020B0604020202020204"/>
                <a:ea typeface="+mn-ea"/>
                <a:cs typeface="+mn-cs"/>
              </a:rPr>
              <a:t>ALTO VALOR</a:t>
            </a:r>
          </a:p>
        </p:txBody>
      </p:sp>
      <p:sp>
        <p:nvSpPr>
          <p:cNvPr id="8" name="Rectángulo 138">
            <a:extLst>
              <a:ext uri="{FF2B5EF4-FFF2-40B4-BE49-F238E27FC236}">
                <a16:creationId xmlns:a16="http://schemas.microsoft.com/office/drawing/2014/main" id="{A707DF90-87DE-E75D-2B9E-08B201BFB621}"/>
              </a:ext>
            </a:extLst>
          </p:cNvPr>
          <p:cNvSpPr/>
          <p:nvPr/>
        </p:nvSpPr>
        <p:spPr>
          <a:xfrm>
            <a:off x="5648119" y="3365856"/>
            <a:ext cx="5919032" cy="1864360"/>
          </a:xfrm>
          <a:prstGeom prst="rect">
            <a:avLst/>
          </a:prstGeom>
          <a:solidFill>
            <a:srgbClr val="7030A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5000" b="1" i="0" u="none" strike="noStrike" kern="1200" cap="none" spc="0" normalizeH="0" baseline="0" noProof="0" dirty="0">
                <a:ln>
                  <a:noFill/>
                </a:ln>
                <a:solidFill>
                  <a:srgbClr val="FFFFFF"/>
                </a:solidFill>
                <a:effectLst/>
                <a:uLnTx/>
                <a:uFillTx/>
                <a:latin typeface="Arial" panose="020B0604020202020204"/>
                <a:ea typeface="+mn-ea"/>
                <a:cs typeface="+mn-cs"/>
              </a:rPr>
              <a:t>2</a:t>
            </a:r>
          </a:p>
        </p:txBody>
      </p:sp>
      <p:cxnSp>
        <p:nvCxnSpPr>
          <p:cNvPr id="9" name="Conector recto 112">
            <a:extLst>
              <a:ext uri="{FF2B5EF4-FFF2-40B4-BE49-F238E27FC236}">
                <a16:creationId xmlns:a16="http://schemas.microsoft.com/office/drawing/2014/main" id="{19F89EEA-15AC-4141-50C7-2673EF99D88B}"/>
              </a:ext>
            </a:extLst>
          </p:cNvPr>
          <p:cNvCxnSpPr>
            <a:cxnSpLocks/>
          </p:cNvCxnSpPr>
          <p:nvPr/>
        </p:nvCxnSpPr>
        <p:spPr>
          <a:xfrm>
            <a:off x="5485284" y="1437124"/>
            <a:ext cx="0" cy="3963595"/>
          </a:xfrm>
          <a:prstGeom prst="line">
            <a:avLst/>
          </a:prstGeom>
          <a:ln w="31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10" name="Rectángulo: esquinas redondeadas 121">
            <a:extLst>
              <a:ext uri="{FF2B5EF4-FFF2-40B4-BE49-F238E27FC236}">
                <a16:creationId xmlns:a16="http://schemas.microsoft.com/office/drawing/2014/main" id="{862620AD-EA4D-33F0-94C3-3C97780B3304}"/>
              </a:ext>
            </a:extLst>
          </p:cNvPr>
          <p:cNvSpPr/>
          <p:nvPr/>
        </p:nvSpPr>
        <p:spPr>
          <a:xfrm rot="16200000">
            <a:off x="4458219" y="4536491"/>
            <a:ext cx="1451457" cy="277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srgbClr val="FFFFFF"/>
                </a:solidFill>
                <a:effectLst/>
                <a:uLnTx/>
                <a:uFillTx/>
                <a:latin typeface="Arial" panose="020B0604020202020204"/>
                <a:ea typeface="+mn-ea"/>
                <a:cs typeface="+mn-cs"/>
              </a:rPr>
              <a:t>POCO ACTIVO</a:t>
            </a:r>
          </a:p>
        </p:txBody>
      </p:sp>
      <p:sp>
        <p:nvSpPr>
          <p:cNvPr id="11" name="Rectángulo: esquinas redondeadas 122">
            <a:extLst>
              <a:ext uri="{FF2B5EF4-FFF2-40B4-BE49-F238E27FC236}">
                <a16:creationId xmlns:a16="http://schemas.microsoft.com/office/drawing/2014/main" id="{499D2A3D-0257-D4C3-C84E-F93FCB8E66ED}"/>
              </a:ext>
            </a:extLst>
          </p:cNvPr>
          <p:cNvSpPr/>
          <p:nvPr/>
        </p:nvSpPr>
        <p:spPr>
          <a:xfrm rot="16200000">
            <a:off x="4458220" y="2024352"/>
            <a:ext cx="1451457" cy="277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srgbClr val="FFFFFF"/>
                </a:solidFill>
                <a:effectLst/>
                <a:uLnTx/>
                <a:uFillTx/>
                <a:latin typeface="Arial" panose="020B0604020202020204"/>
                <a:ea typeface="+mn-ea"/>
                <a:cs typeface="+mn-cs"/>
              </a:rPr>
              <a:t>MUY ACTIVO</a:t>
            </a:r>
          </a:p>
        </p:txBody>
      </p:sp>
      <p:sp>
        <p:nvSpPr>
          <p:cNvPr id="13" name="Rectángulo 133">
            <a:extLst>
              <a:ext uri="{FF2B5EF4-FFF2-40B4-BE49-F238E27FC236}">
                <a16:creationId xmlns:a16="http://schemas.microsoft.com/office/drawing/2014/main" id="{F3FB540D-EF16-3244-A293-C75905B65F08}"/>
              </a:ext>
            </a:extLst>
          </p:cNvPr>
          <p:cNvSpPr/>
          <p:nvPr/>
        </p:nvSpPr>
        <p:spPr>
          <a:xfrm>
            <a:off x="5648118" y="1437123"/>
            <a:ext cx="5919033" cy="1864360"/>
          </a:xfrm>
          <a:prstGeom prst="rect">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5000" b="1" i="0" u="none" strike="noStrike" kern="1200" cap="none" spc="0" normalizeH="0" baseline="0" noProof="0" dirty="0">
                <a:ln>
                  <a:noFill/>
                </a:ln>
                <a:solidFill>
                  <a:srgbClr val="FFFFFF"/>
                </a:solidFill>
                <a:effectLst/>
                <a:uLnTx/>
                <a:uFillTx/>
                <a:latin typeface="Arial" panose="020B0604020202020204"/>
                <a:ea typeface="+mn-ea"/>
                <a:cs typeface="+mn-cs"/>
              </a:rPr>
              <a:t>1</a:t>
            </a:r>
          </a:p>
        </p:txBody>
      </p:sp>
      <p:sp>
        <p:nvSpPr>
          <p:cNvPr id="14" name="Content Placeholder 4">
            <a:extLst>
              <a:ext uri="{FF2B5EF4-FFF2-40B4-BE49-F238E27FC236}">
                <a16:creationId xmlns:a16="http://schemas.microsoft.com/office/drawing/2014/main" id="{B4F571F8-204E-AC5C-A883-0EF42F89D8FF}"/>
              </a:ext>
            </a:extLst>
          </p:cNvPr>
          <p:cNvSpPr txBox="1">
            <a:spLocks/>
          </p:cNvSpPr>
          <p:nvPr/>
        </p:nvSpPr>
        <p:spPr>
          <a:xfrm>
            <a:off x="838201" y="1437124"/>
            <a:ext cx="3384000" cy="4739839"/>
          </a:xfrm>
          <a:prstGeom prst="rect">
            <a:avLst/>
          </a:prstGeom>
        </p:spPr>
        <p:txBody>
          <a:bodyPr vert="horz" lIns="91440" tIns="45720" rIns="91440" bIns="45720" rtlCol="0">
            <a:normAutofit/>
          </a:bodyPr>
          <a:lstStyle>
            <a:lvl1pPr marL="358775" indent="-358775" algn="l" defTabSz="914400" rtl="0" eaLnBrk="1" latinLnBrk="0" hangingPunct="1">
              <a:lnSpc>
                <a:spcPct val="90000"/>
              </a:lnSpc>
              <a:spcBef>
                <a:spcPts val="1000"/>
              </a:spcBef>
              <a:buFont typeface="Wingdings" panose="05000000000000000000" pitchFamily="2" charset="2"/>
              <a:buChar char=""/>
              <a:defRPr sz="1600" kern="1200" spc="0">
                <a:solidFill>
                  <a:schemeClr val="bg1"/>
                </a:solidFill>
                <a:latin typeface="Arial" panose="020B0604020202020204" pitchFamily="34" charset="0"/>
                <a:ea typeface="+mn-ea"/>
                <a:cs typeface="Arial" panose="020B0604020202020204" pitchFamily="34" charset="0"/>
              </a:defRPr>
            </a:lvl1pPr>
            <a:lvl2pPr marL="719138" indent="-360363" algn="l" defTabSz="914400" rtl="0" eaLnBrk="1" latinLnBrk="0" hangingPunct="1">
              <a:lnSpc>
                <a:spcPct val="90000"/>
              </a:lnSpc>
              <a:spcBef>
                <a:spcPts val="500"/>
              </a:spcBef>
              <a:buFont typeface="Wingdings" panose="05000000000000000000" pitchFamily="2" charset="2"/>
              <a:buChar char=""/>
              <a:defRPr sz="1600" kern="1200" spc="0">
                <a:solidFill>
                  <a:schemeClr val="bg1"/>
                </a:solidFill>
                <a:latin typeface="Arial" panose="020B0604020202020204" pitchFamily="34" charset="0"/>
                <a:ea typeface="+mn-ea"/>
                <a:cs typeface="Arial" panose="020B0604020202020204" pitchFamily="34" charset="0"/>
              </a:defRPr>
            </a:lvl2pPr>
            <a:lvl3pPr marL="1077913" indent="-358775" algn="l" defTabSz="914400" rtl="0" eaLnBrk="1" latinLnBrk="0" hangingPunct="1">
              <a:lnSpc>
                <a:spcPct val="90000"/>
              </a:lnSpc>
              <a:spcBef>
                <a:spcPts val="500"/>
              </a:spcBef>
              <a:buFont typeface="Wingdings" panose="05000000000000000000" pitchFamily="2" charset="2"/>
              <a:buChar char=""/>
              <a:defRPr sz="1600" kern="1200" spc="0">
                <a:solidFill>
                  <a:schemeClr val="bg1"/>
                </a:solidFill>
                <a:latin typeface="Arial" panose="020B0604020202020204" pitchFamily="34" charset="0"/>
                <a:ea typeface="+mn-ea"/>
                <a:cs typeface="Arial" panose="020B0604020202020204" pitchFamily="34" charset="0"/>
              </a:defRPr>
            </a:lvl3pPr>
            <a:lvl4pPr marL="1436688" indent="-358775" algn="l" defTabSz="914400" rtl="0" eaLnBrk="1" latinLnBrk="0" hangingPunct="1">
              <a:lnSpc>
                <a:spcPct val="90000"/>
              </a:lnSpc>
              <a:spcBef>
                <a:spcPts val="500"/>
              </a:spcBef>
              <a:buFont typeface="Wingdings" panose="05000000000000000000" pitchFamily="2" charset="2"/>
              <a:buChar char=""/>
              <a:defRPr sz="1600" kern="1200" spc="0">
                <a:solidFill>
                  <a:schemeClr val="bg1"/>
                </a:solidFill>
                <a:latin typeface="Arial" panose="020B0604020202020204" pitchFamily="34" charset="0"/>
                <a:ea typeface="+mn-ea"/>
                <a:cs typeface="Arial" panose="020B0604020202020204" pitchFamily="34" charset="0"/>
              </a:defRPr>
            </a:lvl4pPr>
            <a:lvl5pPr marL="1795463" indent="-358775" algn="l" defTabSz="914400" rtl="0" eaLnBrk="1" latinLnBrk="0" hangingPunct="1">
              <a:lnSpc>
                <a:spcPct val="90000"/>
              </a:lnSpc>
              <a:spcBef>
                <a:spcPts val="500"/>
              </a:spcBef>
              <a:buFont typeface="Wingdings" panose="05000000000000000000" pitchFamily="2" charset="2"/>
              <a:buChar char=""/>
              <a:defRPr sz="1600" kern="1200" spc="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s-419" sz="1600" b="1" i="0" u="none" strike="noStrike" kern="1200" cap="none" spc="0" normalizeH="0" baseline="0" noProof="0" dirty="0">
                <a:ln>
                  <a:noFill/>
                </a:ln>
                <a:solidFill>
                  <a:srgbClr val="B9FFFF"/>
                </a:solidFill>
                <a:effectLst/>
                <a:uLnTx/>
                <a:uFillTx/>
                <a:latin typeface="Arial" panose="020B0604020202020204" pitchFamily="34" charset="0"/>
                <a:ea typeface="+mn-ea"/>
                <a:cs typeface="Arial" panose="020B0604020202020204" pitchFamily="34" charset="0"/>
              </a:rPr>
              <a:t>SEGMENTACIÓN </a:t>
            </a:r>
          </a:p>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s-419" sz="1600" b="0" i="0" u="none" strike="noStrike" kern="1200" cap="none" spc="0" normalizeH="0" baseline="0" noProof="0" dirty="0">
                <a:ln>
                  <a:noFill/>
                </a:ln>
                <a:solidFill>
                  <a:srgbClr val="1C1C1C">
                    <a:lumMod val="50000"/>
                    <a:lumOff val="50000"/>
                  </a:srgbClr>
                </a:solidFill>
                <a:effectLst/>
                <a:uLnTx/>
                <a:uFillTx/>
                <a:latin typeface="Arial" panose="020B0604020202020204" pitchFamily="34" charset="0"/>
                <a:ea typeface="+mn-ea"/>
                <a:cs typeface="Arial" panose="020B0604020202020204" pitchFamily="34" charset="0"/>
              </a:rPr>
              <a:t>Las fórmulas de </a:t>
            </a:r>
            <a:r>
              <a:rPr kumimoji="0" lang="es-419" sz="1600" b="0" i="0" u="none" strike="noStrike" kern="1200" cap="none" spc="0" normalizeH="0" baseline="0" noProof="0" dirty="0" err="1">
                <a:ln>
                  <a:noFill/>
                </a:ln>
                <a:solidFill>
                  <a:srgbClr val="1C1C1C">
                    <a:lumMod val="50000"/>
                    <a:lumOff val="50000"/>
                  </a:srgbClr>
                </a:solidFill>
                <a:effectLst/>
                <a:uLnTx/>
                <a:uFillTx/>
                <a:latin typeface="Arial" panose="020B0604020202020204" pitchFamily="34" charset="0"/>
                <a:ea typeface="+mn-ea"/>
                <a:cs typeface="Arial" panose="020B0604020202020204" pitchFamily="34" charset="0"/>
              </a:rPr>
              <a:t>Scoring</a:t>
            </a:r>
            <a:r>
              <a:rPr kumimoji="0" lang="es-419" sz="1600" b="0" i="0" u="none" strike="noStrike" kern="1200" cap="none" spc="0" normalizeH="0" baseline="0" noProof="0" dirty="0">
                <a:ln>
                  <a:noFill/>
                </a:ln>
                <a:solidFill>
                  <a:srgbClr val="1C1C1C">
                    <a:lumMod val="50000"/>
                    <a:lumOff val="50000"/>
                  </a:srgbClr>
                </a:solidFill>
                <a:effectLst/>
                <a:uLnTx/>
                <a:uFillTx/>
                <a:latin typeface="Arial" panose="020B0604020202020204" pitchFamily="34" charset="0"/>
                <a:ea typeface="+mn-ea"/>
                <a:cs typeface="Arial" panose="020B0604020202020204" pitchFamily="34" charset="0"/>
              </a:rPr>
              <a:t> de VALOR y ACTIVIDAD deben cuantificarse de forma separada.</a:t>
            </a:r>
          </a:p>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s-419" sz="1600" b="0" i="0" u="none" strike="noStrike" kern="1200" cap="none" spc="0" normalizeH="0" baseline="0" noProof="0" dirty="0">
                <a:ln>
                  <a:noFill/>
                </a:ln>
                <a:solidFill>
                  <a:srgbClr val="1C1C1C">
                    <a:lumMod val="50000"/>
                    <a:lumOff val="50000"/>
                  </a:srgbClr>
                </a:solidFill>
                <a:effectLst/>
                <a:uLnTx/>
                <a:uFillTx/>
                <a:latin typeface="Arial" panose="020B0604020202020204" pitchFamily="34" charset="0"/>
                <a:ea typeface="+mn-ea"/>
                <a:cs typeface="Arial" panose="020B0604020202020204" pitchFamily="34" charset="0"/>
              </a:rPr>
              <a:t>Elegimos una variable para el eje de VALOR y asignamos una escala numérica.</a:t>
            </a:r>
          </a:p>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s-419" sz="1600" b="0" i="0" u="none" strike="noStrike" kern="1200" cap="none" spc="0" normalizeH="0" baseline="0" noProof="0" dirty="0">
                <a:ln>
                  <a:noFill/>
                </a:ln>
                <a:solidFill>
                  <a:srgbClr val="1C1C1C">
                    <a:lumMod val="50000"/>
                    <a:lumOff val="50000"/>
                  </a:srgbClr>
                </a:solidFill>
                <a:effectLst/>
                <a:uLnTx/>
                <a:uFillTx/>
                <a:latin typeface="Arial" panose="020B0604020202020204" pitchFamily="34" charset="0"/>
                <a:ea typeface="+mn-ea"/>
                <a:cs typeface="Arial" panose="020B0604020202020204" pitchFamily="34" charset="0"/>
              </a:rPr>
              <a:t>Elegimos 3 variables para el eje de ACTIVIDAD y asignamos una escala numérica y temporal. Puede ser distinta a la de VALOR. </a:t>
            </a:r>
          </a:p>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lang="es-419" dirty="0">
                <a:solidFill>
                  <a:srgbClr val="FFFFFF"/>
                </a:solidFill>
              </a:rPr>
              <a:t>Hacemos la intersección de cada uno de</a:t>
            </a:r>
            <a:r>
              <a:rPr kumimoji="0" lang="es-419"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los filtros para obtener  4 nuevos perfiles de segmentación.</a:t>
            </a:r>
          </a:p>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endParaRPr kumimoji="0" lang="es-419"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29932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Rectángulo 170">
            <a:extLst>
              <a:ext uri="{FF2B5EF4-FFF2-40B4-BE49-F238E27FC236}">
                <a16:creationId xmlns:a16="http://schemas.microsoft.com/office/drawing/2014/main" id="{96E8262E-10EF-46CB-9633-8B7E46E36128}"/>
              </a:ext>
            </a:extLst>
          </p:cNvPr>
          <p:cNvSpPr/>
          <p:nvPr/>
        </p:nvSpPr>
        <p:spPr>
          <a:xfrm>
            <a:off x="8634145" y="3365856"/>
            <a:ext cx="2933007" cy="18643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5000" b="1" i="0" u="none" strike="noStrike" kern="1200" cap="none" spc="0" normalizeH="0" baseline="0" noProof="0" dirty="0">
                <a:ln>
                  <a:noFill/>
                </a:ln>
                <a:solidFill>
                  <a:srgbClr val="FFFFFF"/>
                </a:solidFill>
                <a:effectLst/>
                <a:uLnTx/>
                <a:uFillTx/>
                <a:latin typeface="Arial" panose="020B0604020202020204"/>
                <a:ea typeface="+mn-ea"/>
                <a:cs typeface="+mn-cs"/>
              </a:rPr>
              <a:t>A2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srgbClr val="FFFFFF"/>
                </a:solidFill>
                <a:effectLst/>
                <a:uLnTx/>
                <a:uFillTx/>
                <a:latin typeface="Arial" panose="020B0604020202020204"/>
                <a:ea typeface="+mn-ea"/>
                <a:cs typeface="+mn-cs"/>
              </a:rPr>
              <a:t>ALTO VALOR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srgbClr val="FFFFFF"/>
                </a:solidFill>
                <a:effectLst/>
                <a:uLnTx/>
                <a:uFillTx/>
                <a:latin typeface="Arial" panose="020B0604020202020204"/>
                <a:ea typeface="+mn-ea"/>
                <a:cs typeface="+mn-cs"/>
              </a:rPr>
              <a:t>BAJA ACTIVIDAD</a:t>
            </a:r>
          </a:p>
        </p:txBody>
      </p:sp>
      <p:sp>
        <p:nvSpPr>
          <p:cNvPr id="139" name="Rectángulo 138">
            <a:extLst>
              <a:ext uri="{FF2B5EF4-FFF2-40B4-BE49-F238E27FC236}">
                <a16:creationId xmlns:a16="http://schemas.microsoft.com/office/drawing/2014/main" id="{279AD3C8-692E-47B4-8A6D-90D913C80572}"/>
              </a:ext>
            </a:extLst>
          </p:cNvPr>
          <p:cNvSpPr/>
          <p:nvPr/>
        </p:nvSpPr>
        <p:spPr>
          <a:xfrm>
            <a:off x="5648119" y="3365856"/>
            <a:ext cx="2933007" cy="186436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5000" b="1" i="0" u="none" strike="noStrike" kern="1200" cap="none" spc="0" normalizeH="0" baseline="0" noProof="0" dirty="0">
                <a:ln>
                  <a:noFill/>
                </a:ln>
                <a:solidFill>
                  <a:srgbClr val="FFFFFF"/>
                </a:solidFill>
                <a:effectLst/>
                <a:uLnTx/>
                <a:uFillTx/>
                <a:latin typeface="Arial" panose="020B0604020202020204"/>
                <a:ea typeface="+mn-ea"/>
                <a:cs typeface="+mn-cs"/>
              </a:rPr>
              <a:t>B2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srgbClr val="FFFFFF"/>
                </a:solidFill>
                <a:effectLst/>
                <a:uLnTx/>
                <a:uFillTx/>
                <a:latin typeface="Arial" panose="020B0604020202020204"/>
                <a:ea typeface="+mn-ea"/>
                <a:cs typeface="+mn-cs"/>
              </a:rPr>
              <a:t>BAJO VALOR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srgbClr val="FFFFFF"/>
                </a:solidFill>
                <a:effectLst/>
                <a:uLnTx/>
                <a:uFillTx/>
                <a:latin typeface="Arial" panose="020B0604020202020204"/>
                <a:ea typeface="+mn-ea"/>
                <a:cs typeface="+mn-cs"/>
              </a:rPr>
              <a:t>BAJA ACTIVIDAD</a:t>
            </a:r>
          </a:p>
        </p:txBody>
      </p:sp>
      <p:sp>
        <p:nvSpPr>
          <p:cNvPr id="5" name="Content Placeholder 4">
            <a:extLst>
              <a:ext uri="{FF2B5EF4-FFF2-40B4-BE49-F238E27FC236}">
                <a16:creationId xmlns:a16="http://schemas.microsoft.com/office/drawing/2014/main" id="{566494BE-9784-4B24-ADF6-F8D358276E32}"/>
              </a:ext>
            </a:extLst>
          </p:cNvPr>
          <p:cNvSpPr>
            <a:spLocks noGrp="1"/>
          </p:cNvSpPr>
          <p:nvPr>
            <p:ph idx="1"/>
          </p:nvPr>
        </p:nvSpPr>
        <p:spPr>
          <a:xfrm>
            <a:off x="838201" y="1437124"/>
            <a:ext cx="3384000" cy="4739839"/>
          </a:xfrm>
        </p:spPr>
        <p:txBody>
          <a:bodyPr/>
          <a:lstStyle/>
          <a:p>
            <a:pPr marL="0" indent="0">
              <a:buFont typeface="Wingdings" panose="05000000000000000000" pitchFamily="2" charset="2"/>
              <a:buNone/>
            </a:pPr>
            <a:r>
              <a:rPr lang="es-419" b="1" dirty="0">
                <a:solidFill>
                  <a:srgbClr val="B9FFFF"/>
                </a:solidFill>
              </a:rPr>
              <a:t>SEGMENTACIÓN </a:t>
            </a:r>
          </a:p>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s-419" sz="1600" b="0" i="0" u="none" strike="noStrike" kern="1200" cap="none" spc="0" normalizeH="0" baseline="0" noProof="0" dirty="0">
                <a:ln>
                  <a:noFill/>
                </a:ln>
                <a:solidFill>
                  <a:srgbClr val="1C1C1C">
                    <a:lumMod val="50000"/>
                    <a:lumOff val="50000"/>
                  </a:srgbClr>
                </a:solidFill>
                <a:effectLst/>
                <a:uLnTx/>
                <a:uFillTx/>
                <a:latin typeface="Arial" panose="020B0604020202020204" pitchFamily="34" charset="0"/>
                <a:ea typeface="+mn-ea"/>
                <a:cs typeface="Arial" panose="020B0604020202020204" pitchFamily="34" charset="0"/>
              </a:rPr>
              <a:t>Las fórmulas de </a:t>
            </a:r>
            <a:r>
              <a:rPr kumimoji="0" lang="es-419" sz="1600" b="0" i="0" u="none" strike="noStrike" kern="1200" cap="none" spc="0" normalizeH="0" baseline="0" noProof="0" dirty="0" err="1">
                <a:ln>
                  <a:noFill/>
                </a:ln>
                <a:solidFill>
                  <a:srgbClr val="1C1C1C">
                    <a:lumMod val="50000"/>
                    <a:lumOff val="50000"/>
                  </a:srgbClr>
                </a:solidFill>
                <a:effectLst/>
                <a:uLnTx/>
                <a:uFillTx/>
                <a:latin typeface="Arial" panose="020B0604020202020204" pitchFamily="34" charset="0"/>
                <a:ea typeface="+mn-ea"/>
                <a:cs typeface="Arial" panose="020B0604020202020204" pitchFamily="34" charset="0"/>
              </a:rPr>
              <a:t>Scoring</a:t>
            </a:r>
            <a:r>
              <a:rPr kumimoji="0" lang="es-419" sz="1600" b="0" i="0" u="none" strike="noStrike" kern="1200" cap="none" spc="0" normalizeH="0" baseline="0" noProof="0" dirty="0">
                <a:ln>
                  <a:noFill/>
                </a:ln>
                <a:solidFill>
                  <a:srgbClr val="1C1C1C">
                    <a:lumMod val="50000"/>
                    <a:lumOff val="50000"/>
                  </a:srgbClr>
                </a:solidFill>
                <a:effectLst/>
                <a:uLnTx/>
                <a:uFillTx/>
                <a:latin typeface="Arial" panose="020B0604020202020204" pitchFamily="34" charset="0"/>
                <a:ea typeface="+mn-ea"/>
                <a:cs typeface="Arial" panose="020B0604020202020204" pitchFamily="34" charset="0"/>
              </a:rPr>
              <a:t> de VALOR y ACTIVIDAD deben cuantificarse de forma separada.</a:t>
            </a:r>
          </a:p>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s-419" sz="1600" b="0" i="0" u="none" strike="noStrike" kern="1200" cap="none" spc="0" normalizeH="0" baseline="0" noProof="0" dirty="0">
                <a:ln>
                  <a:noFill/>
                </a:ln>
                <a:solidFill>
                  <a:srgbClr val="1C1C1C">
                    <a:lumMod val="50000"/>
                    <a:lumOff val="50000"/>
                  </a:srgbClr>
                </a:solidFill>
                <a:effectLst/>
                <a:uLnTx/>
                <a:uFillTx/>
                <a:latin typeface="Arial" panose="020B0604020202020204" pitchFamily="34" charset="0"/>
                <a:ea typeface="+mn-ea"/>
                <a:cs typeface="Arial" panose="020B0604020202020204" pitchFamily="34" charset="0"/>
              </a:rPr>
              <a:t>Elegimos una variable para el eje de VALOR y asignamos una escala numérica.</a:t>
            </a:r>
          </a:p>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s-419" sz="1600" b="0" i="0" u="none" strike="noStrike" kern="1200" cap="none" spc="0" normalizeH="0" baseline="0" noProof="0" dirty="0">
                <a:ln>
                  <a:noFill/>
                </a:ln>
                <a:solidFill>
                  <a:srgbClr val="1C1C1C">
                    <a:lumMod val="50000"/>
                    <a:lumOff val="50000"/>
                  </a:srgbClr>
                </a:solidFill>
                <a:effectLst/>
                <a:uLnTx/>
                <a:uFillTx/>
                <a:latin typeface="Arial" panose="020B0604020202020204" pitchFamily="34" charset="0"/>
                <a:ea typeface="+mn-ea"/>
                <a:cs typeface="Arial" panose="020B0604020202020204" pitchFamily="34" charset="0"/>
              </a:rPr>
              <a:t>Elegimos 3 variables para el eje de ACTIVIDAD y asignamos una escala numérica y temporal. Puede ser distinta a la de VALOR. </a:t>
            </a:r>
          </a:p>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lang="es-419" dirty="0">
                <a:solidFill>
                  <a:srgbClr val="FFFFFF"/>
                </a:solidFill>
              </a:rPr>
              <a:t>Hacemos la intersección de cada uno de</a:t>
            </a:r>
            <a:r>
              <a:rPr kumimoji="0" lang="es-419"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los filtros para obtener  4 nuevos perfiles de segmentación.</a:t>
            </a:r>
          </a:p>
          <a:p>
            <a:pPr marL="0" indent="0">
              <a:buNone/>
            </a:pPr>
            <a:endParaRPr lang="es-419" dirty="0"/>
          </a:p>
        </p:txBody>
      </p:sp>
      <p:cxnSp>
        <p:nvCxnSpPr>
          <p:cNvPr id="113" name="Conector recto 112">
            <a:extLst>
              <a:ext uri="{FF2B5EF4-FFF2-40B4-BE49-F238E27FC236}">
                <a16:creationId xmlns:a16="http://schemas.microsoft.com/office/drawing/2014/main" id="{9A6D1553-EC0F-42B1-8C3A-4FCC33EBF1D5}"/>
              </a:ext>
            </a:extLst>
          </p:cNvPr>
          <p:cNvCxnSpPr>
            <a:cxnSpLocks/>
          </p:cNvCxnSpPr>
          <p:nvPr/>
        </p:nvCxnSpPr>
        <p:spPr>
          <a:xfrm>
            <a:off x="5485284" y="1437124"/>
            <a:ext cx="0" cy="3963595"/>
          </a:xfrm>
          <a:prstGeom prst="line">
            <a:avLst/>
          </a:prstGeom>
          <a:ln w="3175">
            <a:solidFill>
              <a:schemeClr val="tx1"/>
            </a:solidFill>
            <a:headEnd type="arrow"/>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584953BA-B173-476E-98DD-52A827D0B831}"/>
              </a:ext>
            </a:extLst>
          </p:cNvPr>
          <p:cNvCxnSpPr>
            <a:cxnSpLocks/>
          </p:cNvCxnSpPr>
          <p:nvPr/>
        </p:nvCxnSpPr>
        <p:spPr>
          <a:xfrm>
            <a:off x="5485284" y="5400719"/>
            <a:ext cx="6081876" cy="0"/>
          </a:xfrm>
          <a:prstGeom prst="line">
            <a:avLst/>
          </a:prstGeom>
          <a:ln w="31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0" name="Rectángulo: esquinas redondeadas 119">
            <a:extLst>
              <a:ext uri="{FF2B5EF4-FFF2-40B4-BE49-F238E27FC236}">
                <a16:creationId xmlns:a16="http://schemas.microsoft.com/office/drawing/2014/main" id="{72F1E438-1F98-4481-9F2E-7F03FFC1B58A}"/>
              </a:ext>
            </a:extLst>
          </p:cNvPr>
          <p:cNvSpPr/>
          <p:nvPr/>
        </p:nvSpPr>
        <p:spPr>
          <a:xfrm>
            <a:off x="5484000" y="5610545"/>
            <a:ext cx="1224000" cy="277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srgbClr val="FFFFFF"/>
                </a:solidFill>
                <a:effectLst/>
                <a:uLnTx/>
                <a:uFillTx/>
                <a:latin typeface="Arial" panose="020B0604020202020204"/>
                <a:ea typeface="+mn-ea"/>
                <a:cs typeface="+mn-cs"/>
              </a:rPr>
              <a:t>BAJO VALOR</a:t>
            </a:r>
          </a:p>
        </p:txBody>
      </p:sp>
      <p:sp>
        <p:nvSpPr>
          <p:cNvPr id="121" name="Rectángulo: esquinas redondeadas 120">
            <a:extLst>
              <a:ext uri="{FF2B5EF4-FFF2-40B4-BE49-F238E27FC236}">
                <a16:creationId xmlns:a16="http://schemas.microsoft.com/office/drawing/2014/main" id="{85D4420E-219F-4DC1-9CA1-5501877A5317}"/>
              </a:ext>
            </a:extLst>
          </p:cNvPr>
          <p:cNvSpPr/>
          <p:nvPr/>
        </p:nvSpPr>
        <p:spPr>
          <a:xfrm>
            <a:off x="10343160" y="5571216"/>
            <a:ext cx="1224000" cy="277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srgbClr val="FFFFFF"/>
                </a:solidFill>
                <a:effectLst/>
                <a:uLnTx/>
                <a:uFillTx/>
                <a:latin typeface="Arial" panose="020B0604020202020204"/>
                <a:ea typeface="+mn-ea"/>
                <a:cs typeface="+mn-cs"/>
              </a:rPr>
              <a:t>ALTO VALOR</a:t>
            </a:r>
          </a:p>
        </p:txBody>
      </p:sp>
      <p:sp>
        <p:nvSpPr>
          <p:cNvPr id="122" name="Rectángulo: esquinas redondeadas 121">
            <a:extLst>
              <a:ext uri="{FF2B5EF4-FFF2-40B4-BE49-F238E27FC236}">
                <a16:creationId xmlns:a16="http://schemas.microsoft.com/office/drawing/2014/main" id="{8A498E51-C7F4-4B28-9B41-9762F0610A4E}"/>
              </a:ext>
            </a:extLst>
          </p:cNvPr>
          <p:cNvSpPr/>
          <p:nvPr/>
        </p:nvSpPr>
        <p:spPr>
          <a:xfrm rot="16200000">
            <a:off x="4458219" y="4536491"/>
            <a:ext cx="1451457" cy="277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srgbClr val="FFFFFF"/>
                </a:solidFill>
                <a:effectLst/>
                <a:uLnTx/>
                <a:uFillTx/>
                <a:latin typeface="Arial" panose="020B0604020202020204"/>
                <a:ea typeface="+mn-ea"/>
                <a:cs typeface="+mn-cs"/>
              </a:rPr>
              <a:t>POCO ACTIVO</a:t>
            </a:r>
          </a:p>
        </p:txBody>
      </p:sp>
      <p:sp>
        <p:nvSpPr>
          <p:cNvPr id="123" name="Rectángulo: esquinas redondeadas 122">
            <a:extLst>
              <a:ext uri="{FF2B5EF4-FFF2-40B4-BE49-F238E27FC236}">
                <a16:creationId xmlns:a16="http://schemas.microsoft.com/office/drawing/2014/main" id="{E21F5972-8A15-49E9-9CC5-232621ED17F5}"/>
              </a:ext>
            </a:extLst>
          </p:cNvPr>
          <p:cNvSpPr/>
          <p:nvPr/>
        </p:nvSpPr>
        <p:spPr>
          <a:xfrm rot="16200000">
            <a:off x="4458220" y="2024352"/>
            <a:ext cx="1451457" cy="277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srgbClr val="FFFFFF"/>
                </a:solidFill>
                <a:effectLst/>
                <a:uLnTx/>
                <a:uFillTx/>
                <a:latin typeface="Arial" panose="020B0604020202020204"/>
                <a:ea typeface="+mn-ea"/>
                <a:cs typeface="+mn-cs"/>
              </a:rPr>
              <a:t>MUY ACTIVO</a:t>
            </a:r>
          </a:p>
        </p:txBody>
      </p:sp>
      <p:sp>
        <p:nvSpPr>
          <p:cNvPr id="134" name="Rectángulo 133">
            <a:extLst>
              <a:ext uri="{FF2B5EF4-FFF2-40B4-BE49-F238E27FC236}">
                <a16:creationId xmlns:a16="http://schemas.microsoft.com/office/drawing/2014/main" id="{F9F9D828-6011-4D9B-8079-BB4AC25DB999}"/>
              </a:ext>
            </a:extLst>
          </p:cNvPr>
          <p:cNvSpPr/>
          <p:nvPr/>
        </p:nvSpPr>
        <p:spPr>
          <a:xfrm>
            <a:off x="5648119" y="1437123"/>
            <a:ext cx="2933012" cy="18643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5000" b="1" i="0" u="none" strike="noStrike" kern="1200" cap="none" spc="0" normalizeH="0" baseline="0" noProof="0" dirty="0">
                <a:ln>
                  <a:noFill/>
                </a:ln>
                <a:solidFill>
                  <a:srgbClr val="FFFFFF"/>
                </a:solidFill>
                <a:effectLst/>
                <a:uLnTx/>
                <a:uFillTx/>
                <a:latin typeface="Arial" panose="020B0604020202020204"/>
                <a:ea typeface="+mn-ea"/>
                <a:cs typeface="+mn-cs"/>
              </a:rPr>
              <a:t>B1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srgbClr val="FFFFFF"/>
                </a:solidFill>
                <a:effectLst/>
                <a:uLnTx/>
                <a:uFillTx/>
                <a:latin typeface="Arial" panose="020B0604020202020204"/>
                <a:ea typeface="+mn-ea"/>
                <a:cs typeface="+mn-cs"/>
              </a:rPr>
              <a:t>BAJO VALOR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srgbClr val="FFFFFF"/>
                </a:solidFill>
                <a:effectLst/>
                <a:uLnTx/>
                <a:uFillTx/>
                <a:latin typeface="Arial" panose="020B0604020202020204"/>
                <a:ea typeface="+mn-ea"/>
                <a:cs typeface="+mn-cs"/>
              </a:rPr>
              <a:t>ALTA ACTIVIDAD</a:t>
            </a:r>
          </a:p>
        </p:txBody>
      </p:sp>
      <p:sp>
        <p:nvSpPr>
          <p:cNvPr id="136" name="Rectángulo 135">
            <a:extLst>
              <a:ext uri="{FF2B5EF4-FFF2-40B4-BE49-F238E27FC236}">
                <a16:creationId xmlns:a16="http://schemas.microsoft.com/office/drawing/2014/main" id="{883161BF-BECA-4A22-8875-7DFED46CB88F}"/>
              </a:ext>
            </a:extLst>
          </p:cNvPr>
          <p:cNvSpPr/>
          <p:nvPr/>
        </p:nvSpPr>
        <p:spPr>
          <a:xfrm>
            <a:off x="8634146" y="1437122"/>
            <a:ext cx="2933012" cy="18643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5000" b="1" i="0" u="none" strike="noStrike" kern="1200" cap="none" spc="0" normalizeH="0" baseline="0" noProof="0" dirty="0">
                <a:ln>
                  <a:noFill/>
                </a:ln>
                <a:solidFill>
                  <a:srgbClr val="FFFFFF"/>
                </a:solidFill>
                <a:effectLst/>
                <a:uLnTx/>
                <a:uFillTx/>
                <a:latin typeface="Arial" panose="020B0604020202020204"/>
                <a:ea typeface="+mn-ea"/>
                <a:cs typeface="+mn-cs"/>
              </a:rPr>
              <a:t>A1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srgbClr val="FFFFFF"/>
                </a:solidFill>
                <a:effectLst/>
                <a:uLnTx/>
                <a:uFillTx/>
                <a:latin typeface="Arial" panose="020B0604020202020204"/>
                <a:ea typeface="+mn-ea"/>
                <a:cs typeface="+mn-cs"/>
              </a:rPr>
              <a:t>ALTO VALOR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srgbClr val="FFFFFF"/>
                </a:solidFill>
                <a:effectLst/>
                <a:uLnTx/>
                <a:uFillTx/>
                <a:latin typeface="Arial" panose="020B0604020202020204"/>
                <a:ea typeface="+mn-ea"/>
                <a:cs typeface="+mn-cs"/>
              </a:rPr>
              <a:t>ALTA ACTIVIDAD</a:t>
            </a:r>
          </a:p>
        </p:txBody>
      </p:sp>
    </p:spTree>
    <p:extLst>
      <p:ext uri="{BB962C8B-B14F-4D97-AF65-F5344CB8AC3E}">
        <p14:creationId xmlns:p14="http://schemas.microsoft.com/office/powerpoint/2010/main" val="420704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Rectángulo 170">
            <a:extLst>
              <a:ext uri="{FF2B5EF4-FFF2-40B4-BE49-F238E27FC236}">
                <a16:creationId xmlns:a16="http://schemas.microsoft.com/office/drawing/2014/main" id="{96E8262E-10EF-46CB-9633-8B7E46E36128}"/>
              </a:ext>
            </a:extLst>
          </p:cNvPr>
          <p:cNvSpPr/>
          <p:nvPr/>
        </p:nvSpPr>
        <p:spPr>
          <a:xfrm>
            <a:off x="8634145" y="3365856"/>
            <a:ext cx="2933007" cy="18643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000" b="1" i="0" u="none" strike="noStrike" kern="1200" cap="none" spc="0" normalizeH="0" baseline="0" noProof="0" dirty="0">
                <a:ln>
                  <a:noFill/>
                </a:ln>
                <a:solidFill>
                  <a:srgbClr val="FFFFFF"/>
                </a:solidFill>
                <a:effectLst/>
                <a:uLnTx/>
                <a:uFillTx/>
                <a:latin typeface="Arial" panose="020B0604020202020204"/>
                <a:ea typeface="+mn-ea"/>
                <a:cs typeface="+mn-cs"/>
              </a:rPr>
              <a:t>At </a:t>
            </a:r>
            <a:r>
              <a:rPr kumimoji="0" lang="es-MX" sz="3000" b="1" i="0" u="none" strike="noStrike" kern="1200" cap="none" spc="0" normalizeH="0" baseline="0" noProof="0" dirty="0" err="1">
                <a:ln>
                  <a:noFill/>
                </a:ln>
                <a:solidFill>
                  <a:srgbClr val="FFFFFF"/>
                </a:solidFill>
                <a:effectLst/>
                <a:uLnTx/>
                <a:uFillTx/>
                <a:latin typeface="Arial" panose="020B0604020202020204"/>
                <a:ea typeface="+mn-ea"/>
                <a:cs typeface="+mn-cs"/>
              </a:rPr>
              <a:t>Risk</a:t>
            </a:r>
            <a:endParaRPr kumimoji="0" lang="es-MX" sz="3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9" name="Rectángulo 138">
            <a:extLst>
              <a:ext uri="{FF2B5EF4-FFF2-40B4-BE49-F238E27FC236}">
                <a16:creationId xmlns:a16="http://schemas.microsoft.com/office/drawing/2014/main" id="{279AD3C8-692E-47B4-8A6D-90D913C80572}"/>
              </a:ext>
            </a:extLst>
          </p:cNvPr>
          <p:cNvSpPr/>
          <p:nvPr/>
        </p:nvSpPr>
        <p:spPr>
          <a:xfrm>
            <a:off x="5648119" y="3365856"/>
            <a:ext cx="2933007" cy="186436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000" b="1" i="0" u="none" strike="noStrike" kern="1200" cap="none" spc="0" normalizeH="0" baseline="0" noProof="0" dirty="0" err="1">
                <a:ln>
                  <a:noFill/>
                </a:ln>
                <a:solidFill>
                  <a:srgbClr val="FFFFFF"/>
                </a:solidFill>
                <a:effectLst/>
                <a:uLnTx/>
                <a:uFillTx/>
                <a:latin typeface="Arial" panose="020B0604020202020204"/>
                <a:ea typeface="+mn-ea"/>
                <a:cs typeface="+mn-cs"/>
              </a:rPr>
              <a:t>Not</a:t>
            </a:r>
            <a:r>
              <a:rPr kumimoji="0" lang="es-MX" sz="3000" b="1"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s-MX" sz="3000" b="1" i="0" u="none" strike="noStrike" kern="1200" cap="none" spc="0" normalizeH="0" baseline="0" noProof="0" dirty="0" err="1">
                <a:ln>
                  <a:noFill/>
                </a:ln>
                <a:solidFill>
                  <a:srgbClr val="FFFFFF"/>
                </a:solidFill>
                <a:effectLst/>
                <a:uLnTx/>
                <a:uFillTx/>
                <a:latin typeface="Arial" panose="020B0604020202020204"/>
                <a:ea typeface="+mn-ea"/>
                <a:cs typeface="+mn-cs"/>
              </a:rPr>
              <a:t>my</a:t>
            </a:r>
            <a:r>
              <a:rPr kumimoji="0" lang="es-MX" sz="3000" b="1" i="0" u="none" strike="noStrike" kern="1200" cap="none" spc="0" normalizeH="0" baseline="0" noProof="0" dirty="0">
                <a:ln>
                  <a:noFill/>
                </a:ln>
                <a:solidFill>
                  <a:srgbClr val="FFFFFF"/>
                </a:solidFill>
                <a:effectLst/>
                <a:uLnTx/>
                <a:uFillTx/>
                <a:latin typeface="Arial" panose="020B0604020202020204"/>
                <a:ea typeface="+mn-ea"/>
                <a:cs typeface="+mn-cs"/>
              </a:rPr>
              <a:t> </a:t>
            </a:r>
            <a:r>
              <a:rPr lang="es-MX" sz="3000" b="1" dirty="0" err="1">
                <a:solidFill>
                  <a:srgbClr val="FFFFFF"/>
                </a:solidFill>
                <a:latin typeface="Arial" panose="020B0604020202020204"/>
              </a:rPr>
              <a:t>type</a:t>
            </a:r>
            <a:endParaRPr lang="es-MX" sz="3000" b="1" dirty="0">
              <a:solidFill>
                <a:srgbClr val="FFFFFF"/>
              </a:solidFill>
              <a:latin typeface="Arial" panose="020B0604020202020204"/>
            </a:endParaRPr>
          </a:p>
        </p:txBody>
      </p:sp>
      <p:sp>
        <p:nvSpPr>
          <p:cNvPr id="5" name="Content Placeholder 4">
            <a:extLst>
              <a:ext uri="{FF2B5EF4-FFF2-40B4-BE49-F238E27FC236}">
                <a16:creationId xmlns:a16="http://schemas.microsoft.com/office/drawing/2014/main" id="{566494BE-9784-4B24-ADF6-F8D358276E32}"/>
              </a:ext>
            </a:extLst>
          </p:cNvPr>
          <p:cNvSpPr>
            <a:spLocks noGrp="1"/>
          </p:cNvSpPr>
          <p:nvPr>
            <p:ph idx="1"/>
          </p:nvPr>
        </p:nvSpPr>
        <p:spPr>
          <a:xfrm>
            <a:off x="838201" y="1437124"/>
            <a:ext cx="3384000" cy="4739839"/>
          </a:xfrm>
        </p:spPr>
        <p:txBody>
          <a:bodyPr/>
          <a:lstStyle/>
          <a:p>
            <a:pPr marL="0" indent="0">
              <a:buFont typeface="Wingdings" panose="05000000000000000000" pitchFamily="2" charset="2"/>
              <a:buNone/>
            </a:pPr>
            <a:r>
              <a:rPr lang="es-419" b="1" dirty="0">
                <a:solidFill>
                  <a:srgbClr val="B9FFFF"/>
                </a:solidFill>
              </a:rPr>
              <a:t>SEGMENTACIÓN </a:t>
            </a:r>
          </a:p>
          <a:p>
            <a:pPr marL="0" indent="0">
              <a:buNone/>
            </a:pPr>
            <a:r>
              <a:rPr lang="es-419" dirty="0">
                <a:solidFill>
                  <a:schemeClr val="bg2">
                    <a:lumMod val="50000"/>
                  </a:schemeClr>
                </a:solidFill>
              </a:rPr>
              <a:t>Utilizamos mecánicas de segmentación basadas en data explicita y comportamiento del usuario, recomendamos comenzar con un modelo de 2x2.</a:t>
            </a:r>
          </a:p>
          <a:p>
            <a:pPr marL="0" indent="0">
              <a:buNone/>
            </a:pPr>
            <a:r>
              <a:rPr lang="es-419" dirty="0"/>
              <a:t>El objetivo es tener la cantidad de perfiles que el negocio esté dispuesto a segmentar en sus estrategias.</a:t>
            </a:r>
          </a:p>
          <a:p>
            <a:pPr marL="0" indent="0">
              <a:buNone/>
            </a:pPr>
            <a:r>
              <a:rPr lang="es-419" dirty="0"/>
              <a:t>Los </a:t>
            </a:r>
            <a:r>
              <a:rPr lang="es-419" b="1" dirty="0"/>
              <a:t>Usuarios Nuevos </a:t>
            </a:r>
            <a:r>
              <a:rPr lang="es-419" dirty="0"/>
              <a:t>podrían</a:t>
            </a:r>
            <a:r>
              <a:rPr lang="es-419" b="1" dirty="0"/>
              <a:t> </a:t>
            </a:r>
            <a:r>
              <a:rPr lang="es-419" dirty="0"/>
              <a:t>ser una audiencia diferente hasta que terminen su programa de bienvenida.</a:t>
            </a:r>
          </a:p>
          <a:p>
            <a:pPr marL="0" indent="0">
              <a:buNone/>
            </a:pPr>
            <a:r>
              <a:rPr lang="es-419" dirty="0"/>
              <a:t>Los </a:t>
            </a:r>
            <a:r>
              <a:rPr lang="es-419" b="1" dirty="0"/>
              <a:t>Usuarios Inactivos </a:t>
            </a:r>
            <a:r>
              <a:rPr lang="es-419" dirty="0"/>
              <a:t>podría ser otro segmento para explorar por otro canal u otros </a:t>
            </a:r>
            <a:r>
              <a:rPr lang="es-419" dirty="0" err="1"/>
              <a:t>journeys</a:t>
            </a:r>
            <a:r>
              <a:rPr lang="es-419" dirty="0"/>
              <a:t>.</a:t>
            </a:r>
          </a:p>
        </p:txBody>
      </p:sp>
      <p:cxnSp>
        <p:nvCxnSpPr>
          <p:cNvPr id="113" name="Conector recto 112">
            <a:extLst>
              <a:ext uri="{FF2B5EF4-FFF2-40B4-BE49-F238E27FC236}">
                <a16:creationId xmlns:a16="http://schemas.microsoft.com/office/drawing/2014/main" id="{9A6D1553-EC0F-42B1-8C3A-4FCC33EBF1D5}"/>
              </a:ext>
            </a:extLst>
          </p:cNvPr>
          <p:cNvCxnSpPr>
            <a:cxnSpLocks/>
          </p:cNvCxnSpPr>
          <p:nvPr/>
        </p:nvCxnSpPr>
        <p:spPr>
          <a:xfrm>
            <a:off x="5485284" y="1437124"/>
            <a:ext cx="0" cy="3963595"/>
          </a:xfrm>
          <a:prstGeom prst="line">
            <a:avLst/>
          </a:prstGeom>
          <a:ln w="3175">
            <a:solidFill>
              <a:schemeClr val="tx1"/>
            </a:solidFill>
            <a:headEnd type="arrow"/>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584953BA-B173-476E-98DD-52A827D0B831}"/>
              </a:ext>
            </a:extLst>
          </p:cNvPr>
          <p:cNvCxnSpPr>
            <a:cxnSpLocks/>
          </p:cNvCxnSpPr>
          <p:nvPr/>
        </p:nvCxnSpPr>
        <p:spPr>
          <a:xfrm>
            <a:off x="5485284" y="5400719"/>
            <a:ext cx="6081876" cy="0"/>
          </a:xfrm>
          <a:prstGeom prst="line">
            <a:avLst/>
          </a:prstGeom>
          <a:ln w="31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0" name="Rectángulo: esquinas redondeadas 119">
            <a:extLst>
              <a:ext uri="{FF2B5EF4-FFF2-40B4-BE49-F238E27FC236}">
                <a16:creationId xmlns:a16="http://schemas.microsoft.com/office/drawing/2014/main" id="{72F1E438-1F98-4481-9F2E-7F03FFC1B58A}"/>
              </a:ext>
            </a:extLst>
          </p:cNvPr>
          <p:cNvSpPr/>
          <p:nvPr/>
        </p:nvSpPr>
        <p:spPr>
          <a:xfrm>
            <a:off x="5484000" y="5610545"/>
            <a:ext cx="1224000" cy="277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srgbClr val="FFFFFF"/>
                </a:solidFill>
                <a:effectLst/>
                <a:uLnTx/>
                <a:uFillTx/>
                <a:latin typeface="Arial" panose="020B0604020202020204"/>
                <a:ea typeface="+mn-ea"/>
                <a:cs typeface="+mn-cs"/>
              </a:rPr>
              <a:t>BAJO VALOR</a:t>
            </a:r>
          </a:p>
        </p:txBody>
      </p:sp>
      <p:sp>
        <p:nvSpPr>
          <p:cNvPr id="121" name="Rectángulo: esquinas redondeadas 120">
            <a:extLst>
              <a:ext uri="{FF2B5EF4-FFF2-40B4-BE49-F238E27FC236}">
                <a16:creationId xmlns:a16="http://schemas.microsoft.com/office/drawing/2014/main" id="{85D4420E-219F-4DC1-9CA1-5501877A5317}"/>
              </a:ext>
            </a:extLst>
          </p:cNvPr>
          <p:cNvSpPr/>
          <p:nvPr/>
        </p:nvSpPr>
        <p:spPr>
          <a:xfrm>
            <a:off x="10343160" y="5571216"/>
            <a:ext cx="1224000" cy="277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srgbClr val="FFFFFF"/>
                </a:solidFill>
                <a:effectLst/>
                <a:uLnTx/>
                <a:uFillTx/>
                <a:latin typeface="Arial" panose="020B0604020202020204"/>
                <a:ea typeface="+mn-ea"/>
                <a:cs typeface="+mn-cs"/>
              </a:rPr>
              <a:t>ALTO VALOR</a:t>
            </a:r>
          </a:p>
        </p:txBody>
      </p:sp>
      <p:sp>
        <p:nvSpPr>
          <p:cNvPr id="122" name="Rectángulo: esquinas redondeadas 121">
            <a:extLst>
              <a:ext uri="{FF2B5EF4-FFF2-40B4-BE49-F238E27FC236}">
                <a16:creationId xmlns:a16="http://schemas.microsoft.com/office/drawing/2014/main" id="{8A498E51-C7F4-4B28-9B41-9762F0610A4E}"/>
              </a:ext>
            </a:extLst>
          </p:cNvPr>
          <p:cNvSpPr/>
          <p:nvPr/>
        </p:nvSpPr>
        <p:spPr>
          <a:xfrm rot="16200000">
            <a:off x="4458219" y="4536491"/>
            <a:ext cx="1451457" cy="277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srgbClr val="FFFFFF"/>
                </a:solidFill>
                <a:effectLst/>
                <a:uLnTx/>
                <a:uFillTx/>
                <a:latin typeface="Arial" panose="020B0604020202020204"/>
                <a:ea typeface="+mn-ea"/>
                <a:cs typeface="+mn-cs"/>
              </a:rPr>
              <a:t>POCO ACTIVO</a:t>
            </a:r>
          </a:p>
        </p:txBody>
      </p:sp>
      <p:sp>
        <p:nvSpPr>
          <p:cNvPr id="123" name="Rectángulo: esquinas redondeadas 122">
            <a:extLst>
              <a:ext uri="{FF2B5EF4-FFF2-40B4-BE49-F238E27FC236}">
                <a16:creationId xmlns:a16="http://schemas.microsoft.com/office/drawing/2014/main" id="{E21F5972-8A15-49E9-9CC5-232621ED17F5}"/>
              </a:ext>
            </a:extLst>
          </p:cNvPr>
          <p:cNvSpPr/>
          <p:nvPr/>
        </p:nvSpPr>
        <p:spPr>
          <a:xfrm rot="16200000">
            <a:off x="4458220" y="2024352"/>
            <a:ext cx="1451457" cy="277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srgbClr val="FFFFFF"/>
                </a:solidFill>
                <a:effectLst/>
                <a:uLnTx/>
                <a:uFillTx/>
                <a:latin typeface="Arial" panose="020B0604020202020204"/>
                <a:ea typeface="+mn-ea"/>
                <a:cs typeface="+mn-cs"/>
              </a:rPr>
              <a:t>MUY ACTIVO</a:t>
            </a:r>
          </a:p>
        </p:txBody>
      </p:sp>
      <p:sp>
        <p:nvSpPr>
          <p:cNvPr id="134" name="Rectángulo 133">
            <a:extLst>
              <a:ext uri="{FF2B5EF4-FFF2-40B4-BE49-F238E27FC236}">
                <a16:creationId xmlns:a16="http://schemas.microsoft.com/office/drawing/2014/main" id="{F9F9D828-6011-4D9B-8079-BB4AC25DB999}"/>
              </a:ext>
            </a:extLst>
          </p:cNvPr>
          <p:cNvSpPr/>
          <p:nvPr/>
        </p:nvSpPr>
        <p:spPr>
          <a:xfrm>
            <a:off x="5648119" y="1437123"/>
            <a:ext cx="2933012" cy="18643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000" b="1" i="0" u="none" strike="noStrike" kern="1200" cap="none" spc="0" normalizeH="0" baseline="0" noProof="0" dirty="0" err="1">
                <a:ln>
                  <a:noFill/>
                </a:ln>
                <a:solidFill>
                  <a:srgbClr val="FFFFFF"/>
                </a:solidFill>
                <a:effectLst/>
                <a:uLnTx/>
                <a:uFillTx/>
                <a:latin typeface="Arial" panose="020B0604020202020204"/>
                <a:ea typeface="+mn-ea"/>
                <a:cs typeface="+mn-cs"/>
              </a:rPr>
              <a:t>Promising</a:t>
            </a:r>
            <a:endParaRPr kumimoji="0" lang="es-MX" sz="3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6" name="Rectángulo 135">
            <a:extLst>
              <a:ext uri="{FF2B5EF4-FFF2-40B4-BE49-F238E27FC236}">
                <a16:creationId xmlns:a16="http://schemas.microsoft.com/office/drawing/2014/main" id="{883161BF-BECA-4A22-8875-7DFED46CB88F}"/>
              </a:ext>
            </a:extLst>
          </p:cNvPr>
          <p:cNvSpPr/>
          <p:nvPr/>
        </p:nvSpPr>
        <p:spPr>
          <a:xfrm>
            <a:off x="8634146" y="1437122"/>
            <a:ext cx="2933012" cy="18643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000" b="1" i="0" u="none" strike="noStrike" kern="1200" cap="none" spc="0" normalizeH="0" baseline="0" noProof="0" dirty="0">
                <a:ln>
                  <a:noFill/>
                </a:ln>
                <a:solidFill>
                  <a:srgbClr val="FFFFFF"/>
                </a:solidFill>
                <a:effectLst/>
                <a:uLnTx/>
                <a:uFillTx/>
                <a:latin typeface="Arial" panose="020B0604020202020204"/>
                <a:ea typeface="+mn-ea"/>
                <a:cs typeface="+mn-cs"/>
              </a:rPr>
              <a:t>Champions</a:t>
            </a:r>
          </a:p>
        </p:txBody>
      </p:sp>
    </p:spTree>
    <p:extLst>
      <p:ext uri="{BB962C8B-B14F-4D97-AF65-F5344CB8AC3E}">
        <p14:creationId xmlns:p14="http://schemas.microsoft.com/office/powerpoint/2010/main" val="146231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500"/>
                                        <p:tgtEl>
                                          <p:spTgt spid="5">
                                            <p:txEl>
                                              <p:pRg st="3" end="3"/>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animEffect transition="in" filter="fade">
                                      <p:cBhvr>
                                        <p:cTn id="1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contenido 8">
            <a:extLst>
              <a:ext uri="{FF2B5EF4-FFF2-40B4-BE49-F238E27FC236}">
                <a16:creationId xmlns:a16="http://schemas.microsoft.com/office/drawing/2014/main" id="{C978B754-CAAB-4E6E-8F6D-FE467646D5E6}"/>
              </a:ext>
            </a:extLst>
          </p:cNvPr>
          <p:cNvSpPr>
            <a:spLocks noGrp="1"/>
          </p:cNvSpPr>
          <p:nvPr>
            <p:ph idx="1"/>
          </p:nvPr>
        </p:nvSpPr>
        <p:spPr>
          <a:xfrm>
            <a:off x="838199" y="1437124"/>
            <a:ext cx="3414823" cy="4739839"/>
          </a:xfrm>
        </p:spPr>
        <p:txBody>
          <a:bodyPr>
            <a:normAutofit/>
          </a:bodyPr>
          <a:lstStyle/>
          <a:p>
            <a:pPr marL="0" indent="0">
              <a:buFont typeface="Wingdings" panose="05000000000000000000" pitchFamily="2" charset="2"/>
              <a:buNone/>
            </a:pPr>
            <a:r>
              <a:rPr lang="es-419" b="1" dirty="0">
                <a:solidFill>
                  <a:srgbClr val="B9FFFF"/>
                </a:solidFill>
              </a:rPr>
              <a:t>SEGMENTACIÓN</a:t>
            </a:r>
          </a:p>
          <a:p>
            <a:pPr marL="0" indent="0">
              <a:buFont typeface="Wingdings" panose="05000000000000000000" pitchFamily="2" charset="2"/>
              <a:buNone/>
            </a:pPr>
            <a:r>
              <a:rPr lang="es-419" dirty="0"/>
              <a:t>Los Modelos de segmentación se van alimentando a lo largo del tiempo y madurez de cada cliente.</a:t>
            </a:r>
          </a:p>
          <a:p>
            <a:pPr marL="0" indent="0">
              <a:buFont typeface="Wingdings" panose="05000000000000000000" pitchFamily="2" charset="2"/>
              <a:buNone/>
            </a:pPr>
            <a:endParaRPr lang="es-419" dirty="0"/>
          </a:p>
          <a:p>
            <a:pPr marL="0" indent="0">
              <a:buFont typeface="Wingdings" panose="05000000000000000000" pitchFamily="2" charset="2"/>
              <a:buNone/>
            </a:pPr>
            <a:r>
              <a:rPr lang="es-419" dirty="0"/>
              <a:t>Modelo de Segmentación Simples resuelven problemas grandes. </a:t>
            </a:r>
          </a:p>
          <a:p>
            <a:pPr marL="0" indent="0">
              <a:buFont typeface="Wingdings" panose="05000000000000000000" pitchFamily="2" charset="2"/>
              <a:buNone/>
            </a:pPr>
            <a:r>
              <a:rPr lang="es-419" dirty="0"/>
              <a:t>Modelos de Segmentación Complejos resuelven problemas puntuales. </a:t>
            </a:r>
          </a:p>
          <a:p>
            <a:pPr marL="0" indent="0">
              <a:buFont typeface="Wingdings" panose="05000000000000000000" pitchFamily="2" charset="2"/>
              <a:buNone/>
            </a:pPr>
            <a:endParaRPr lang="es-419" b="1" dirty="0">
              <a:solidFill>
                <a:srgbClr val="B9FFFF"/>
              </a:solidFill>
            </a:endParaRPr>
          </a:p>
          <a:p>
            <a:pPr marL="0" indent="0">
              <a:buFont typeface="Wingdings" panose="05000000000000000000" pitchFamily="2" charset="2"/>
              <a:buNone/>
            </a:pPr>
            <a:r>
              <a:rPr lang="es-419" b="1" dirty="0">
                <a:solidFill>
                  <a:srgbClr val="B9FFFF"/>
                </a:solidFill>
              </a:rPr>
              <a:t> </a:t>
            </a:r>
          </a:p>
          <a:p>
            <a:pPr marL="0" indent="0">
              <a:buNone/>
            </a:pPr>
            <a:endParaRPr lang="es-419" dirty="0"/>
          </a:p>
          <a:p>
            <a:pPr marL="0" indent="0">
              <a:buNone/>
            </a:pPr>
            <a:endParaRPr lang="es-419" dirty="0"/>
          </a:p>
        </p:txBody>
      </p:sp>
      <p:grpSp>
        <p:nvGrpSpPr>
          <p:cNvPr id="46" name="Group 19">
            <a:extLst>
              <a:ext uri="{FF2B5EF4-FFF2-40B4-BE49-F238E27FC236}">
                <a16:creationId xmlns:a16="http://schemas.microsoft.com/office/drawing/2014/main" id="{95141785-2488-44F0-8D94-D94B935173F7}"/>
              </a:ext>
            </a:extLst>
          </p:cNvPr>
          <p:cNvGrpSpPr/>
          <p:nvPr/>
        </p:nvGrpSpPr>
        <p:grpSpPr>
          <a:xfrm>
            <a:off x="4995254" y="992991"/>
            <a:ext cx="6688431" cy="4872018"/>
            <a:chOff x="4754432" y="591671"/>
            <a:chExt cx="6688431" cy="4872018"/>
          </a:xfrm>
        </p:grpSpPr>
        <p:cxnSp>
          <p:nvCxnSpPr>
            <p:cNvPr id="47" name="Straight Connector 11">
              <a:extLst>
                <a:ext uri="{FF2B5EF4-FFF2-40B4-BE49-F238E27FC236}">
                  <a16:creationId xmlns:a16="http://schemas.microsoft.com/office/drawing/2014/main" id="{E507E560-777A-46AA-B422-A944537C060D}"/>
                </a:ext>
              </a:extLst>
            </p:cNvPr>
            <p:cNvCxnSpPr>
              <a:cxnSpLocks/>
            </p:cNvCxnSpPr>
            <p:nvPr/>
          </p:nvCxnSpPr>
          <p:spPr>
            <a:xfrm flipH="1">
              <a:off x="4754432" y="3845858"/>
              <a:ext cx="3344014" cy="1617831"/>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 name="Straight Connector 20">
              <a:extLst>
                <a:ext uri="{FF2B5EF4-FFF2-40B4-BE49-F238E27FC236}">
                  <a16:creationId xmlns:a16="http://schemas.microsoft.com/office/drawing/2014/main" id="{1CB2124C-A602-46B4-AC55-5831D3CDBE9F}"/>
                </a:ext>
              </a:extLst>
            </p:cNvPr>
            <p:cNvCxnSpPr>
              <a:cxnSpLocks/>
            </p:cNvCxnSpPr>
            <p:nvPr/>
          </p:nvCxnSpPr>
          <p:spPr>
            <a:xfrm>
              <a:off x="8098849" y="3845858"/>
              <a:ext cx="3344014" cy="1617831"/>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0" name="Straight Connector 21">
              <a:extLst>
                <a:ext uri="{FF2B5EF4-FFF2-40B4-BE49-F238E27FC236}">
                  <a16:creationId xmlns:a16="http://schemas.microsoft.com/office/drawing/2014/main" id="{6BB76DF3-11ED-4E3A-B6B6-8C6AEA57F670}"/>
                </a:ext>
              </a:extLst>
            </p:cNvPr>
            <p:cNvCxnSpPr>
              <a:cxnSpLocks/>
            </p:cNvCxnSpPr>
            <p:nvPr/>
          </p:nvCxnSpPr>
          <p:spPr>
            <a:xfrm>
              <a:off x="8098446" y="591671"/>
              <a:ext cx="0" cy="3254187"/>
            </a:xfrm>
            <a:prstGeom prst="line">
              <a:avLst/>
            </a:prstGeom>
            <a:ln w="3175">
              <a:solidFill>
                <a:srgbClr val="00D3D2"/>
              </a:solidFill>
            </a:ln>
          </p:spPr>
          <p:style>
            <a:lnRef idx="1">
              <a:schemeClr val="accent1"/>
            </a:lnRef>
            <a:fillRef idx="0">
              <a:schemeClr val="accent1"/>
            </a:fillRef>
            <a:effectRef idx="0">
              <a:schemeClr val="accent1"/>
            </a:effectRef>
            <a:fontRef idx="minor">
              <a:schemeClr val="tx1"/>
            </a:fontRef>
          </p:style>
        </p:cxnSp>
      </p:grpSp>
      <p:sp>
        <p:nvSpPr>
          <p:cNvPr id="58" name="TextBox 25">
            <a:extLst>
              <a:ext uri="{FF2B5EF4-FFF2-40B4-BE49-F238E27FC236}">
                <a16:creationId xmlns:a16="http://schemas.microsoft.com/office/drawing/2014/main" id="{7A5438AC-D80F-446D-A967-CBB54F80A81E}"/>
              </a:ext>
            </a:extLst>
          </p:cNvPr>
          <p:cNvSpPr txBox="1"/>
          <p:nvPr/>
        </p:nvSpPr>
        <p:spPr>
          <a:xfrm rot="1551506" flipH="1">
            <a:off x="10154352" y="5651625"/>
            <a:ext cx="1574982" cy="276999"/>
          </a:xfrm>
          <a:prstGeom prst="rect">
            <a:avLst/>
          </a:prstGeom>
          <a:noFill/>
        </p:spPr>
        <p:txBody>
          <a:bodyPr wrap="none" rtlCol="0">
            <a:spAutoFit/>
          </a:bodyPr>
          <a:lstStyle/>
          <a:p>
            <a:pPr algn="ctr"/>
            <a:r>
              <a:rPr lang="es-419" sz="1200" dirty="0"/>
              <a:t>MONETARY VALUE</a:t>
            </a:r>
          </a:p>
        </p:txBody>
      </p:sp>
      <p:sp>
        <p:nvSpPr>
          <p:cNvPr id="59" name="TextBox 22">
            <a:extLst>
              <a:ext uri="{FF2B5EF4-FFF2-40B4-BE49-F238E27FC236}">
                <a16:creationId xmlns:a16="http://schemas.microsoft.com/office/drawing/2014/main" id="{A2ADC1EE-97A7-44F6-940D-15238E5FCC2D}"/>
              </a:ext>
            </a:extLst>
          </p:cNvPr>
          <p:cNvSpPr txBox="1"/>
          <p:nvPr/>
        </p:nvSpPr>
        <p:spPr>
          <a:xfrm rot="20048494">
            <a:off x="4825805" y="5328096"/>
            <a:ext cx="934871" cy="276999"/>
          </a:xfrm>
          <a:prstGeom prst="rect">
            <a:avLst/>
          </a:prstGeom>
          <a:noFill/>
        </p:spPr>
        <p:txBody>
          <a:bodyPr wrap="none" rtlCol="0">
            <a:spAutoFit/>
          </a:bodyPr>
          <a:lstStyle/>
          <a:p>
            <a:pPr algn="ctr"/>
            <a:r>
              <a:rPr lang="es-419" sz="1200" dirty="0"/>
              <a:t>RECENCY</a:t>
            </a:r>
          </a:p>
        </p:txBody>
      </p:sp>
      <p:sp>
        <p:nvSpPr>
          <p:cNvPr id="61" name="TextBox 27">
            <a:extLst>
              <a:ext uri="{FF2B5EF4-FFF2-40B4-BE49-F238E27FC236}">
                <a16:creationId xmlns:a16="http://schemas.microsoft.com/office/drawing/2014/main" id="{F5608971-A903-428C-8BD8-657CC56D5F63}"/>
              </a:ext>
            </a:extLst>
          </p:cNvPr>
          <p:cNvSpPr txBox="1"/>
          <p:nvPr/>
        </p:nvSpPr>
        <p:spPr>
          <a:xfrm rot="16200000" flipH="1">
            <a:off x="8003799" y="1358274"/>
            <a:ext cx="1149674" cy="276999"/>
          </a:xfrm>
          <a:prstGeom prst="rect">
            <a:avLst/>
          </a:prstGeom>
          <a:noFill/>
        </p:spPr>
        <p:txBody>
          <a:bodyPr wrap="none" rtlCol="0">
            <a:spAutoFit/>
          </a:bodyPr>
          <a:lstStyle/>
          <a:p>
            <a:pPr algn="ctr"/>
            <a:r>
              <a:rPr lang="es-419" sz="1200" dirty="0"/>
              <a:t>FREQUENCY</a:t>
            </a:r>
          </a:p>
        </p:txBody>
      </p:sp>
      <p:grpSp>
        <p:nvGrpSpPr>
          <p:cNvPr id="64" name="Grupo 63">
            <a:extLst>
              <a:ext uri="{FF2B5EF4-FFF2-40B4-BE49-F238E27FC236}">
                <a16:creationId xmlns:a16="http://schemas.microsoft.com/office/drawing/2014/main" id="{EAB55400-8B0D-41F7-8908-431E18F607E3}"/>
              </a:ext>
            </a:extLst>
          </p:cNvPr>
          <p:cNvGrpSpPr/>
          <p:nvPr/>
        </p:nvGrpSpPr>
        <p:grpSpPr>
          <a:xfrm>
            <a:off x="6899365" y="2582764"/>
            <a:ext cx="2879805" cy="3328827"/>
            <a:chOff x="8643462" y="1793486"/>
            <a:chExt cx="959128" cy="1108676"/>
          </a:xfrm>
          <a:solidFill>
            <a:srgbClr val="F2F2F2">
              <a:alpha val="90000"/>
            </a:srgbClr>
          </a:solidFill>
        </p:grpSpPr>
        <p:sp>
          <p:nvSpPr>
            <p:cNvPr id="67" name="Parallelogram 37">
              <a:extLst>
                <a:ext uri="{FF2B5EF4-FFF2-40B4-BE49-F238E27FC236}">
                  <a16:creationId xmlns:a16="http://schemas.microsoft.com/office/drawing/2014/main" id="{CC715F41-BAA5-4EE4-A802-DE6BE0DCA826}"/>
                </a:ext>
              </a:extLst>
            </p:cNvPr>
            <p:cNvSpPr/>
            <p:nvPr/>
          </p:nvSpPr>
          <p:spPr>
            <a:xfrm rot="5400000">
              <a:off x="8444637" y="2223820"/>
              <a:ext cx="877167" cy="479517"/>
            </a:xfrm>
            <a:prstGeom prst="parallelogram">
              <a:avLst>
                <a:gd name="adj" fmla="val 48812"/>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baseline="-25000" dirty="0"/>
            </a:p>
          </p:txBody>
        </p:sp>
        <p:sp>
          <p:nvSpPr>
            <p:cNvPr id="69" name="Parallelogram 38">
              <a:extLst>
                <a:ext uri="{FF2B5EF4-FFF2-40B4-BE49-F238E27FC236}">
                  <a16:creationId xmlns:a16="http://schemas.microsoft.com/office/drawing/2014/main" id="{E42D2C04-C374-482A-9694-66B7FB60FB9D}"/>
                </a:ext>
              </a:extLst>
            </p:cNvPr>
            <p:cNvSpPr/>
            <p:nvPr/>
          </p:nvSpPr>
          <p:spPr>
            <a:xfrm rot="16200000" flipH="1">
              <a:off x="8924154" y="2223820"/>
              <a:ext cx="877167" cy="479517"/>
            </a:xfrm>
            <a:prstGeom prst="parallelogram">
              <a:avLst>
                <a:gd name="adj" fmla="val 48812"/>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baseline="-25000" dirty="0"/>
            </a:p>
          </p:txBody>
        </p:sp>
        <p:sp>
          <p:nvSpPr>
            <p:cNvPr id="70" name="Diamond 36">
              <a:extLst>
                <a:ext uri="{FF2B5EF4-FFF2-40B4-BE49-F238E27FC236}">
                  <a16:creationId xmlns:a16="http://schemas.microsoft.com/office/drawing/2014/main" id="{DE0AB1CD-74F4-47A6-966D-45FDDAD9EA66}"/>
                </a:ext>
              </a:extLst>
            </p:cNvPr>
            <p:cNvSpPr/>
            <p:nvPr/>
          </p:nvSpPr>
          <p:spPr>
            <a:xfrm>
              <a:off x="8643462" y="1793486"/>
              <a:ext cx="959128" cy="465970"/>
            </a:xfrm>
            <a:prstGeom prst="diamond">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baseline="-25000" dirty="0"/>
            </a:p>
          </p:txBody>
        </p:sp>
      </p:grpSp>
      <p:grpSp>
        <p:nvGrpSpPr>
          <p:cNvPr id="71" name="Grupo 70">
            <a:extLst>
              <a:ext uri="{FF2B5EF4-FFF2-40B4-BE49-F238E27FC236}">
                <a16:creationId xmlns:a16="http://schemas.microsoft.com/office/drawing/2014/main" id="{39FB839E-719E-4D49-AB3A-9B738FADC6D5}"/>
              </a:ext>
            </a:extLst>
          </p:cNvPr>
          <p:cNvGrpSpPr/>
          <p:nvPr/>
        </p:nvGrpSpPr>
        <p:grpSpPr>
          <a:xfrm>
            <a:off x="6399165" y="2759120"/>
            <a:ext cx="1939417" cy="1395922"/>
            <a:chOff x="6158343" y="2296840"/>
            <a:chExt cx="1939417" cy="1395922"/>
          </a:xfrm>
        </p:grpSpPr>
        <p:grpSp>
          <p:nvGrpSpPr>
            <p:cNvPr id="72" name="Grupo 71">
              <a:extLst>
                <a:ext uri="{FF2B5EF4-FFF2-40B4-BE49-F238E27FC236}">
                  <a16:creationId xmlns:a16="http://schemas.microsoft.com/office/drawing/2014/main" id="{0D8905AB-FF43-4D02-977A-04A6C705599F}"/>
                </a:ext>
              </a:extLst>
            </p:cNvPr>
            <p:cNvGrpSpPr/>
            <p:nvPr/>
          </p:nvGrpSpPr>
          <p:grpSpPr>
            <a:xfrm>
              <a:off x="6657313" y="2349625"/>
              <a:ext cx="1440447" cy="1343137"/>
              <a:chOff x="6657313" y="2349625"/>
              <a:chExt cx="1440447" cy="1343137"/>
            </a:xfrm>
            <a:solidFill>
              <a:srgbClr val="0070C0">
                <a:alpha val="25098"/>
              </a:srgbClr>
            </a:solidFill>
          </p:grpSpPr>
          <p:sp>
            <p:nvSpPr>
              <p:cNvPr id="74" name="Diamond 36">
                <a:extLst>
                  <a:ext uri="{FF2B5EF4-FFF2-40B4-BE49-F238E27FC236}">
                    <a16:creationId xmlns:a16="http://schemas.microsoft.com/office/drawing/2014/main" id="{00E12EDC-8DBB-4FA4-A397-10E4E9E12668}"/>
                  </a:ext>
                </a:extLst>
              </p:cNvPr>
              <p:cNvSpPr/>
              <p:nvPr/>
            </p:nvSpPr>
            <p:spPr>
              <a:xfrm>
                <a:off x="6657999" y="2582610"/>
                <a:ext cx="959128" cy="465970"/>
              </a:xfrm>
              <a:prstGeom prst="diamond">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baseline="-25000" dirty="0"/>
              </a:p>
            </p:txBody>
          </p:sp>
          <p:sp>
            <p:nvSpPr>
              <p:cNvPr id="75" name="Diamond 36">
                <a:extLst>
                  <a:ext uri="{FF2B5EF4-FFF2-40B4-BE49-F238E27FC236}">
                    <a16:creationId xmlns:a16="http://schemas.microsoft.com/office/drawing/2014/main" id="{44D36665-B794-4026-9F5D-FF3A9C3CAF86}"/>
                  </a:ext>
                </a:extLst>
              </p:cNvPr>
              <p:cNvSpPr/>
              <p:nvPr/>
            </p:nvSpPr>
            <p:spPr>
              <a:xfrm>
                <a:off x="7138632" y="2349625"/>
                <a:ext cx="959128" cy="465970"/>
              </a:xfrm>
              <a:prstGeom prst="diamond">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baseline="-25000" dirty="0"/>
              </a:p>
            </p:txBody>
          </p:sp>
          <p:sp>
            <p:nvSpPr>
              <p:cNvPr id="76" name="Parallelogram 37">
                <a:extLst>
                  <a:ext uri="{FF2B5EF4-FFF2-40B4-BE49-F238E27FC236}">
                    <a16:creationId xmlns:a16="http://schemas.microsoft.com/office/drawing/2014/main" id="{9846378C-7E46-44BE-832B-B14C77DDCB40}"/>
                  </a:ext>
                </a:extLst>
              </p:cNvPr>
              <p:cNvSpPr/>
              <p:nvPr/>
            </p:nvSpPr>
            <p:spPr>
              <a:xfrm rot="5400000">
                <a:off x="6458488" y="3014420"/>
                <a:ext cx="877167" cy="479517"/>
              </a:xfrm>
              <a:prstGeom prst="parallelogram">
                <a:avLst>
                  <a:gd name="adj" fmla="val 48812"/>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baseline="-25000" dirty="0"/>
              </a:p>
            </p:txBody>
          </p:sp>
        </p:grpSp>
        <p:sp>
          <p:nvSpPr>
            <p:cNvPr id="73" name="TextBox 22">
              <a:extLst>
                <a:ext uri="{FF2B5EF4-FFF2-40B4-BE49-F238E27FC236}">
                  <a16:creationId xmlns:a16="http://schemas.microsoft.com/office/drawing/2014/main" id="{DE7C0016-CF96-475C-B109-1F1BEA137A6F}"/>
                </a:ext>
              </a:extLst>
            </p:cNvPr>
            <p:cNvSpPr txBox="1"/>
            <p:nvPr/>
          </p:nvSpPr>
          <p:spPr>
            <a:xfrm rot="20570195">
              <a:off x="6158343" y="2296840"/>
              <a:ext cx="1477456" cy="338554"/>
            </a:xfrm>
            <a:prstGeom prst="rect">
              <a:avLst/>
            </a:prstGeom>
            <a:noFill/>
            <a:scene3d>
              <a:camera prst="orthographicFront">
                <a:rot lat="2400000" lon="3000000" rev="2748000"/>
              </a:camera>
              <a:lightRig rig="threePt" dir="t"/>
            </a:scene3d>
          </p:spPr>
          <p:txBody>
            <a:bodyPr wrap="square" rtlCol="0">
              <a:spAutoFit/>
            </a:bodyPr>
            <a:lstStyle/>
            <a:p>
              <a:pPr algn="ctr"/>
              <a:r>
                <a:rPr lang="es-419" sz="1600" b="1" dirty="0">
                  <a:solidFill>
                    <a:schemeClr val="accent4"/>
                  </a:solidFill>
                </a:rPr>
                <a:t>BOTANEROS</a:t>
              </a:r>
            </a:p>
          </p:txBody>
        </p:sp>
      </p:grpSp>
      <p:grpSp>
        <p:nvGrpSpPr>
          <p:cNvPr id="77" name="Grupo 76">
            <a:extLst>
              <a:ext uri="{FF2B5EF4-FFF2-40B4-BE49-F238E27FC236}">
                <a16:creationId xmlns:a16="http://schemas.microsoft.com/office/drawing/2014/main" id="{57E1458B-6A30-4664-972A-554C7DBB2B82}"/>
              </a:ext>
            </a:extLst>
          </p:cNvPr>
          <p:cNvGrpSpPr/>
          <p:nvPr/>
        </p:nvGrpSpPr>
        <p:grpSpPr>
          <a:xfrm>
            <a:off x="7153322" y="4800106"/>
            <a:ext cx="3550972" cy="1241075"/>
            <a:chOff x="6912500" y="4337826"/>
            <a:chExt cx="3550972" cy="1241075"/>
          </a:xfrm>
        </p:grpSpPr>
        <p:grpSp>
          <p:nvGrpSpPr>
            <p:cNvPr id="78" name="Grupo 77">
              <a:extLst>
                <a:ext uri="{FF2B5EF4-FFF2-40B4-BE49-F238E27FC236}">
                  <a16:creationId xmlns:a16="http://schemas.microsoft.com/office/drawing/2014/main" id="{833843F7-7073-49CD-9865-C3342651332E}"/>
                </a:ext>
              </a:extLst>
            </p:cNvPr>
            <p:cNvGrpSpPr/>
            <p:nvPr/>
          </p:nvGrpSpPr>
          <p:grpSpPr>
            <a:xfrm>
              <a:off x="7618539" y="4337826"/>
              <a:ext cx="1440622" cy="1111486"/>
              <a:chOff x="7618539" y="4337826"/>
              <a:chExt cx="1440622" cy="1111486"/>
            </a:xfrm>
          </p:grpSpPr>
          <p:sp>
            <p:nvSpPr>
              <p:cNvPr id="80" name="Parallelogram 37">
                <a:extLst>
                  <a:ext uri="{FF2B5EF4-FFF2-40B4-BE49-F238E27FC236}">
                    <a16:creationId xmlns:a16="http://schemas.microsoft.com/office/drawing/2014/main" id="{40892558-9541-4DB5-8F98-EEA8293F66C1}"/>
                  </a:ext>
                </a:extLst>
              </p:cNvPr>
              <p:cNvSpPr/>
              <p:nvPr/>
            </p:nvSpPr>
            <p:spPr>
              <a:xfrm rot="5400000">
                <a:off x="7419714" y="4770970"/>
                <a:ext cx="877167" cy="479517"/>
              </a:xfrm>
              <a:prstGeom prst="parallelogram">
                <a:avLst>
                  <a:gd name="adj" fmla="val 48812"/>
                </a:avLst>
              </a:prstGeom>
              <a:solidFill>
                <a:srgbClr val="7030A0">
                  <a:alpha val="10196"/>
                </a:srgb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baseline="-25000" dirty="0"/>
              </a:p>
            </p:txBody>
          </p:sp>
          <p:sp>
            <p:nvSpPr>
              <p:cNvPr id="81" name="Parallelogram 38">
                <a:extLst>
                  <a:ext uri="{FF2B5EF4-FFF2-40B4-BE49-F238E27FC236}">
                    <a16:creationId xmlns:a16="http://schemas.microsoft.com/office/drawing/2014/main" id="{A5AF8D15-039B-4339-A221-3125675EAD83}"/>
                  </a:ext>
                </a:extLst>
              </p:cNvPr>
              <p:cNvSpPr/>
              <p:nvPr/>
            </p:nvSpPr>
            <p:spPr>
              <a:xfrm rot="16200000" flipH="1">
                <a:off x="7899231" y="4770970"/>
                <a:ext cx="877167" cy="479517"/>
              </a:xfrm>
              <a:prstGeom prst="parallelogram">
                <a:avLst>
                  <a:gd name="adj" fmla="val 48812"/>
                </a:avLst>
              </a:prstGeom>
              <a:solidFill>
                <a:srgbClr val="7030A0">
                  <a:alpha val="10196"/>
                </a:srgb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baseline="-25000" dirty="0"/>
              </a:p>
            </p:txBody>
          </p:sp>
          <p:sp>
            <p:nvSpPr>
              <p:cNvPr id="82" name="Parallelogram 38">
                <a:extLst>
                  <a:ext uri="{FF2B5EF4-FFF2-40B4-BE49-F238E27FC236}">
                    <a16:creationId xmlns:a16="http://schemas.microsoft.com/office/drawing/2014/main" id="{3A86C70C-41EE-4863-AC4F-F19AF9EE2F8E}"/>
                  </a:ext>
                </a:extLst>
              </p:cNvPr>
              <p:cNvSpPr/>
              <p:nvPr/>
            </p:nvSpPr>
            <p:spPr>
              <a:xfrm rot="16200000" flipH="1">
                <a:off x="8380819" y="4536651"/>
                <a:ext cx="877167" cy="479517"/>
              </a:xfrm>
              <a:prstGeom prst="parallelogram">
                <a:avLst>
                  <a:gd name="adj" fmla="val 48812"/>
                </a:avLst>
              </a:prstGeom>
              <a:solidFill>
                <a:srgbClr val="7030A0">
                  <a:alpha val="10196"/>
                </a:srgb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baseline="-25000" dirty="0"/>
              </a:p>
            </p:txBody>
          </p:sp>
        </p:grpSp>
        <p:sp>
          <p:nvSpPr>
            <p:cNvPr id="79" name="TextBox 22">
              <a:extLst>
                <a:ext uri="{FF2B5EF4-FFF2-40B4-BE49-F238E27FC236}">
                  <a16:creationId xmlns:a16="http://schemas.microsoft.com/office/drawing/2014/main" id="{3019EE15-3DA6-4F27-8B78-42063B2CC172}"/>
                </a:ext>
              </a:extLst>
            </p:cNvPr>
            <p:cNvSpPr txBox="1"/>
            <p:nvPr/>
          </p:nvSpPr>
          <p:spPr>
            <a:xfrm rot="20570195">
              <a:off x="6912500" y="5240347"/>
              <a:ext cx="3550972" cy="338554"/>
            </a:xfrm>
            <a:prstGeom prst="rect">
              <a:avLst/>
            </a:prstGeom>
            <a:noFill/>
            <a:scene3d>
              <a:camera prst="orthographicFront">
                <a:rot lat="2400000" lon="3000000" rev="2748000"/>
              </a:camera>
              <a:lightRig rig="threePt" dir="t"/>
            </a:scene3d>
          </p:spPr>
          <p:txBody>
            <a:bodyPr wrap="square" rtlCol="0">
              <a:spAutoFit/>
            </a:bodyPr>
            <a:lstStyle/>
            <a:p>
              <a:pPr algn="ctr"/>
              <a:r>
                <a:rPr lang="es-419" sz="1600" b="1" dirty="0">
                  <a:solidFill>
                    <a:schemeClr val="accent2"/>
                  </a:solidFill>
                </a:rPr>
                <a:t>NUEVOS RICOS</a:t>
              </a:r>
            </a:p>
          </p:txBody>
        </p:sp>
      </p:grpSp>
      <p:grpSp>
        <p:nvGrpSpPr>
          <p:cNvPr id="83" name="Grupo 82">
            <a:extLst>
              <a:ext uri="{FF2B5EF4-FFF2-40B4-BE49-F238E27FC236}">
                <a16:creationId xmlns:a16="http://schemas.microsoft.com/office/drawing/2014/main" id="{11301F24-CA24-4F3E-BB05-58673543F6C0}"/>
              </a:ext>
            </a:extLst>
          </p:cNvPr>
          <p:cNvGrpSpPr/>
          <p:nvPr/>
        </p:nvGrpSpPr>
        <p:grpSpPr>
          <a:xfrm>
            <a:off x="8900068" y="6016806"/>
            <a:ext cx="2517706" cy="707996"/>
            <a:chOff x="7506915" y="5530451"/>
            <a:chExt cx="2517706" cy="707996"/>
          </a:xfrm>
        </p:grpSpPr>
        <p:sp>
          <p:nvSpPr>
            <p:cNvPr id="84" name="TextBox 27">
              <a:extLst>
                <a:ext uri="{FF2B5EF4-FFF2-40B4-BE49-F238E27FC236}">
                  <a16:creationId xmlns:a16="http://schemas.microsoft.com/office/drawing/2014/main" id="{D651E974-589E-46E4-B0F6-914B356406F3}"/>
                </a:ext>
              </a:extLst>
            </p:cNvPr>
            <p:cNvSpPr txBox="1"/>
            <p:nvPr/>
          </p:nvSpPr>
          <p:spPr>
            <a:xfrm flipH="1">
              <a:off x="7506915" y="5776782"/>
              <a:ext cx="2517706" cy="461665"/>
            </a:xfrm>
            <a:prstGeom prst="rect">
              <a:avLst/>
            </a:prstGeom>
            <a:noFill/>
          </p:spPr>
          <p:txBody>
            <a:bodyPr wrap="square" rtlCol="0">
              <a:spAutoFit/>
            </a:bodyPr>
            <a:lstStyle/>
            <a:p>
              <a:r>
                <a:rPr lang="es-419" sz="1200" dirty="0">
                  <a:solidFill>
                    <a:schemeClr val="bg1">
                      <a:lumMod val="50000"/>
                    </a:schemeClr>
                  </a:solidFill>
                </a:rPr>
                <a:t>Campaña para clientes que han tenido un inusual gasto reciente.</a:t>
              </a:r>
            </a:p>
          </p:txBody>
        </p:sp>
        <p:sp>
          <p:nvSpPr>
            <p:cNvPr id="85" name="Freeform: Shape 951">
              <a:extLst>
                <a:ext uri="{FF2B5EF4-FFF2-40B4-BE49-F238E27FC236}">
                  <a16:creationId xmlns:a16="http://schemas.microsoft.com/office/drawing/2014/main" id="{D9FEAF2E-174F-47FB-8445-22B9A49D6884}"/>
                </a:ext>
              </a:extLst>
            </p:cNvPr>
            <p:cNvSpPr/>
            <p:nvPr/>
          </p:nvSpPr>
          <p:spPr>
            <a:xfrm>
              <a:off x="7601405" y="5530451"/>
              <a:ext cx="102900" cy="199748"/>
            </a:xfrm>
            <a:custGeom>
              <a:avLst/>
              <a:gdLst/>
              <a:ahLst/>
              <a:cxnLst/>
              <a:rect l="0" t="0" r="0" b="0"/>
              <a:pathLst>
                <a:path w="41727" h="81000">
                  <a:moveTo>
                    <a:pt x="5277" y="80631"/>
                  </a:moveTo>
                  <a:lnTo>
                    <a:pt x="18777" y="44059"/>
                  </a:lnTo>
                  <a:lnTo>
                    <a:pt x="1841" y="39395"/>
                  </a:lnTo>
                  <a:lnTo>
                    <a:pt x="33259" y="1841"/>
                  </a:lnTo>
                  <a:lnTo>
                    <a:pt x="23932" y="34486"/>
                  </a:lnTo>
                  <a:lnTo>
                    <a:pt x="40623" y="39395"/>
                  </a:lnTo>
                  <a:close/>
                </a:path>
              </a:pathLst>
            </a:custGeom>
            <a:noFill/>
            <a:ln w="12700" cap="rnd">
              <a:solidFill>
                <a:schemeClr val="tx1"/>
              </a:solidFill>
              <a:prstDash val="solid"/>
              <a:round/>
            </a:ln>
          </p:spPr>
          <p:txBody>
            <a:bodyPr/>
            <a:lstStyle/>
            <a:p>
              <a:endParaRPr lang="es-419">
                <a:solidFill>
                  <a:schemeClr val="bg1">
                    <a:lumMod val="50000"/>
                  </a:schemeClr>
                </a:solidFill>
              </a:endParaRPr>
            </a:p>
          </p:txBody>
        </p:sp>
      </p:grpSp>
      <p:grpSp>
        <p:nvGrpSpPr>
          <p:cNvPr id="86" name="Grupo 85">
            <a:extLst>
              <a:ext uri="{FF2B5EF4-FFF2-40B4-BE49-F238E27FC236}">
                <a16:creationId xmlns:a16="http://schemas.microsoft.com/office/drawing/2014/main" id="{BBA6C10B-8D3E-4F01-88DB-B15E4C93E84D}"/>
              </a:ext>
            </a:extLst>
          </p:cNvPr>
          <p:cNvGrpSpPr/>
          <p:nvPr/>
        </p:nvGrpSpPr>
        <p:grpSpPr>
          <a:xfrm>
            <a:off x="5773491" y="1778737"/>
            <a:ext cx="1752043" cy="1077328"/>
            <a:chOff x="7506915" y="5530451"/>
            <a:chExt cx="1752043" cy="1077328"/>
          </a:xfrm>
        </p:grpSpPr>
        <p:sp>
          <p:nvSpPr>
            <p:cNvPr id="87" name="TextBox 27">
              <a:extLst>
                <a:ext uri="{FF2B5EF4-FFF2-40B4-BE49-F238E27FC236}">
                  <a16:creationId xmlns:a16="http://schemas.microsoft.com/office/drawing/2014/main" id="{4000808F-4823-4502-81E4-54C2D0788460}"/>
                </a:ext>
              </a:extLst>
            </p:cNvPr>
            <p:cNvSpPr txBox="1"/>
            <p:nvPr/>
          </p:nvSpPr>
          <p:spPr>
            <a:xfrm flipH="1">
              <a:off x="7506915" y="5776782"/>
              <a:ext cx="1752043" cy="830997"/>
            </a:xfrm>
            <a:prstGeom prst="rect">
              <a:avLst/>
            </a:prstGeom>
            <a:noFill/>
          </p:spPr>
          <p:txBody>
            <a:bodyPr wrap="square" rtlCol="0">
              <a:spAutoFit/>
            </a:bodyPr>
            <a:lstStyle/>
            <a:p>
              <a:r>
                <a:rPr lang="es-419" sz="1200" dirty="0">
                  <a:solidFill>
                    <a:schemeClr val="bg1">
                      <a:lumMod val="50000"/>
                    </a:schemeClr>
                  </a:solidFill>
                </a:rPr>
                <a:t>Campaña para clientes que frecuentemente realizan pequeñas compras.</a:t>
              </a:r>
            </a:p>
          </p:txBody>
        </p:sp>
        <p:sp>
          <p:nvSpPr>
            <p:cNvPr id="88" name="Freeform: Shape 951">
              <a:extLst>
                <a:ext uri="{FF2B5EF4-FFF2-40B4-BE49-F238E27FC236}">
                  <a16:creationId xmlns:a16="http://schemas.microsoft.com/office/drawing/2014/main" id="{82D09006-DC8A-463D-B1B4-36526813F16B}"/>
                </a:ext>
              </a:extLst>
            </p:cNvPr>
            <p:cNvSpPr/>
            <p:nvPr/>
          </p:nvSpPr>
          <p:spPr>
            <a:xfrm>
              <a:off x="7601405" y="5530451"/>
              <a:ext cx="102900" cy="199748"/>
            </a:xfrm>
            <a:custGeom>
              <a:avLst/>
              <a:gdLst/>
              <a:ahLst/>
              <a:cxnLst/>
              <a:rect l="0" t="0" r="0" b="0"/>
              <a:pathLst>
                <a:path w="41727" h="81000">
                  <a:moveTo>
                    <a:pt x="5277" y="80631"/>
                  </a:moveTo>
                  <a:lnTo>
                    <a:pt x="18777" y="44059"/>
                  </a:lnTo>
                  <a:lnTo>
                    <a:pt x="1841" y="39395"/>
                  </a:lnTo>
                  <a:lnTo>
                    <a:pt x="33259" y="1841"/>
                  </a:lnTo>
                  <a:lnTo>
                    <a:pt x="23932" y="34486"/>
                  </a:lnTo>
                  <a:lnTo>
                    <a:pt x="40623" y="39395"/>
                  </a:lnTo>
                  <a:close/>
                </a:path>
              </a:pathLst>
            </a:custGeom>
            <a:noFill/>
            <a:ln w="12700" cap="rnd">
              <a:solidFill>
                <a:schemeClr val="tx1"/>
              </a:solidFill>
              <a:prstDash val="solid"/>
              <a:round/>
            </a:ln>
          </p:spPr>
          <p:txBody>
            <a:bodyPr/>
            <a:lstStyle/>
            <a:p>
              <a:endParaRPr lang="es-419">
                <a:solidFill>
                  <a:schemeClr val="bg1">
                    <a:lumMod val="50000"/>
                  </a:schemeClr>
                </a:solidFill>
              </a:endParaRPr>
            </a:p>
          </p:txBody>
        </p:sp>
      </p:grpSp>
    </p:spTree>
    <p:extLst>
      <p:ext uri="{BB962C8B-B14F-4D97-AF65-F5344CB8AC3E}">
        <p14:creationId xmlns:p14="http://schemas.microsoft.com/office/powerpoint/2010/main" val="4162935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500"/>
                                        <p:tgtEl>
                                          <p:spTgt spid="7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fade">
                                      <p:cBhvr>
                                        <p:cTn id="17" dur="5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6"/>
                                        </p:tgtEl>
                                        <p:attrNameLst>
                                          <p:attrName>style.visibility</p:attrName>
                                        </p:attrNameLst>
                                      </p:cBhvr>
                                      <p:to>
                                        <p:strVal val="visible"/>
                                      </p:to>
                                    </p:set>
                                    <p:animEffect transition="in" filter="fade">
                                      <p:cBhvr>
                                        <p:cTn id="22" dur="500"/>
                                        <p:tgtEl>
                                          <p:spTgt spid="8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3"/>
                                        </p:tgtEl>
                                        <p:attrNameLst>
                                          <p:attrName>style.visibility</p:attrName>
                                        </p:attrNameLst>
                                      </p:cBhvr>
                                      <p:to>
                                        <p:strVal val="visible"/>
                                      </p:to>
                                    </p:set>
                                    <p:animEffect transition="in" filter="fade">
                                      <p:cBhvr>
                                        <p:cTn id="27" dur="500"/>
                                        <p:tgtEl>
                                          <p:spTgt spid="8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3" end="3"/>
                                            </p:txEl>
                                          </p:spTgt>
                                        </p:tgtEl>
                                        <p:attrNameLst>
                                          <p:attrName>style.visibility</p:attrName>
                                        </p:attrNameLst>
                                      </p:cBhvr>
                                      <p:to>
                                        <p:strVal val="visible"/>
                                      </p:to>
                                    </p:set>
                                    <p:animEffect transition="in" filter="fade">
                                      <p:cBhvr>
                                        <p:cTn id="32" dur="500"/>
                                        <p:tgtEl>
                                          <p:spTgt spid="9">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xEl>
                                              <p:pRg st="4" end="4"/>
                                            </p:txEl>
                                          </p:spTgt>
                                        </p:tgtEl>
                                        <p:attrNameLst>
                                          <p:attrName>style.visibility</p:attrName>
                                        </p:attrNameLst>
                                      </p:cBhvr>
                                      <p:to>
                                        <p:strVal val="visible"/>
                                      </p:to>
                                    </p:set>
                                    <p:animEffect transition="in" filter="fade">
                                      <p:cBhvr>
                                        <p:cTn id="3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419" dirty="0"/>
              <a:t>WORKSHOP / </a:t>
            </a:r>
            <a:r>
              <a:rPr lang="es-419" b="0" dirty="0"/>
              <a:t>LEAD SCORING MODEL</a:t>
            </a:r>
            <a:endParaRPr lang="es-419" dirty="0"/>
          </a:p>
        </p:txBody>
      </p:sp>
      <p:sp>
        <p:nvSpPr>
          <p:cNvPr id="3" name="Content Placeholder 2"/>
          <p:cNvSpPr>
            <a:spLocks noGrp="1"/>
          </p:cNvSpPr>
          <p:nvPr>
            <p:ph idx="1"/>
          </p:nvPr>
        </p:nvSpPr>
        <p:spPr>
          <a:xfrm>
            <a:off x="838200" y="1279956"/>
            <a:ext cx="10803340" cy="4739839"/>
          </a:xfrm>
        </p:spPr>
        <p:txBody>
          <a:bodyPr>
            <a:normAutofit/>
          </a:bodyPr>
          <a:lstStyle/>
          <a:p>
            <a:r>
              <a:rPr lang="es-419" dirty="0"/>
              <a:t>Somos los gerentes de marca de una empresa Farmacéutica y nos piden proponer la primera versión de un Modelo de Lead </a:t>
            </a:r>
            <a:r>
              <a:rPr lang="es-419" dirty="0" err="1"/>
              <a:t>Scoring</a:t>
            </a:r>
            <a:endParaRPr lang="es-419" dirty="0"/>
          </a:p>
          <a:p>
            <a:endParaRPr lang="es-419" dirty="0"/>
          </a:p>
          <a:p>
            <a:r>
              <a:rPr lang="es-419" dirty="0"/>
              <a:t>Nuestro </a:t>
            </a:r>
            <a:r>
              <a:rPr lang="es-419" b="1" dirty="0">
                <a:solidFill>
                  <a:schemeClr val="accent1">
                    <a:lumMod val="20000"/>
                    <a:lumOff val="80000"/>
                  </a:schemeClr>
                </a:solidFill>
              </a:rPr>
              <a:t>Perfil Demográfico </a:t>
            </a:r>
            <a:r>
              <a:rPr lang="es-419" dirty="0"/>
              <a:t>ideal incluye 2 variables: </a:t>
            </a:r>
          </a:p>
          <a:p>
            <a:r>
              <a:rPr lang="es-419" b="1" dirty="0"/>
              <a:t>Tipo de Médico</a:t>
            </a:r>
            <a:r>
              <a:rPr lang="es-419" dirty="0"/>
              <a:t>, que puedes ser Médico </a:t>
            </a:r>
            <a:r>
              <a:rPr lang="es-419" b="1" dirty="0"/>
              <a:t>General &amp; Especialista</a:t>
            </a:r>
            <a:r>
              <a:rPr lang="es-419" dirty="0"/>
              <a:t>, donde los Especialista con nuestro foco principal.</a:t>
            </a:r>
          </a:p>
          <a:p>
            <a:r>
              <a:rPr lang="es-419" b="1" dirty="0"/>
              <a:t>Tipo de Estado</a:t>
            </a:r>
            <a:r>
              <a:rPr lang="es-419" dirty="0"/>
              <a:t>, si el médico que encuentra en un estado donde tenemos </a:t>
            </a:r>
            <a:r>
              <a:rPr lang="es-419" b="1" dirty="0"/>
              <a:t>REP o No tenemos REP Médico</a:t>
            </a:r>
            <a:r>
              <a:rPr lang="es-419" dirty="0"/>
              <a:t> para hacer visitas físicas. </a:t>
            </a:r>
          </a:p>
          <a:p>
            <a:endParaRPr lang="es-419" dirty="0"/>
          </a:p>
        </p:txBody>
      </p:sp>
    </p:spTree>
    <p:extLst>
      <p:ext uri="{BB962C8B-B14F-4D97-AF65-F5344CB8AC3E}">
        <p14:creationId xmlns:p14="http://schemas.microsoft.com/office/powerpoint/2010/main" val="271672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419" dirty="0"/>
              <a:t>WORKSHOP / </a:t>
            </a:r>
            <a:r>
              <a:rPr lang="es-419" b="0" dirty="0"/>
              <a:t>APPLE MAIL PRIVACY PROTECTION</a:t>
            </a:r>
            <a:endParaRPr lang="es-419" dirty="0"/>
          </a:p>
        </p:txBody>
      </p:sp>
      <p:sp>
        <p:nvSpPr>
          <p:cNvPr id="3" name="Content Placeholder 2"/>
          <p:cNvSpPr>
            <a:spLocks noGrp="1"/>
          </p:cNvSpPr>
          <p:nvPr>
            <p:ph idx="1"/>
          </p:nvPr>
        </p:nvSpPr>
        <p:spPr>
          <a:xfrm>
            <a:off x="4024744" y="3193474"/>
            <a:ext cx="7325455" cy="2983490"/>
          </a:xfrm>
        </p:spPr>
        <p:txBody>
          <a:bodyPr/>
          <a:lstStyle/>
          <a:p>
            <a:r>
              <a:rPr lang="es-419" dirty="0"/>
              <a:t>Workshop Lead Scoring.xlsx</a:t>
            </a:r>
          </a:p>
        </p:txBody>
      </p:sp>
      <p:pic>
        <p:nvPicPr>
          <p:cNvPr id="1026" name="Picture 2" descr="https://upload.wikimedia.org/wikipedia/commons/thumb/8/86/Microsoft_Excel_2013_logo.svg/2000px-Microsoft_Excel_2013_logo.svg.png">
            <a:extLst>
              <a:ext uri="{FF2B5EF4-FFF2-40B4-BE49-F238E27FC236}">
                <a16:creationId xmlns:a16="http://schemas.microsoft.com/office/drawing/2014/main" id="{6EB91D54-9BF6-43D7-BE24-095D679E5E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0172" y="2022764"/>
            <a:ext cx="2863905" cy="2812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110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419" dirty="0"/>
              <a:t>WORKSHOP / </a:t>
            </a:r>
            <a:r>
              <a:rPr lang="es-419" b="0" dirty="0"/>
              <a:t>LEAD SCORING MODEL</a:t>
            </a:r>
            <a:endParaRPr lang="es-419" dirty="0"/>
          </a:p>
        </p:txBody>
      </p:sp>
      <p:sp>
        <p:nvSpPr>
          <p:cNvPr id="3" name="Content Placeholder 2"/>
          <p:cNvSpPr>
            <a:spLocks noGrp="1"/>
          </p:cNvSpPr>
          <p:nvPr>
            <p:ph idx="1"/>
          </p:nvPr>
        </p:nvSpPr>
        <p:spPr>
          <a:xfrm>
            <a:off x="838200" y="1279956"/>
            <a:ext cx="10803340" cy="4739839"/>
          </a:xfrm>
        </p:spPr>
        <p:txBody>
          <a:bodyPr>
            <a:normAutofit/>
          </a:bodyPr>
          <a:lstStyle/>
          <a:p>
            <a:r>
              <a:rPr lang="es-419" dirty="0"/>
              <a:t>Abre la pestaña </a:t>
            </a:r>
            <a:r>
              <a:rPr lang="es-419" b="1" dirty="0"/>
              <a:t>“Demográficos”</a:t>
            </a:r>
          </a:p>
          <a:p>
            <a:endParaRPr lang="es-419" dirty="0"/>
          </a:p>
          <a:p>
            <a:r>
              <a:rPr lang="es-419" dirty="0"/>
              <a:t>¿Qué observas del puntaje asignado para cada tipo de médico?</a:t>
            </a:r>
          </a:p>
          <a:p>
            <a:endParaRPr lang="es-419" dirty="0"/>
          </a:p>
          <a:p>
            <a:r>
              <a:rPr lang="es-419" dirty="0"/>
              <a:t>¿Incluirías en tu modelo a aquellos médicos que no cuentan con la información de Especialidad y Estado donde viven?</a:t>
            </a:r>
          </a:p>
          <a:p>
            <a:endParaRPr lang="es-419" dirty="0"/>
          </a:p>
          <a:p>
            <a:r>
              <a:rPr lang="es-419" dirty="0"/>
              <a:t>Completa </a:t>
            </a:r>
            <a:r>
              <a:rPr lang="es-419" b="1" dirty="0"/>
              <a:t>las celdas grises </a:t>
            </a:r>
            <a:r>
              <a:rPr lang="es-419" dirty="0"/>
              <a:t>en la carpeta </a:t>
            </a:r>
            <a:r>
              <a:rPr lang="es-419" b="1" dirty="0"/>
              <a:t>“Demográficos”</a:t>
            </a:r>
          </a:p>
          <a:p>
            <a:endParaRPr lang="es-419" b="1" dirty="0"/>
          </a:p>
          <a:p>
            <a:r>
              <a:rPr lang="es-419" b="1" dirty="0">
                <a:solidFill>
                  <a:srgbClr val="B9FFFF"/>
                </a:solidFill>
              </a:rPr>
              <a:t>¿Qué representan los médicos A y B?</a:t>
            </a:r>
          </a:p>
          <a:p>
            <a:endParaRPr lang="es-419" dirty="0"/>
          </a:p>
          <a:p>
            <a:endParaRPr lang="es-419" dirty="0"/>
          </a:p>
        </p:txBody>
      </p:sp>
      <p:grpSp>
        <p:nvGrpSpPr>
          <p:cNvPr id="13" name="Group 12">
            <a:extLst>
              <a:ext uri="{FF2B5EF4-FFF2-40B4-BE49-F238E27FC236}">
                <a16:creationId xmlns:a16="http://schemas.microsoft.com/office/drawing/2014/main" id="{DAF15598-B99D-4F06-BF38-DA6D58036345}"/>
              </a:ext>
            </a:extLst>
          </p:cNvPr>
          <p:cNvGrpSpPr/>
          <p:nvPr/>
        </p:nvGrpSpPr>
        <p:grpSpPr>
          <a:xfrm>
            <a:off x="7482615" y="6001491"/>
            <a:ext cx="4678037" cy="403461"/>
            <a:chOff x="-548" y="5851866"/>
            <a:chExt cx="4678037" cy="403461"/>
          </a:xfrm>
        </p:grpSpPr>
        <p:pic>
          <p:nvPicPr>
            <p:cNvPr id="14" name="Picture 2" descr="https://upload.wikimedia.org/wikipedia/commons/thumb/8/86/Microsoft_Excel_2013_logo.svg/2000px-Microsoft_Excel_2013_logo.svg.png">
              <a:extLst>
                <a:ext uri="{FF2B5EF4-FFF2-40B4-BE49-F238E27FC236}">
                  <a16:creationId xmlns:a16="http://schemas.microsoft.com/office/drawing/2014/main" id="{A36491EA-824A-4DED-A85A-9B2E8CA6E9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 y="5851866"/>
              <a:ext cx="410839" cy="40346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2570362-3D0D-4751-9071-9D03D7DF69B5}"/>
                </a:ext>
              </a:extLst>
            </p:cNvPr>
            <p:cNvSpPr txBox="1"/>
            <p:nvPr/>
          </p:nvSpPr>
          <p:spPr>
            <a:xfrm>
              <a:off x="448959" y="5877591"/>
              <a:ext cx="4228530" cy="338554"/>
            </a:xfrm>
            <a:prstGeom prst="rect">
              <a:avLst/>
            </a:prstGeom>
            <a:noFill/>
          </p:spPr>
          <p:txBody>
            <a:bodyPr wrap="none" rtlCol="0">
              <a:spAutoFit/>
            </a:bodyPr>
            <a:lstStyle/>
            <a:p>
              <a:r>
                <a:rPr lang="es-419" sz="1600" dirty="0">
                  <a:solidFill>
                    <a:schemeClr val="bg1"/>
                  </a:solidFill>
                </a:rPr>
                <a:t>Workshop Lead </a:t>
              </a:r>
              <a:r>
                <a:rPr lang="es-419" sz="1600" dirty="0" err="1">
                  <a:solidFill>
                    <a:schemeClr val="bg1"/>
                  </a:solidFill>
                </a:rPr>
                <a:t>Scoring</a:t>
              </a:r>
              <a:r>
                <a:rPr lang="es-419" sz="1600" dirty="0">
                  <a:solidFill>
                    <a:schemeClr val="bg1"/>
                  </a:solidFill>
                </a:rPr>
                <a:t> / </a:t>
              </a:r>
              <a:r>
                <a:rPr lang="es-419" sz="1600" dirty="0">
                  <a:solidFill>
                    <a:srgbClr val="B9FFFF"/>
                  </a:solidFill>
                </a:rPr>
                <a:t>DEMOGRÁFICOS</a:t>
              </a:r>
            </a:p>
          </p:txBody>
        </p:sp>
      </p:grpSp>
    </p:spTree>
    <p:extLst>
      <p:ext uri="{BB962C8B-B14F-4D97-AF65-F5344CB8AC3E}">
        <p14:creationId xmlns:p14="http://schemas.microsoft.com/office/powerpoint/2010/main" val="547467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419" dirty="0"/>
              <a:t>WORKSHOP / </a:t>
            </a:r>
            <a:r>
              <a:rPr lang="es-419" b="0" dirty="0"/>
              <a:t>LEAD SCORING MODEL</a:t>
            </a:r>
            <a:endParaRPr lang="es-419" dirty="0"/>
          </a:p>
        </p:txBody>
      </p:sp>
      <p:sp>
        <p:nvSpPr>
          <p:cNvPr id="3" name="Content Placeholder 2"/>
          <p:cNvSpPr>
            <a:spLocks noGrp="1"/>
          </p:cNvSpPr>
          <p:nvPr>
            <p:ph idx="1"/>
          </p:nvPr>
        </p:nvSpPr>
        <p:spPr>
          <a:xfrm>
            <a:off x="838200" y="1279956"/>
            <a:ext cx="10803340" cy="4739839"/>
          </a:xfrm>
        </p:spPr>
        <p:txBody>
          <a:bodyPr>
            <a:normAutofit/>
          </a:bodyPr>
          <a:lstStyle/>
          <a:p>
            <a:r>
              <a:rPr lang="es-419" dirty="0"/>
              <a:t>Como gerentes de marca, lanzamos un </a:t>
            </a:r>
            <a:r>
              <a:rPr lang="es-419" b="1" dirty="0" err="1"/>
              <a:t>Webinar</a:t>
            </a:r>
            <a:r>
              <a:rPr lang="es-419" b="1" dirty="0"/>
              <a:t> Mensual </a:t>
            </a:r>
            <a:r>
              <a:rPr lang="es-419" dirty="0"/>
              <a:t>para los médicos.</a:t>
            </a:r>
          </a:p>
          <a:p>
            <a:endParaRPr lang="es-419" dirty="0"/>
          </a:p>
          <a:p>
            <a:r>
              <a:rPr lang="es-419" b="1" dirty="0">
                <a:solidFill>
                  <a:schemeClr val="accent1">
                    <a:lumMod val="20000"/>
                    <a:lumOff val="80000"/>
                  </a:schemeClr>
                </a:solidFill>
              </a:rPr>
              <a:t>Cada </a:t>
            </a:r>
            <a:r>
              <a:rPr lang="es-419" b="1" dirty="0" err="1">
                <a:solidFill>
                  <a:schemeClr val="accent1">
                    <a:lumMod val="20000"/>
                    <a:lumOff val="80000"/>
                  </a:schemeClr>
                </a:solidFill>
              </a:rPr>
              <a:t>Webinar</a:t>
            </a:r>
            <a:r>
              <a:rPr lang="es-419" b="1" dirty="0">
                <a:solidFill>
                  <a:schemeClr val="accent1">
                    <a:lumMod val="20000"/>
                    <a:lumOff val="80000"/>
                  </a:schemeClr>
                </a:solidFill>
              </a:rPr>
              <a:t> incluye </a:t>
            </a:r>
            <a:r>
              <a:rPr lang="es-419" dirty="0"/>
              <a:t>un correo de invitación, una </a:t>
            </a:r>
            <a:r>
              <a:rPr lang="es-419" dirty="0" err="1"/>
              <a:t>landing</a:t>
            </a:r>
            <a:r>
              <a:rPr lang="es-419" dirty="0"/>
              <a:t> de registro, una </a:t>
            </a:r>
            <a:r>
              <a:rPr lang="es-419" dirty="0" err="1"/>
              <a:t>landing</a:t>
            </a:r>
            <a:r>
              <a:rPr lang="es-419" dirty="0"/>
              <a:t> de agradecimiento después del registro y medimos cuales de ellos participaron del cada </a:t>
            </a:r>
            <a:r>
              <a:rPr lang="es-419" dirty="0" err="1"/>
              <a:t>webinar</a:t>
            </a:r>
            <a:r>
              <a:rPr lang="es-419" dirty="0"/>
              <a:t>. </a:t>
            </a:r>
          </a:p>
          <a:p>
            <a:endParaRPr lang="es-419" dirty="0"/>
          </a:p>
          <a:p>
            <a:r>
              <a:rPr lang="es-419" b="1" dirty="0"/>
              <a:t>¿Qué comportamientos del usuario podríamos medir en cada </a:t>
            </a:r>
            <a:r>
              <a:rPr lang="es-419" b="1" dirty="0" err="1"/>
              <a:t>webinar</a:t>
            </a:r>
            <a:r>
              <a:rPr lang="es-419" b="1" dirty="0"/>
              <a:t>?</a:t>
            </a:r>
          </a:p>
          <a:p>
            <a:endParaRPr lang="es-419" dirty="0"/>
          </a:p>
        </p:txBody>
      </p:sp>
    </p:spTree>
    <p:extLst>
      <p:ext uri="{BB962C8B-B14F-4D97-AF65-F5344CB8AC3E}">
        <p14:creationId xmlns:p14="http://schemas.microsoft.com/office/powerpoint/2010/main" val="338998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7ECA69-2974-20CD-540E-BF247554D367}"/>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71434" y="1260231"/>
            <a:ext cx="9371825" cy="5412032"/>
          </a:xfrm>
          <a:prstGeom prst="rect">
            <a:avLst/>
          </a:prstGeom>
        </p:spPr>
      </p:pic>
      <p:sp>
        <p:nvSpPr>
          <p:cNvPr id="4" name="Title 3">
            <a:extLst>
              <a:ext uri="{FF2B5EF4-FFF2-40B4-BE49-F238E27FC236}">
                <a16:creationId xmlns:a16="http://schemas.microsoft.com/office/drawing/2014/main" id="{FE48795E-9395-0D79-5A8B-13EE357F43C2}"/>
              </a:ext>
            </a:extLst>
          </p:cNvPr>
          <p:cNvSpPr>
            <a:spLocks noGrp="1"/>
          </p:cNvSpPr>
          <p:nvPr>
            <p:ph type="title"/>
          </p:nvPr>
        </p:nvSpPr>
        <p:spPr/>
        <p:txBody>
          <a:bodyPr/>
          <a:lstStyle/>
          <a:p>
            <a:r>
              <a:rPr lang="es-MX" dirty="0"/>
              <a:t>¿Listo para los </a:t>
            </a:r>
            <a:r>
              <a:rPr lang="es-MX" dirty="0" err="1"/>
              <a:t>poll</a:t>
            </a:r>
            <a:r>
              <a:rPr lang="es-MX" dirty="0"/>
              <a:t>?</a:t>
            </a:r>
            <a:endParaRPr lang="en-US" dirty="0"/>
          </a:p>
        </p:txBody>
      </p:sp>
      <p:grpSp>
        <p:nvGrpSpPr>
          <p:cNvPr id="5" name="Grupo 9">
            <a:extLst>
              <a:ext uri="{FF2B5EF4-FFF2-40B4-BE49-F238E27FC236}">
                <a16:creationId xmlns:a16="http://schemas.microsoft.com/office/drawing/2014/main" id="{A1CF2B57-B8E4-D793-C42A-3B86A1D2C85D}"/>
              </a:ext>
            </a:extLst>
          </p:cNvPr>
          <p:cNvGrpSpPr/>
          <p:nvPr/>
        </p:nvGrpSpPr>
        <p:grpSpPr>
          <a:xfrm>
            <a:off x="9443259" y="1338706"/>
            <a:ext cx="2212960" cy="2808397"/>
            <a:chOff x="9443259" y="1338706"/>
            <a:chExt cx="2212960" cy="2808397"/>
          </a:xfrm>
        </p:grpSpPr>
        <p:sp>
          <p:nvSpPr>
            <p:cNvPr id="6" name="CuadroTexto 10">
              <a:extLst>
                <a:ext uri="{FF2B5EF4-FFF2-40B4-BE49-F238E27FC236}">
                  <a16:creationId xmlns:a16="http://schemas.microsoft.com/office/drawing/2014/main" id="{7A1D0A85-2D6E-6C1D-4C2B-5D2D174DEABB}"/>
                </a:ext>
              </a:extLst>
            </p:cNvPr>
            <p:cNvSpPr txBox="1"/>
            <p:nvPr/>
          </p:nvSpPr>
          <p:spPr>
            <a:xfrm>
              <a:off x="9443259" y="1338706"/>
              <a:ext cx="2212960"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600" b="0" i="0" u="none" strike="noStrike" kern="0" cap="none" spc="0" normalizeH="0" baseline="0" noProof="0" dirty="0">
                  <a:ln>
                    <a:noFill/>
                  </a:ln>
                  <a:solidFill>
                    <a:srgbClr val="017978"/>
                  </a:solidFill>
                  <a:effectLst/>
                  <a:uLnTx/>
                  <a:uFillTx/>
                </a:rPr>
                <a:t>Participa en</a:t>
              </a:r>
            </a:p>
            <a:p>
              <a:pPr marL="0" marR="0" lvl="0" indent="0" defTabSz="914400" eaLnBrk="1" fontAlgn="auto" latinLnBrk="0" hangingPunct="1">
                <a:lnSpc>
                  <a:spcPct val="100000"/>
                </a:lnSpc>
                <a:spcBef>
                  <a:spcPts val="0"/>
                </a:spcBef>
                <a:spcAft>
                  <a:spcPts val="0"/>
                </a:spcAft>
                <a:buClrTx/>
                <a:buSzTx/>
                <a:buFontTx/>
                <a:buNone/>
                <a:tabLst/>
                <a:defRPr/>
              </a:pPr>
              <a:r>
                <a:rPr kumimoji="0" lang="es-MX" sz="1600" b="1" i="0" u="none" strike="noStrike" kern="0" cap="none" spc="0" normalizeH="0" baseline="0" noProof="0" dirty="0">
                  <a:ln>
                    <a:noFill/>
                  </a:ln>
                  <a:solidFill>
                    <a:srgbClr val="017978"/>
                  </a:solidFill>
                  <a:effectLst/>
                  <a:uLnTx/>
                  <a:uFillTx/>
                </a:rPr>
                <a:t>kunmap.com/</a:t>
              </a:r>
              <a:r>
                <a:rPr kumimoji="0" lang="es-MX" sz="1600" b="1" i="0" u="none" strike="noStrike" kern="0" cap="none" spc="0" normalizeH="0" baseline="0" noProof="0" dirty="0" err="1">
                  <a:ln>
                    <a:noFill/>
                  </a:ln>
                  <a:solidFill>
                    <a:srgbClr val="017978"/>
                  </a:solidFill>
                  <a:effectLst/>
                  <a:uLnTx/>
                  <a:uFillTx/>
                </a:rPr>
                <a:t>polls</a:t>
              </a:r>
              <a:endParaRPr kumimoji="0" lang="es-MX" sz="1600" b="1" i="0" u="none" strike="noStrike" kern="0" cap="none" spc="0" normalizeH="0" baseline="0" noProof="0" dirty="0">
                <a:ln>
                  <a:noFill/>
                </a:ln>
                <a:solidFill>
                  <a:srgbClr val="017978"/>
                </a:solidFill>
                <a:effectLst/>
                <a:uLnTx/>
                <a:uFillTx/>
              </a:endParaRPr>
            </a:p>
          </p:txBody>
        </p:sp>
        <p:pic>
          <p:nvPicPr>
            <p:cNvPr id="7" name="Imagen 11" descr="Código QR&#10;&#10;Descripción generada automáticamente">
              <a:extLst>
                <a:ext uri="{FF2B5EF4-FFF2-40B4-BE49-F238E27FC236}">
                  <a16:creationId xmlns:a16="http://schemas.microsoft.com/office/drawing/2014/main" id="{67BF76A6-6BFB-423B-6F92-67F4298B9203}"/>
                </a:ext>
              </a:extLst>
            </p:cNvPr>
            <p:cNvPicPr>
              <a:picLocks noChangeAspect="1"/>
            </p:cNvPicPr>
            <p:nvPr/>
          </p:nvPicPr>
          <p:blipFill>
            <a:blip r:embed="rId5"/>
            <a:stretch>
              <a:fillRect/>
            </a:stretch>
          </p:blipFill>
          <p:spPr>
            <a:xfrm>
              <a:off x="9496698" y="1967794"/>
              <a:ext cx="2146661" cy="2179309"/>
            </a:xfrm>
            <a:prstGeom prst="rect">
              <a:avLst/>
            </a:prstGeom>
          </p:spPr>
        </p:pic>
      </p:grpSp>
    </p:spTree>
    <p:extLst>
      <p:ext uri="{BB962C8B-B14F-4D97-AF65-F5344CB8AC3E}">
        <p14:creationId xmlns:p14="http://schemas.microsoft.com/office/powerpoint/2010/main" val="1361856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419" dirty="0"/>
              <a:t>WORKSHOP / </a:t>
            </a:r>
            <a:r>
              <a:rPr lang="es-419" b="0" dirty="0"/>
              <a:t>LEAD SCORING MODEL</a:t>
            </a:r>
            <a:endParaRPr lang="es-419" dirty="0"/>
          </a:p>
        </p:txBody>
      </p:sp>
      <p:sp>
        <p:nvSpPr>
          <p:cNvPr id="3" name="Content Placeholder 2"/>
          <p:cNvSpPr>
            <a:spLocks noGrp="1"/>
          </p:cNvSpPr>
          <p:nvPr>
            <p:ph idx="1"/>
          </p:nvPr>
        </p:nvSpPr>
        <p:spPr>
          <a:xfrm>
            <a:off x="838200" y="1279956"/>
            <a:ext cx="10803340" cy="4739839"/>
          </a:xfrm>
        </p:spPr>
        <p:txBody>
          <a:bodyPr>
            <a:normAutofit/>
          </a:bodyPr>
          <a:lstStyle/>
          <a:p>
            <a:r>
              <a:rPr lang="es-419" dirty="0"/>
              <a:t>Abre la pestaña </a:t>
            </a:r>
            <a:r>
              <a:rPr lang="es-419" b="1" dirty="0"/>
              <a:t>“Comportamientos”</a:t>
            </a:r>
          </a:p>
          <a:p>
            <a:endParaRPr lang="es-419" dirty="0"/>
          </a:p>
          <a:p>
            <a:r>
              <a:rPr lang="es-419" dirty="0"/>
              <a:t>¿Qué observas del puntaje asignado para cada comportamiento?</a:t>
            </a:r>
          </a:p>
          <a:p>
            <a:endParaRPr lang="es-419" dirty="0"/>
          </a:p>
          <a:p>
            <a:r>
              <a:rPr lang="es-419" dirty="0"/>
              <a:t>Como gerentes de marca, nos interesa saber el </a:t>
            </a:r>
            <a:r>
              <a:rPr lang="es-419" dirty="0" err="1"/>
              <a:t>engagement</a:t>
            </a:r>
            <a:r>
              <a:rPr lang="es-419" dirty="0"/>
              <a:t> de los médicos por Q (cada 3 Meses). Completa </a:t>
            </a:r>
            <a:r>
              <a:rPr lang="es-419" b="1" dirty="0"/>
              <a:t>las celdas grises </a:t>
            </a:r>
            <a:r>
              <a:rPr lang="es-419" dirty="0"/>
              <a:t>en la carpeta </a:t>
            </a:r>
            <a:r>
              <a:rPr lang="es-419" b="1" dirty="0"/>
              <a:t>“Comportamientos” </a:t>
            </a:r>
            <a:r>
              <a:rPr lang="es-419" dirty="0"/>
              <a:t>con el puntaje de cada comportamiento para cada Campaña y valores adicionales. </a:t>
            </a:r>
          </a:p>
          <a:p>
            <a:endParaRPr lang="es-419" dirty="0"/>
          </a:p>
          <a:p>
            <a:r>
              <a:rPr lang="es-419" b="1" dirty="0">
                <a:solidFill>
                  <a:srgbClr val="B9FFFF"/>
                </a:solidFill>
              </a:rPr>
              <a:t>¿Qué representan los médicos 1 y 2?</a:t>
            </a:r>
          </a:p>
          <a:p>
            <a:endParaRPr lang="es-419" dirty="0"/>
          </a:p>
          <a:p>
            <a:endParaRPr lang="es-419" dirty="0"/>
          </a:p>
          <a:p>
            <a:endParaRPr lang="es-419" dirty="0"/>
          </a:p>
        </p:txBody>
      </p:sp>
      <p:grpSp>
        <p:nvGrpSpPr>
          <p:cNvPr id="13" name="Group 12">
            <a:extLst>
              <a:ext uri="{FF2B5EF4-FFF2-40B4-BE49-F238E27FC236}">
                <a16:creationId xmlns:a16="http://schemas.microsoft.com/office/drawing/2014/main" id="{DAF15598-B99D-4F06-BF38-DA6D58036345}"/>
              </a:ext>
            </a:extLst>
          </p:cNvPr>
          <p:cNvGrpSpPr/>
          <p:nvPr/>
        </p:nvGrpSpPr>
        <p:grpSpPr>
          <a:xfrm>
            <a:off x="7147271" y="6019795"/>
            <a:ext cx="5088149" cy="403461"/>
            <a:chOff x="-548" y="5851866"/>
            <a:chExt cx="5088149" cy="403461"/>
          </a:xfrm>
        </p:grpSpPr>
        <p:pic>
          <p:nvPicPr>
            <p:cNvPr id="14" name="Picture 2" descr="https://upload.wikimedia.org/wikipedia/commons/thumb/8/86/Microsoft_Excel_2013_logo.svg/2000px-Microsoft_Excel_2013_logo.svg.png">
              <a:extLst>
                <a:ext uri="{FF2B5EF4-FFF2-40B4-BE49-F238E27FC236}">
                  <a16:creationId xmlns:a16="http://schemas.microsoft.com/office/drawing/2014/main" id="{A36491EA-824A-4DED-A85A-9B2E8CA6E9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 y="5851866"/>
              <a:ext cx="410839" cy="40346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2570362-3D0D-4751-9071-9D03D7DF69B5}"/>
                </a:ext>
              </a:extLst>
            </p:cNvPr>
            <p:cNvSpPr txBox="1"/>
            <p:nvPr/>
          </p:nvSpPr>
          <p:spPr>
            <a:xfrm>
              <a:off x="448959" y="5877591"/>
              <a:ext cx="4638642" cy="338554"/>
            </a:xfrm>
            <a:prstGeom prst="rect">
              <a:avLst/>
            </a:prstGeom>
            <a:noFill/>
          </p:spPr>
          <p:txBody>
            <a:bodyPr wrap="none" rtlCol="0">
              <a:spAutoFit/>
            </a:bodyPr>
            <a:lstStyle/>
            <a:p>
              <a:r>
                <a:rPr lang="es-419" sz="1600" dirty="0">
                  <a:solidFill>
                    <a:schemeClr val="bg1"/>
                  </a:solidFill>
                </a:rPr>
                <a:t>Workshop Lead </a:t>
              </a:r>
              <a:r>
                <a:rPr lang="es-419" sz="1600" dirty="0" err="1">
                  <a:solidFill>
                    <a:schemeClr val="bg1"/>
                  </a:solidFill>
                </a:rPr>
                <a:t>Scoring</a:t>
              </a:r>
              <a:r>
                <a:rPr lang="es-419" sz="1600" dirty="0">
                  <a:solidFill>
                    <a:schemeClr val="bg1"/>
                  </a:solidFill>
                </a:rPr>
                <a:t> / </a:t>
              </a:r>
              <a:r>
                <a:rPr lang="es-419" sz="1600" dirty="0">
                  <a:solidFill>
                    <a:srgbClr val="B9FFFF"/>
                  </a:solidFill>
                </a:rPr>
                <a:t>COMPORTAMIENTOS</a:t>
              </a:r>
            </a:p>
          </p:txBody>
        </p:sp>
      </p:grpSp>
    </p:spTree>
    <p:extLst>
      <p:ext uri="{BB962C8B-B14F-4D97-AF65-F5344CB8AC3E}">
        <p14:creationId xmlns:p14="http://schemas.microsoft.com/office/powerpoint/2010/main" val="159960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419" dirty="0"/>
              <a:t>WORKSHOP / </a:t>
            </a:r>
            <a:r>
              <a:rPr lang="es-419" b="0" dirty="0"/>
              <a:t>LEAD SCORING MODEL</a:t>
            </a:r>
            <a:endParaRPr lang="es-419" dirty="0"/>
          </a:p>
        </p:txBody>
      </p:sp>
      <p:sp>
        <p:nvSpPr>
          <p:cNvPr id="3" name="Content Placeholder 2"/>
          <p:cNvSpPr>
            <a:spLocks noGrp="1"/>
          </p:cNvSpPr>
          <p:nvPr>
            <p:ph idx="1"/>
          </p:nvPr>
        </p:nvSpPr>
        <p:spPr>
          <a:xfrm>
            <a:off x="838200" y="1279956"/>
            <a:ext cx="10803340" cy="4739839"/>
          </a:xfrm>
        </p:spPr>
        <p:txBody>
          <a:bodyPr>
            <a:normAutofit/>
          </a:bodyPr>
          <a:lstStyle/>
          <a:p>
            <a:r>
              <a:rPr lang="es-419" dirty="0"/>
              <a:t>Se definen las variables y puntajes para de cada uno de nuestros 2 ejes del modelo de lead </a:t>
            </a:r>
            <a:r>
              <a:rPr lang="es-419" dirty="0" err="1"/>
              <a:t>scoring</a:t>
            </a:r>
            <a:r>
              <a:rPr lang="es-419" dirty="0"/>
              <a:t>. Valor y Actividad. </a:t>
            </a:r>
          </a:p>
          <a:p>
            <a:endParaRPr lang="es-419" dirty="0"/>
          </a:p>
          <a:p>
            <a:r>
              <a:rPr lang="es-419" dirty="0"/>
              <a:t>Los puntajes o Scores de Valor y Actividad no se suman, se conjuntan y así obtenemos 4 Audiencias diferencias: A1, B1, A2 y B2.</a:t>
            </a:r>
          </a:p>
          <a:p>
            <a:endParaRPr lang="es-419" dirty="0"/>
          </a:p>
          <a:p>
            <a:r>
              <a:rPr lang="es-419" b="1" dirty="0">
                <a:solidFill>
                  <a:srgbClr val="B9FFFF"/>
                </a:solidFill>
              </a:rPr>
              <a:t>Una buena practica es nombrar a cada una de nuestra audiencias de forma que quede claro quién es parte de cada audiencia. </a:t>
            </a:r>
          </a:p>
          <a:p>
            <a:endParaRPr lang="es-419" dirty="0"/>
          </a:p>
          <a:p>
            <a:endParaRPr lang="es-419" dirty="0"/>
          </a:p>
          <a:p>
            <a:endParaRPr lang="es-419" dirty="0"/>
          </a:p>
        </p:txBody>
      </p:sp>
      <p:grpSp>
        <p:nvGrpSpPr>
          <p:cNvPr id="13" name="Group 12">
            <a:extLst>
              <a:ext uri="{FF2B5EF4-FFF2-40B4-BE49-F238E27FC236}">
                <a16:creationId xmlns:a16="http://schemas.microsoft.com/office/drawing/2014/main" id="{DAF15598-B99D-4F06-BF38-DA6D58036345}"/>
              </a:ext>
            </a:extLst>
          </p:cNvPr>
          <p:cNvGrpSpPr/>
          <p:nvPr/>
        </p:nvGrpSpPr>
        <p:grpSpPr>
          <a:xfrm>
            <a:off x="7147271" y="6019795"/>
            <a:ext cx="5088149" cy="403461"/>
            <a:chOff x="-548" y="5851866"/>
            <a:chExt cx="5088149" cy="403461"/>
          </a:xfrm>
        </p:grpSpPr>
        <p:pic>
          <p:nvPicPr>
            <p:cNvPr id="14" name="Picture 2" descr="https://upload.wikimedia.org/wikipedia/commons/thumb/8/86/Microsoft_Excel_2013_logo.svg/2000px-Microsoft_Excel_2013_logo.svg.png">
              <a:extLst>
                <a:ext uri="{FF2B5EF4-FFF2-40B4-BE49-F238E27FC236}">
                  <a16:creationId xmlns:a16="http://schemas.microsoft.com/office/drawing/2014/main" id="{A36491EA-824A-4DED-A85A-9B2E8CA6E9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 y="5851866"/>
              <a:ext cx="410839" cy="40346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2570362-3D0D-4751-9071-9D03D7DF69B5}"/>
                </a:ext>
              </a:extLst>
            </p:cNvPr>
            <p:cNvSpPr txBox="1"/>
            <p:nvPr/>
          </p:nvSpPr>
          <p:spPr>
            <a:xfrm>
              <a:off x="448959" y="5877591"/>
              <a:ext cx="4638642" cy="338554"/>
            </a:xfrm>
            <a:prstGeom prst="rect">
              <a:avLst/>
            </a:prstGeom>
            <a:noFill/>
          </p:spPr>
          <p:txBody>
            <a:bodyPr wrap="none" rtlCol="0">
              <a:spAutoFit/>
            </a:bodyPr>
            <a:lstStyle/>
            <a:p>
              <a:r>
                <a:rPr lang="es-419" sz="1600" dirty="0">
                  <a:solidFill>
                    <a:schemeClr val="bg1"/>
                  </a:solidFill>
                </a:rPr>
                <a:t>Workshop Lead </a:t>
              </a:r>
              <a:r>
                <a:rPr lang="es-419" sz="1600" dirty="0" err="1">
                  <a:solidFill>
                    <a:schemeClr val="bg1"/>
                  </a:solidFill>
                </a:rPr>
                <a:t>Scoring</a:t>
              </a:r>
              <a:r>
                <a:rPr lang="es-419" sz="1600" dirty="0">
                  <a:solidFill>
                    <a:schemeClr val="bg1"/>
                  </a:solidFill>
                </a:rPr>
                <a:t> / </a:t>
              </a:r>
              <a:r>
                <a:rPr lang="es-419" sz="1600" dirty="0">
                  <a:solidFill>
                    <a:srgbClr val="B9FFFF"/>
                  </a:solidFill>
                </a:rPr>
                <a:t>COMPORTAMIENTOS</a:t>
              </a:r>
            </a:p>
          </p:txBody>
        </p:sp>
      </p:grpSp>
    </p:spTree>
    <p:extLst>
      <p:ext uri="{BB962C8B-B14F-4D97-AF65-F5344CB8AC3E}">
        <p14:creationId xmlns:p14="http://schemas.microsoft.com/office/powerpoint/2010/main" val="3485433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419" dirty="0"/>
              <a:t>WORKSHOP / </a:t>
            </a:r>
            <a:r>
              <a:rPr lang="es-419" b="0" dirty="0"/>
              <a:t>LEAD SCORING MODEL</a:t>
            </a:r>
            <a:endParaRPr lang="es-419" dirty="0"/>
          </a:p>
        </p:txBody>
      </p:sp>
      <p:sp>
        <p:nvSpPr>
          <p:cNvPr id="3" name="Content Placeholder 2"/>
          <p:cNvSpPr>
            <a:spLocks noGrp="1"/>
          </p:cNvSpPr>
          <p:nvPr>
            <p:ph idx="1"/>
          </p:nvPr>
        </p:nvSpPr>
        <p:spPr>
          <a:xfrm>
            <a:off x="838200" y="1279956"/>
            <a:ext cx="10803340" cy="4739839"/>
          </a:xfrm>
        </p:spPr>
        <p:txBody>
          <a:bodyPr>
            <a:normAutofit/>
          </a:bodyPr>
          <a:lstStyle/>
          <a:p>
            <a:r>
              <a:rPr lang="es-419" dirty="0"/>
              <a:t>Abre la pestaña “</a:t>
            </a:r>
            <a:r>
              <a:rPr lang="es-419" b="1" dirty="0"/>
              <a:t>Usuarios Demográficos”</a:t>
            </a:r>
            <a:endParaRPr lang="es-419" dirty="0"/>
          </a:p>
          <a:p>
            <a:r>
              <a:rPr lang="es-419" dirty="0"/>
              <a:t>Encontrarás 4 usuarios con diferente data demográfica.</a:t>
            </a:r>
          </a:p>
          <a:p>
            <a:endParaRPr lang="es-419" dirty="0"/>
          </a:p>
          <a:p>
            <a:r>
              <a:rPr lang="es-419" dirty="0"/>
              <a:t>Completa </a:t>
            </a:r>
            <a:r>
              <a:rPr lang="es-419" b="1" dirty="0"/>
              <a:t>las celdas grises </a:t>
            </a:r>
            <a:r>
              <a:rPr lang="es-419" dirty="0"/>
              <a:t>con el puntaje correspondiente a Tipo de Médico y Tipo de Estado.</a:t>
            </a:r>
          </a:p>
          <a:p>
            <a:endParaRPr lang="es-419" dirty="0"/>
          </a:p>
          <a:p>
            <a:r>
              <a:rPr lang="es-419" b="1" dirty="0">
                <a:solidFill>
                  <a:srgbClr val="B9FFFF"/>
                </a:solidFill>
              </a:rPr>
              <a:t>¿Qué médicos son del tipo A y B?</a:t>
            </a:r>
          </a:p>
          <a:p>
            <a:endParaRPr lang="es-419" dirty="0"/>
          </a:p>
          <a:p>
            <a:endParaRPr lang="es-419" dirty="0"/>
          </a:p>
        </p:txBody>
      </p:sp>
      <p:grpSp>
        <p:nvGrpSpPr>
          <p:cNvPr id="13" name="Group 12">
            <a:extLst>
              <a:ext uri="{FF2B5EF4-FFF2-40B4-BE49-F238E27FC236}">
                <a16:creationId xmlns:a16="http://schemas.microsoft.com/office/drawing/2014/main" id="{DAF15598-B99D-4F06-BF38-DA6D58036345}"/>
              </a:ext>
            </a:extLst>
          </p:cNvPr>
          <p:cNvGrpSpPr/>
          <p:nvPr/>
        </p:nvGrpSpPr>
        <p:grpSpPr>
          <a:xfrm>
            <a:off x="7147271" y="6019795"/>
            <a:ext cx="4676433" cy="403461"/>
            <a:chOff x="-548" y="5851866"/>
            <a:chExt cx="4676433" cy="403461"/>
          </a:xfrm>
        </p:grpSpPr>
        <p:pic>
          <p:nvPicPr>
            <p:cNvPr id="14" name="Picture 2" descr="https://upload.wikimedia.org/wikipedia/commons/thumb/8/86/Microsoft_Excel_2013_logo.svg/2000px-Microsoft_Excel_2013_logo.svg.png">
              <a:extLst>
                <a:ext uri="{FF2B5EF4-FFF2-40B4-BE49-F238E27FC236}">
                  <a16:creationId xmlns:a16="http://schemas.microsoft.com/office/drawing/2014/main" id="{A36491EA-824A-4DED-A85A-9B2E8CA6E9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 y="5851866"/>
              <a:ext cx="410839" cy="40346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2570362-3D0D-4751-9071-9D03D7DF69B5}"/>
                </a:ext>
              </a:extLst>
            </p:cNvPr>
            <p:cNvSpPr txBox="1"/>
            <p:nvPr/>
          </p:nvSpPr>
          <p:spPr>
            <a:xfrm>
              <a:off x="448959" y="5877591"/>
              <a:ext cx="4226926" cy="338554"/>
            </a:xfrm>
            <a:prstGeom prst="rect">
              <a:avLst/>
            </a:prstGeom>
            <a:noFill/>
          </p:spPr>
          <p:txBody>
            <a:bodyPr wrap="none" rtlCol="0">
              <a:spAutoFit/>
            </a:bodyPr>
            <a:lstStyle/>
            <a:p>
              <a:r>
                <a:rPr lang="es-419" sz="1600" dirty="0">
                  <a:solidFill>
                    <a:schemeClr val="bg1"/>
                  </a:solidFill>
                </a:rPr>
                <a:t>Workshop Lead </a:t>
              </a:r>
              <a:r>
                <a:rPr lang="es-419" sz="1600" dirty="0" err="1">
                  <a:solidFill>
                    <a:schemeClr val="bg1"/>
                  </a:solidFill>
                </a:rPr>
                <a:t>Scoring</a:t>
              </a:r>
              <a:r>
                <a:rPr lang="es-419" sz="1600" dirty="0">
                  <a:solidFill>
                    <a:schemeClr val="bg1"/>
                  </a:solidFill>
                </a:rPr>
                <a:t> / </a:t>
              </a:r>
              <a:r>
                <a:rPr lang="es-419" sz="1600" dirty="0">
                  <a:solidFill>
                    <a:srgbClr val="B9FFFF"/>
                  </a:solidFill>
                </a:rPr>
                <a:t>USUARIOS DEM</a:t>
              </a:r>
            </a:p>
          </p:txBody>
        </p:sp>
      </p:grpSp>
    </p:spTree>
    <p:extLst>
      <p:ext uri="{BB962C8B-B14F-4D97-AF65-F5344CB8AC3E}">
        <p14:creationId xmlns:p14="http://schemas.microsoft.com/office/powerpoint/2010/main" val="4164074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419" dirty="0"/>
              <a:t>WORKSHOP / </a:t>
            </a:r>
            <a:r>
              <a:rPr lang="es-419" b="0" dirty="0"/>
              <a:t>LEAD SCORING MODEL</a:t>
            </a:r>
            <a:endParaRPr lang="es-419" dirty="0"/>
          </a:p>
        </p:txBody>
      </p:sp>
      <p:sp>
        <p:nvSpPr>
          <p:cNvPr id="3" name="Content Placeholder 2"/>
          <p:cNvSpPr>
            <a:spLocks noGrp="1"/>
          </p:cNvSpPr>
          <p:nvPr>
            <p:ph idx="1"/>
          </p:nvPr>
        </p:nvSpPr>
        <p:spPr>
          <a:xfrm>
            <a:off x="838200" y="1279956"/>
            <a:ext cx="10803340" cy="4739839"/>
          </a:xfrm>
        </p:spPr>
        <p:txBody>
          <a:bodyPr>
            <a:normAutofit/>
          </a:bodyPr>
          <a:lstStyle/>
          <a:p>
            <a:r>
              <a:rPr lang="es-419" dirty="0"/>
              <a:t>Abre la pestaña “</a:t>
            </a:r>
            <a:r>
              <a:rPr lang="es-419" b="1" dirty="0"/>
              <a:t>Usuarios Comportamiento”</a:t>
            </a:r>
            <a:endParaRPr lang="es-419" dirty="0"/>
          </a:p>
          <a:p>
            <a:r>
              <a:rPr lang="es-419" dirty="0"/>
              <a:t>Encontrarás los mismos 4 usuarios con diferente data de comportamiento.</a:t>
            </a:r>
          </a:p>
          <a:p>
            <a:endParaRPr lang="es-419" dirty="0"/>
          </a:p>
          <a:p>
            <a:r>
              <a:rPr lang="es-419" dirty="0"/>
              <a:t>Completa </a:t>
            </a:r>
            <a:r>
              <a:rPr lang="es-419" b="1" dirty="0"/>
              <a:t>las celdas grises </a:t>
            </a:r>
            <a:r>
              <a:rPr lang="es-419" dirty="0"/>
              <a:t>con el puntaje correspondiente a cada Tipo de Comportamiento que mostraron en cada Campaña.</a:t>
            </a:r>
          </a:p>
          <a:p>
            <a:endParaRPr lang="es-419" dirty="0"/>
          </a:p>
          <a:p>
            <a:r>
              <a:rPr lang="es-419" b="1" dirty="0">
                <a:solidFill>
                  <a:srgbClr val="B9FFFF"/>
                </a:solidFill>
              </a:rPr>
              <a:t>¿Qué médicos son del tipo 1 y 2?</a:t>
            </a:r>
          </a:p>
          <a:p>
            <a:endParaRPr lang="es-419" b="1" dirty="0">
              <a:solidFill>
                <a:srgbClr val="B9FFFF"/>
              </a:solidFill>
            </a:endParaRPr>
          </a:p>
          <a:p>
            <a:r>
              <a:rPr lang="es-419" b="1" dirty="0">
                <a:solidFill>
                  <a:srgbClr val="B9FFFF"/>
                </a:solidFill>
              </a:rPr>
              <a:t>¿Qué médicos son del tipo A1, A2, B1 y B2?</a:t>
            </a:r>
          </a:p>
          <a:p>
            <a:endParaRPr lang="es-419" b="1" dirty="0">
              <a:solidFill>
                <a:srgbClr val="B9FFFF"/>
              </a:solidFill>
            </a:endParaRPr>
          </a:p>
          <a:p>
            <a:endParaRPr lang="es-419" dirty="0"/>
          </a:p>
          <a:p>
            <a:endParaRPr lang="es-419" dirty="0"/>
          </a:p>
        </p:txBody>
      </p:sp>
      <p:grpSp>
        <p:nvGrpSpPr>
          <p:cNvPr id="13" name="Group 12">
            <a:extLst>
              <a:ext uri="{FF2B5EF4-FFF2-40B4-BE49-F238E27FC236}">
                <a16:creationId xmlns:a16="http://schemas.microsoft.com/office/drawing/2014/main" id="{DAF15598-B99D-4F06-BF38-DA6D58036345}"/>
              </a:ext>
            </a:extLst>
          </p:cNvPr>
          <p:cNvGrpSpPr/>
          <p:nvPr/>
        </p:nvGrpSpPr>
        <p:grpSpPr>
          <a:xfrm>
            <a:off x="7147271" y="6019795"/>
            <a:ext cx="4734141" cy="403461"/>
            <a:chOff x="-548" y="5851866"/>
            <a:chExt cx="4734141" cy="403461"/>
          </a:xfrm>
        </p:grpSpPr>
        <p:pic>
          <p:nvPicPr>
            <p:cNvPr id="14" name="Picture 2" descr="https://upload.wikimedia.org/wikipedia/commons/thumb/8/86/Microsoft_Excel_2013_logo.svg/2000px-Microsoft_Excel_2013_logo.svg.png">
              <a:extLst>
                <a:ext uri="{FF2B5EF4-FFF2-40B4-BE49-F238E27FC236}">
                  <a16:creationId xmlns:a16="http://schemas.microsoft.com/office/drawing/2014/main" id="{A36491EA-824A-4DED-A85A-9B2E8CA6E9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 y="5851866"/>
              <a:ext cx="410839" cy="40346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2570362-3D0D-4751-9071-9D03D7DF69B5}"/>
                </a:ext>
              </a:extLst>
            </p:cNvPr>
            <p:cNvSpPr txBox="1"/>
            <p:nvPr/>
          </p:nvSpPr>
          <p:spPr>
            <a:xfrm>
              <a:off x="448959" y="5877591"/>
              <a:ext cx="4284634" cy="338554"/>
            </a:xfrm>
            <a:prstGeom prst="rect">
              <a:avLst/>
            </a:prstGeom>
            <a:noFill/>
          </p:spPr>
          <p:txBody>
            <a:bodyPr wrap="none" rtlCol="0">
              <a:spAutoFit/>
            </a:bodyPr>
            <a:lstStyle/>
            <a:p>
              <a:r>
                <a:rPr lang="es-419" sz="1600" dirty="0">
                  <a:solidFill>
                    <a:schemeClr val="bg1"/>
                  </a:solidFill>
                </a:rPr>
                <a:t>Workshop Lead </a:t>
              </a:r>
              <a:r>
                <a:rPr lang="es-419" sz="1600" dirty="0" err="1">
                  <a:solidFill>
                    <a:schemeClr val="bg1"/>
                  </a:solidFill>
                </a:rPr>
                <a:t>Scoring</a:t>
              </a:r>
              <a:r>
                <a:rPr lang="es-419" sz="1600" dirty="0">
                  <a:solidFill>
                    <a:schemeClr val="bg1"/>
                  </a:solidFill>
                </a:rPr>
                <a:t> / </a:t>
              </a:r>
              <a:r>
                <a:rPr lang="es-419" sz="1600" dirty="0">
                  <a:solidFill>
                    <a:srgbClr val="B9FFFF"/>
                  </a:solidFill>
                </a:rPr>
                <a:t>USUARIOS COMP</a:t>
              </a:r>
            </a:p>
          </p:txBody>
        </p:sp>
      </p:grpSp>
    </p:spTree>
    <p:extLst>
      <p:ext uri="{BB962C8B-B14F-4D97-AF65-F5344CB8AC3E}">
        <p14:creationId xmlns:p14="http://schemas.microsoft.com/office/powerpoint/2010/main" val="3557500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D4FF13-DB03-A3DC-E9D2-F1168B878B25}"/>
              </a:ext>
            </a:extLst>
          </p:cNvPr>
          <p:cNvSpPr>
            <a:spLocks noGrp="1"/>
          </p:cNvSpPr>
          <p:nvPr>
            <p:ph type="ctrTitle"/>
          </p:nvPr>
        </p:nvSpPr>
        <p:spPr/>
        <p:txBody>
          <a:bodyPr/>
          <a:lstStyle/>
          <a:p>
            <a:r>
              <a:rPr lang="es-ES_tradnl" dirty="0"/>
              <a:t>DEMO – LEAD SCORING (VALUE &amp; ENGAGEMENT</a:t>
            </a:r>
          </a:p>
        </p:txBody>
      </p:sp>
    </p:spTree>
    <p:extLst>
      <p:ext uri="{BB962C8B-B14F-4D97-AF65-F5344CB8AC3E}">
        <p14:creationId xmlns:p14="http://schemas.microsoft.com/office/powerpoint/2010/main" val="669873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104F8-2619-5375-B9B6-AA31716B8971}"/>
              </a:ext>
            </a:extLst>
          </p:cNvPr>
          <p:cNvSpPr>
            <a:spLocks noGrp="1"/>
          </p:cNvSpPr>
          <p:nvPr>
            <p:ph type="title"/>
          </p:nvPr>
        </p:nvSpPr>
        <p:spPr/>
        <p:txBody>
          <a:bodyPr/>
          <a:lstStyle/>
          <a:p>
            <a:r>
              <a:rPr lang="es-MX" dirty="0"/>
              <a:t>EJERCICIO EN MARKETO / APPLE MPP</a:t>
            </a:r>
            <a:endParaRPr lang="en-US" dirty="0"/>
          </a:p>
        </p:txBody>
      </p:sp>
      <p:sp>
        <p:nvSpPr>
          <p:cNvPr id="4" name="Content Placeholder 3">
            <a:extLst>
              <a:ext uri="{FF2B5EF4-FFF2-40B4-BE49-F238E27FC236}">
                <a16:creationId xmlns:a16="http://schemas.microsoft.com/office/drawing/2014/main" id="{55A202AA-4588-9E65-9611-05C2158E53AE}"/>
              </a:ext>
            </a:extLst>
          </p:cNvPr>
          <p:cNvSpPr>
            <a:spLocks noGrp="1"/>
          </p:cNvSpPr>
          <p:nvPr>
            <p:ph idx="1"/>
          </p:nvPr>
        </p:nvSpPr>
        <p:spPr/>
        <p:txBody>
          <a:bodyPr>
            <a:normAutofit fontScale="25000" lnSpcReduction="20000"/>
          </a:bodyPr>
          <a:lstStyle/>
          <a:p>
            <a:pPr>
              <a:lnSpc>
                <a:spcPct val="120000"/>
              </a:lnSpc>
            </a:pPr>
            <a:r>
              <a:rPr lang="es-MX" sz="9600" b="1" dirty="0">
                <a:solidFill>
                  <a:schemeClr val="accent1">
                    <a:lumMod val="20000"/>
                    <a:lumOff val="80000"/>
                  </a:schemeClr>
                </a:solidFill>
              </a:rPr>
              <a:t>Principales Acciones</a:t>
            </a:r>
          </a:p>
          <a:p>
            <a:pPr indent="-342900">
              <a:lnSpc>
                <a:spcPct val="100000"/>
              </a:lnSpc>
              <a:buClr>
                <a:srgbClr val="B9FFFF"/>
              </a:buClr>
              <a:buFont typeface="+mj-lt"/>
              <a:buAutoNum type="arabicPeriod"/>
            </a:pPr>
            <a:r>
              <a:rPr lang="es-MX" sz="9600" dirty="0">
                <a:ea typeface="Roboto" panose="02000000000000000000" pitchFamily="2" charset="0"/>
              </a:rPr>
              <a:t>Definir los campos en Base de Datos a utilizar, por cada modelo de Scoring (Behavior &amp; Demographic Scores)</a:t>
            </a:r>
          </a:p>
          <a:p>
            <a:pPr indent="-342900">
              <a:lnSpc>
                <a:spcPct val="100000"/>
              </a:lnSpc>
              <a:buClr>
                <a:srgbClr val="B9FFFF"/>
              </a:buClr>
              <a:buFont typeface="+mj-lt"/>
              <a:buAutoNum type="arabicPeriod"/>
            </a:pPr>
            <a:r>
              <a:rPr lang="es-MX" sz="9600" dirty="0">
                <a:ea typeface="Roboto" panose="02000000000000000000" pitchFamily="2" charset="0"/>
              </a:rPr>
              <a:t>Importar programas en carpeta de Operational</a:t>
            </a:r>
          </a:p>
          <a:p>
            <a:pPr indent="-342900">
              <a:lnSpc>
                <a:spcPct val="100000"/>
              </a:lnSpc>
              <a:buClr>
                <a:srgbClr val="B9FFFF"/>
              </a:buClr>
              <a:buFont typeface="+mj-lt"/>
              <a:buAutoNum type="arabicPeriod"/>
            </a:pPr>
            <a:r>
              <a:rPr lang="es-MX" sz="9600" dirty="0">
                <a:ea typeface="Roboto" panose="02000000000000000000" pitchFamily="2" charset="0"/>
              </a:rPr>
              <a:t>Definir scores para cada token de programas</a:t>
            </a:r>
          </a:p>
          <a:p>
            <a:pPr indent="-342900">
              <a:lnSpc>
                <a:spcPct val="100000"/>
              </a:lnSpc>
              <a:buClr>
                <a:srgbClr val="B9FFFF"/>
              </a:buClr>
              <a:buFont typeface="+mj-lt"/>
              <a:buAutoNum type="arabicPeriod"/>
            </a:pPr>
            <a:r>
              <a:rPr lang="es-MX" sz="9600" dirty="0">
                <a:ea typeface="Roboto" panose="02000000000000000000" pitchFamily="2" charset="0"/>
              </a:rPr>
              <a:t>Mantener los assets en las carpetas relacionadas con cada token que sean útiles para el negocio. </a:t>
            </a:r>
          </a:p>
          <a:p>
            <a:pPr indent="-342900">
              <a:lnSpc>
                <a:spcPct val="100000"/>
              </a:lnSpc>
              <a:buClr>
                <a:srgbClr val="B9FFFF"/>
              </a:buClr>
              <a:buFont typeface="+mj-lt"/>
              <a:buAutoNum type="arabicPeriod"/>
            </a:pPr>
            <a:r>
              <a:rPr lang="es-MX" sz="9600" dirty="0">
                <a:ea typeface="Roboto" panose="02000000000000000000" pitchFamily="2" charset="0"/>
              </a:rPr>
              <a:t>Definir frecuencia y recencia para cada asset, en caso de ser Smart Campaigns.</a:t>
            </a:r>
          </a:p>
          <a:p>
            <a:pPr indent="-342900">
              <a:lnSpc>
                <a:spcPct val="100000"/>
              </a:lnSpc>
              <a:buClr>
                <a:srgbClr val="B9FFFF"/>
              </a:buClr>
              <a:buFont typeface="+mj-lt"/>
              <a:buAutoNum type="arabicPeriod"/>
            </a:pPr>
            <a:r>
              <a:rPr lang="es-MX" sz="9600" dirty="0">
                <a:ea typeface="Roboto" panose="02000000000000000000" pitchFamily="2" charset="0"/>
              </a:rPr>
              <a:t>Activar Smart Campaigns para matener vivos los criterios.</a:t>
            </a:r>
          </a:p>
          <a:p>
            <a:pPr indent="-342900">
              <a:lnSpc>
                <a:spcPct val="100000"/>
              </a:lnSpc>
              <a:buClr>
                <a:srgbClr val="B9FFFF"/>
              </a:buClr>
              <a:buFont typeface="+mj-lt"/>
              <a:buAutoNum type="arabicPeriod"/>
            </a:pPr>
            <a:r>
              <a:rPr lang="es-MX" sz="9600" dirty="0">
                <a:ea typeface="Roboto" panose="02000000000000000000" pitchFamily="2" charset="0"/>
              </a:rPr>
              <a:t>Utilizar las Smart Campaigns y Smart Lists para definir audiencias, utilizando ambos scores de forma simultánea, SIN SUMARLOS.</a:t>
            </a:r>
          </a:p>
          <a:p>
            <a:pPr indent="-342900">
              <a:lnSpc>
                <a:spcPct val="100000"/>
              </a:lnSpc>
              <a:buClr>
                <a:srgbClr val="B9FFFF"/>
              </a:buClr>
              <a:buFont typeface="+mj-lt"/>
              <a:buAutoNum type="arabicPeriod"/>
            </a:pPr>
            <a:r>
              <a:rPr lang="es-MX" sz="9600" dirty="0">
                <a:ea typeface="Roboto" panose="02000000000000000000" pitchFamily="2" charset="0"/>
              </a:rPr>
              <a:t>Utilizar dentro de las campañas estas audiencias clave identificadas.</a:t>
            </a:r>
          </a:p>
          <a:p>
            <a:endParaRPr lang="es-MX" sz="2400" b="1" dirty="0">
              <a:solidFill>
                <a:schemeClr val="accent1">
                  <a:lumMod val="20000"/>
                  <a:lumOff val="80000"/>
                </a:schemeClr>
              </a:solidFill>
              <a:latin typeface="Arial" panose="020B0604020202020204" pitchFamily="34" charset="0"/>
              <a:ea typeface="Roboto" panose="02000000000000000000" pitchFamily="2" charset="0"/>
              <a:cs typeface="Arial" panose="020B0604020202020204" pitchFamily="34" charset="0"/>
            </a:endParaRPr>
          </a:p>
          <a:p>
            <a:endParaRPr lang="es-MX" sz="2400" dirty="0">
              <a:solidFill>
                <a:schemeClr val="accent1">
                  <a:lumMod val="20000"/>
                  <a:lumOff val="80000"/>
                </a:schemeClr>
              </a:solidFill>
              <a:latin typeface="Arial" panose="020B0604020202020204" pitchFamily="34" charset="0"/>
              <a:ea typeface="Roboto" panose="02000000000000000000" pitchFamily="2" charset="0"/>
              <a:cs typeface="Arial" panose="020B0604020202020204" pitchFamily="34" charset="0"/>
            </a:endParaRPr>
          </a:p>
          <a:p>
            <a:endParaRPr lang="en-US" dirty="0"/>
          </a:p>
        </p:txBody>
      </p:sp>
    </p:spTree>
    <p:extLst>
      <p:ext uri="{BB962C8B-B14F-4D97-AF65-F5344CB8AC3E}">
        <p14:creationId xmlns:p14="http://schemas.microsoft.com/office/powerpoint/2010/main" val="2070770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rma libre: forma 4">
            <a:extLst>
              <a:ext uri="{FF2B5EF4-FFF2-40B4-BE49-F238E27FC236}">
                <a16:creationId xmlns:a16="http://schemas.microsoft.com/office/drawing/2014/main" id="{714505A6-95C4-4839-B51D-BD10E6142421}"/>
              </a:ext>
            </a:extLst>
          </p:cNvPr>
          <p:cNvSpPr/>
          <p:nvPr/>
        </p:nvSpPr>
        <p:spPr>
          <a:xfrm>
            <a:off x="1703293" y="-189848"/>
            <a:ext cx="5257063" cy="8275636"/>
          </a:xfrm>
          <a:custGeom>
            <a:avLst/>
            <a:gdLst/>
            <a:ahLst/>
            <a:cxnLst/>
            <a:rect l="l" t="t" r="r" b="b"/>
            <a:pathLst>
              <a:path w="2954226" h="4650524">
                <a:moveTo>
                  <a:pt x="1391345" y="3640369"/>
                </a:moveTo>
                <a:cubicBezTo>
                  <a:pt x="1531115" y="3640369"/>
                  <a:pt x="1650767" y="3690135"/>
                  <a:pt x="1750299" y="3789669"/>
                </a:cubicBezTo>
                <a:cubicBezTo>
                  <a:pt x="1849832" y="3889201"/>
                  <a:pt x="1899599" y="4008853"/>
                  <a:pt x="1899599" y="4148623"/>
                </a:cubicBezTo>
                <a:cubicBezTo>
                  <a:pt x="1899599" y="4288393"/>
                  <a:pt x="1849832" y="4406985"/>
                  <a:pt x="1750299" y="4504400"/>
                </a:cubicBezTo>
                <a:cubicBezTo>
                  <a:pt x="1650767" y="4601816"/>
                  <a:pt x="1531115" y="4650524"/>
                  <a:pt x="1391345" y="4650524"/>
                </a:cubicBezTo>
                <a:cubicBezTo>
                  <a:pt x="1251575" y="4650524"/>
                  <a:pt x="1132983" y="4601816"/>
                  <a:pt x="1035567" y="4504400"/>
                </a:cubicBezTo>
                <a:cubicBezTo>
                  <a:pt x="938152" y="4406985"/>
                  <a:pt x="889444" y="4288393"/>
                  <a:pt x="889444" y="4148623"/>
                </a:cubicBezTo>
                <a:cubicBezTo>
                  <a:pt x="889444" y="4008853"/>
                  <a:pt x="938152" y="3889201"/>
                  <a:pt x="1035567" y="3789669"/>
                </a:cubicBezTo>
                <a:cubicBezTo>
                  <a:pt x="1132983" y="3690135"/>
                  <a:pt x="1251575" y="3640369"/>
                  <a:pt x="1391345" y="3640369"/>
                </a:cubicBezTo>
                <a:close/>
                <a:moveTo>
                  <a:pt x="1454877" y="0"/>
                </a:moveTo>
                <a:cubicBezTo>
                  <a:pt x="1700533" y="0"/>
                  <a:pt x="1916541" y="36001"/>
                  <a:pt x="2102901" y="108003"/>
                </a:cubicBezTo>
                <a:cubicBezTo>
                  <a:pt x="2289261" y="180006"/>
                  <a:pt x="2445972" y="274245"/>
                  <a:pt x="2573036" y="390720"/>
                </a:cubicBezTo>
                <a:cubicBezTo>
                  <a:pt x="2700099" y="507195"/>
                  <a:pt x="2795397" y="641670"/>
                  <a:pt x="2858928" y="794146"/>
                </a:cubicBezTo>
                <a:cubicBezTo>
                  <a:pt x="2922460" y="946622"/>
                  <a:pt x="2954226" y="1103334"/>
                  <a:pt x="2954226" y="1264281"/>
                </a:cubicBezTo>
                <a:cubicBezTo>
                  <a:pt x="2954226" y="1518408"/>
                  <a:pt x="2897048" y="1735475"/>
                  <a:pt x="2782690" y="1915482"/>
                </a:cubicBezTo>
                <a:cubicBezTo>
                  <a:pt x="2668333" y="2095489"/>
                  <a:pt x="2515857" y="2253259"/>
                  <a:pt x="2325262" y="2388793"/>
                </a:cubicBezTo>
                <a:lnTo>
                  <a:pt x="2064782" y="2573035"/>
                </a:lnTo>
                <a:cubicBezTo>
                  <a:pt x="1954660" y="2653509"/>
                  <a:pt x="1869951" y="2743512"/>
                  <a:pt x="1810655" y="2843045"/>
                </a:cubicBezTo>
                <a:cubicBezTo>
                  <a:pt x="1751358" y="2942578"/>
                  <a:pt x="1721710" y="3057994"/>
                  <a:pt x="1721710" y="3189293"/>
                </a:cubicBezTo>
                <a:lnTo>
                  <a:pt x="1721710" y="3227412"/>
                </a:lnTo>
                <a:lnTo>
                  <a:pt x="1035567" y="3227412"/>
                </a:lnTo>
                <a:cubicBezTo>
                  <a:pt x="1027097" y="3185058"/>
                  <a:pt x="1020743" y="3142703"/>
                  <a:pt x="1016508" y="3100349"/>
                </a:cubicBezTo>
                <a:cubicBezTo>
                  <a:pt x="1012272" y="3057994"/>
                  <a:pt x="1010155" y="3013522"/>
                  <a:pt x="1010155" y="2966932"/>
                </a:cubicBezTo>
                <a:cubicBezTo>
                  <a:pt x="1010155" y="2797514"/>
                  <a:pt x="1048274" y="2635508"/>
                  <a:pt x="1124512" y="2480914"/>
                </a:cubicBezTo>
                <a:cubicBezTo>
                  <a:pt x="1200750" y="2326320"/>
                  <a:pt x="1329931" y="2181257"/>
                  <a:pt x="1512055" y="2045722"/>
                </a:cubicBezTo>
                <a:lnTo>
                  <a:pt x="1817008" y="1817008"/>
                </a:lnTo>
                <a:cubicBezTo>
                  <a:pt x="1999132" y="1681473"/>
                  <a:pt x="2090194" y="1514173"/>
                  <a:pt x="2090194" y="1315107"/>
                </a:cubicBezTo>
                <a:cubicBezTo>
                  <a:pt x="2090194" y="1243104"/>
                  <a:pt x="2077488" y="1172160"/>
                  <a:pt x="2052075" y="1102275"/>
                </a:cubicBezTo>
                <a:cubicBezTo>
                  <a:pt x="2026663" y="1032390"/>
                  <a:pt x="1987485" y="970976"/>
                  <a:pt x="1934542" y="918033"/>
                </a:cubicBezTo>
                <a:cubicBezTo>
                  <a:pt x="1881598" y="865090"/>
                  <a:pt x="1814890" y="822736"/>
                  <a:pt x="1734417" y="790970"/>
                </a:cubicBezTo>
                <a:cubicBezTo>
                  <a:pt x="1653943" y="759204"/>
                  <a:pt x="1560763" y="743321"/>
                  <a:pt x="1454877" y="743321"/>
                </a:cubicBezTo>
                <a:cubicBezTo>
                  <a:pt x="1340520" y="743321"/>
                  <a:pt x="1243104" y="764498"/>
                  <a:pt x="1162631" y="806853"/>
                </a:cubicBezTo>
                <a:cubicBezTo>
                  <a:pt x="1082157" y="849208"/>
                  <a:pt x="1015449" y="903209"/>
                  <a:pt x="962506" y="968859"/>
                </a:cubicBezTo>
                <a:cubicBezTo>
                  <a:pt x="909563" y="1034508"/>
                  <a:pt x="870385" y="1110746"/>
                  <a:pt x="844972" y="1197573"/>
                </a:cubicBezTo>
                <a:cubicBezTo>
                  <a:pt x="819559" y="1284400"/>
                  <a:pt x="806853" y="1372285"/>
                  <a:pt x="806853" y="1461230"/>
                </a:cubicBezTo>
                <a:cubicBezTo>
                  <a:pt x="806853" y="1545939"/>
                  <a:pt x="815324" y="1613706"/>
                  <a:pt x="832266" y="1664531"/>
                </a:cubicBezTo>
                <a:lnTo>
                  <a:pt x="31766" y="1632765"/>
                </a:lnTo>
                <a:cubicBezTo>
                  <a:pt x="19059" y="1586175"/>
                  <a:pt x="10589" y="1538526"/>
                  <a:pt x="6353" y="1489819"/>
                </a:cubicBezTo>
                <a:cubicBezTo>
                  <a:pt x="2118" y="1441111"/>
                  <a:pt x="0" y="1393462"/>
                  <a:pt x="0" y="1346872"/>
                </a:cubicBezTo>
                <a:cubicBezTo>
                  <a:pt x="0" y="1177454"/>
                  <a:pt x="31766" y="1011214"/>
                  <a:pt x="95298" y="848149"/>
                </a:cubicBezTo>
                <a:cubicBezTo>
                  <a:pt x="158829" y="685084"/>
                  <a:pt x="252009" y="541079"/>
                  <a:pt x="374837" y="416132"/>
                </a:cubicBezTo>
                <a:cubicBezTo>
                  <a:pt x="497665" y="291186"/>
                  <a:pt x="649083" y="190595"/>
                  <a:pt x="829089" y="114357"/>
                </a:cubicBezTo>
                <a:cubicBezTo>
                  <a:pt x="1009096" y="38119"/>
                  <a:pt x="1217692" y="0"/>
                  <a:pt x="1454877" y="0"/>
                </a:cubicBezTo>
                <a:close/>
              </a:path>
            </a:pathLst>
          </a:custGeom>
          <a:solidFill>
            <a:schemeClr val="tx2">
              <a:lumMod val="75000"/>
            </a:schemeClr>
          </a:solidFill>
          <a:ln>
            <a:noFill/>
          </a:ln>
          <a:scene3d>
            <a:camera prst="isometricOffAxis1Right"/>
            <a:lightRig rig="threePt" dir="t"/>
          </a:scene3d>
          <a:sp3d extrusionH="2286000" prstMaterial="matte"/>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MX"/>
          </a:p>
        </p:txBody>
      </p:sp>
    </p:spTree>
    <p:extLst>
      <p:ext uri="{BB962C8B-B14F-4D97-AF65-F5344CB8AC3E}">
        <p14:creationId xmlns:p14="http://schemas.microsoft.com/office/powerpoint/2010/main" val="825091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9F687B-8454-9DCE-4D59-F3628F0492A1}"/>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657226" y="1266910"/>
            <a:ext cx="9986963" cy="5591090"/>
          </a:xfrm>
          <a:prstGeom prst="rect">
            <a:avLst/>
          </a:prstGeom>
        </p:spPr>
      </p:pic>
      <p:sp>
        <p:nvSpPr>
          <p:cNvPr id="4" name="Title 3">
            <a:extLst>
              <a:ext uri="{FF2B5EF4-FFF2-40B4-BE49-F238E27FC236}">
                <a16:creationId xmlns:a16="http://schemas.microsoft.com/office/drawing/2014/main" id="{A878A732-85AB-2FF0-8D76-80FC02C0095A}"/>
              </a:ext>
            </a:extLst>
          </p:cNvPr>
          <p:cNvSpPr>
            <a:spLocks noGrp="1"/>
          </p:cNvSpPr>
          <p:nvPr>
            <p:ph type="title"/>
          </p:nvPr>
        </p:nvSpPr>
        <p:spPr/>
        <p:txBody>
          <a:bodyPr/>
          <a:lstStyle/>
          <a:p>
            <a:r>
              <a:rPr lang="es-MX" dirty="0"/>
              <a:t>¿Qué te pareció este evento?</a:t>
            </a:r>
            <a:endParaRPr lang="en-US" dirty="0"/>
          </a:p>
        </p:txBody>
      </p:sp>
      <p:grpSp>
        <p:nvGrpSpPr>
          <p:cNvPr id="6" name="Grupo 9">
            <a:extLst>
              <a:ext uri="{FF2B5EF4-FFF2-40B4-BE49-F238E27FC236}">
                <a16:creationId xmlns:a16="http://schemas.microsoft.com/office/drawing/2014/main" id="{8A3905B5-2F51-E7D3-6D32-2C85A2B6EE88}"/>
              </a:ext>
            </a:extLst>
          </p:cNvPr>
          <p:cNvGrpSpPr/>
          <p:nvPr/>
        </p:nvGrpSpPr>
        <p:grpSpPr>
          <a:xfrm>
            <a:off x="9443259" y="1338706"/>
            <a:ext cx="2212960" cy="2808397"/>
            <a:chOff x="9443259" y="1338706"/>
            <a:chExt cx="2212960" cy="2808397"/>
          </a:xfrm>
        </p:grpSpPr>
        <p:sp>
          <p:nvSpPr>
            <p:cNvPr id="7" name="CuadroTexto 10">
              <a:extLst>
                <a:ext uri="{FF2B5EF4-FFF2-40B4-BE49-F238E27FC236}">
                  <a16:creationId xmlns:a16="http://schemas.microsoft.com/office/drawing/2014/main" id="{0A4A5E7B-2A67-101E-9E24-E6C26598782C}"/>
                </a:ext>
              </a:extLst>
            </p:cNvPr>
            <p:cNvSpPr txBox="1"/>
            <p:nvPr/>
          </p:nvSpPr>
          <p:spPr>
            <a:xfrm>
              <a:off x="9443259" y="1338706"/>
              <a:ext cx="2212960"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600" b="0" i="0" u="none" strike="noStrike" kern="0" cap="none" spc="0" normalizeH="0" baseline="0" noProof="0" dirty="0">
                  <a:ln>
                    <a:noFill/>
                  </a:ln>
                  <a:solidFill>
                    <a:srgbClr val="017978"/>
                  </a:solidFill>
                  <a:effectLst/>
                  <a:uLnTx/>
                  <a:uFillTx/>
                </a:rPr>
                <a:t>Participa en</a:t>
              </a:r>
            </a:p>
            <a:p>
              <a:pPr marL="0" marR="0" lvl="0" indent="0" defTabSz="914400" eaLnBrk="1" fontAlgn="auto" latinLnBrk="0" hangingPunct="1">
                <a:lnSpc>
                  <a:spcPct val="100000"/>
                </a:lnSpc>
                <a:spcBef>
                  <a:spcPts val="0"/>
                </a:spcBef>
                <a:spcAft>
                  <a:spcPts val="0"/>
                </a:spcAft>
                <a:buClrTx/>
                <a:buSzTx/>
                <a:buFontTx/>
                <a:buNone/>
                <a:tabLst/>
                <a:defRPr/>
              </a:pPr>
              <a:r>
                <a:rPr kumimoji="0" lang="es-MX" sz="1600" b="1" i="0" u="none" strike="noStrike" kern="0" cap="none" spc="0" normalizeH="0" baseline="0" noProof="0" dirty="0">
                  <a:ln>
                    <a:noFill/>
                  </a:ln>
                  <a:solidFill>
                    <a:srgbClr val="017978"/>
                  </a:solidFill>
                  <a:effectLst/>
                  <a:uLnTx/>
                  <a:uFillTx/>
                </a:rPr>
                <a:t>kunmap.com/</a:t>
              </a:r>
              <a:r>
                <a:rPr kumimoji="0" lang="es-MX" sz="1600" b="1" i="0" u="none" strike="noStrike" kern="0" cap="none" spc="0" normalizeH="0" baseline="0" noProof="0" dirty="0" err="1">
                  <a:ln>
                    <a:noFill/>
                  </a:ln>
                  <a:solidFill>
                    <a:srgbClr val="017978"/>
                  </a:solidFill>
                  <a:effectLst/>
                  <a:uLnTx/>
                  <a:uFillTx/>
                </a:rPr>
                <a:t>polls</a:t>
              </a:r>
              <a:endParaRPr kumimoji="0" lang="es-MX" sz="1600" b="1" i="0" u="none" strike="noStrike" kern="0" cap="none" spc="0" normalizeH="0" baseline="0" noProof="0" dirty="0">
                <a:ln>
                  <a:noFill/>
                </a:ln>
                <a:solidFill>
                  <a:srgbClr val="017978"/>
                </a:solidFill>
                <a:effectLst/>
                <a:uLnTx/>
                <a:uFillTx/>
              </a:endParaRPr>
            </a:p>
          </p:txBody>
        </p:sp>
        <p:pic>
          <p:nvPicPr>
            <p:cNvPr id="8" name="Imagen 11" descr="Código QR&#10;&#10;Descripción generada automáticamente">
              <a:extLst>
                <a:ext uri="{FF2B5EF4-FFF2-40B4-BE49-F238E27FC236}">
                  <a16:creationId xmlns:a16="http://schemas.microsoft.com/office/drawing/2014/main" id="{DFBEAD3F-29CC-0A45-6A4F-0E0F3C4B42E5}"/>
                </a:ext>
              </a:extLst>
            </p:cNvPr>
            <p:cNvPicPr>
              <a:picLocks noChangeAspect="1"/>
            </p:cNvPicPr>
            <p:nvPr/>
          </p:nvPicPr>
          <p:blipFill>
            <a:blip r:embed="rId5"/>
            <a:stretch>
              <a:fillRect/>
            </a:stretch>
          </p:blipFill>
          <p:spPr>
            <a:xfrm>
              <a:off x="9496698" y="1967794"/>
              <a:ext cx="2146661" cy="2179309"/>
            </a:xfrm>
            <a:prstGeom prst="rect">
              <a:avLst/>
            </a:prstGeom>
          </p:spPr>
        </p:pic>
      </p:grpSp>
    </p:spTree>
    <p:extLst>
      <p:ext uri="{BB962C8B-B14F-4D97-AF65-F5344CB8AC3E}">
        <p14:creationId xmlns:p14="http://schemas.microsoft.com/office/powerpoint/2010/main" val="391629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57381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069" name="Group 1068">
            <a:extLst>
              <a:ext uri="{FF2B5EF4-FFF2-40B4-BE49-F238E27FC236}">
                <a16:creationId xmlns:a16="http://schemas.microsoft.com/office/drawing/2014/main" id="{965ED88D-DEC8-4944-B2FD-BE3E9195F9C0}"/>
              </a:ext>
            </a:extLst>
          </p:cNvPr>
          <p:cNvGrpSpPr/>
          <p:nvPr/>
        </p:nvGrpSpPr>
        <p:grpSpPr>
          <a:xfrm>
            <a:off x="5369577" y="8473"/>
            <a:ext cx="199748" cy="185827"/>
            <a:chOff x="5369577" y="8473"/>
            <a:chExt cx="199748" cy="185827"/>
          </a:xfrm>
        </p:grpSpPr>
        <p:sp>
          <p:nvSpPr>
            <p:cNvPr id="25" name="Freeform: Shape 24">
              <a:extLst>
                <a:ext uri="{FF2B5EF4-FFF2-40B4-BE49-F238E27FC236}">
                  <a16:creationId xmlns:a16="http://schemas.microsoft.com/office/drawing/2014/main" id="{9635FB6B-4406-4CDB-A0AD-84F5D2520F9C}"/>
                </a:ext>
              </a:extLst>
            </p:cNvPr>
            <p:cNvSpPr/>
            <p:nvPr/>
          </p:nvSpPr>
          <p:spPr>
            <a:xfrm>
              <a:off x="5398027" y="73241"/>
              <a:ext cx="145271" cy="121059"/>
            </a:xfrm>
            <a:custGeom>
              <a:avLst/>
              <a:gdLst/>
              <a:ahLst/>
              <a:cxnLst/>
              <a:rect l="0" t="0" r="0" b="0"/>
              <a:pathLst>
                <a:path w="58909" h="49090">
                  <a:moveTo>
                    <a:pt x="57314" y="1841"/>
                  </a:moveTo>
                  <a:lnTo>
                    <a:pt x="57314" y="47495"/>
                  </a:lnTo>
                  <a:lnTo>
                    <a:pt x="1841" y="47495"/>
                  </a:lnTo>
                  <a:lnTo>
                    <a:pt x="1841" y="1841"/>
                  </a:lnTo>
                </a:path>
              </a:pathLst>
            </a:custGeom>
            <a:noFill/>
            <a:ln w="12700" cap="rnd">
              <a:solidFill>
                <a:schemeClr val="tx1"/>
              </a:solidFill>
              <a:prstDash val="solid"/>
              <a:round/>
            </a:ln>
          </p:spPr>
          <p:txBody>
            <a:bodyPr/>
            <a:lstStyle/>
            <a:p>
              <a:endParaRPr lang="es-419"/>
            </a:p>
          </p:txBody>
        </p:sp>
        <p:sp>
          <p:nvSpPr>
            <p:cNvPr id="26" name="Freeform: Shape 25">
              <a:extLst>
                <a:ext uri="{FF2B5EF4-FFF2-40B4-BE49-F238E27FC236}">
                  <a16:creationId xmlns:a16="http://schemas.microsoft.com/office/drawing/2014/main" id="{FC8CED6F-072D-435C-A521-E976108DFB5A}"/>
                </a:ext>
              </a:extLst>
            </p:cNvPr>
            <p:cNvSpPr/>
            <p:nvPr/>
          </p:nvSpPr>
          <p:spPr>
            <a:xfrm>
              <a:off x="5369577" y="8473"/>
              <a:ext cx="199748" cy="96848"/>
            </a:xfrm>
            <a:custGeom>
              <a:avLst/>
              <a:gdLst/>
              <a:ahLst/>
              <a:cxnLst/>
              <a:rect l="0" t="0" r="0" b="0"/>
              <a:pathLst>
                <a:path w="81000" h="39272">
                  <a:moveTo>
                    <a:pt x="1841" y="39150"/>
                  </a:moveTo>
                  <a:lnTo>
                    <a:pt x="41114" y="1841"/>
                  </a:lnTo>
                  <a:lnTo>
                    <a:pt x="80386" y="39150"/>
                  </a:lnTo>
                </a:path>
              </a:pathLst>
            </a:custGeom>
            <a:noFill/>
            <a:ln w="12700" cap="rnd">
              <a:solidFill>
                <a:schemeClr val="tx1"/>
              </a:solidFill>
              <a:prstDash val="solid"/>
              <a:round/>
            </a:ln>
          </p:spPr>
          <p:txBody>
            <a:bodyPr/>
            <a:lstStyle/>
            <a:p>
              <a:endParaRPr lang="es-419"/>
            </a:p>
          </p:txBody>
        </p:sp>
        <p:sp>
          <p:nvSpPr>
            <p:cNvPr id="27" name="Freeform: Shape 26">
              <a:extLst>
                <a:ext uri="{FF2B5EF4-FFF2-40B4-BE49-F238E27FC236}">
                  <a16:creationId xmlns:a16="http://schemas.microsoft.com/office/drawing/2014/main" id="{4C40A1E4-48CD-4087-AC52-5E33DEE4EA65}"/>
                </a:ext>
              </a:extLst>
            </p:cNvPr>
            <p:cNvSpPr/>
            <p:nvPr/>
          </p:nvSpPr>
          <p:spPr>
            <a:xfrm>
              <a:off x="5442213" y="119849"/>
              <a:ext cx="54477" cy="72637"/>
            </a:xfrm>
            <a:custGeom>
              <a:avLst/>
              <a:gdLst/>
              <a:ahLst/>
              <a:cxnLst/>
              <a:rect l="0" t="0" r="0" b="0"/>
              <a:pathLst>
                <a:path w="22090" h="29454">
                  <a:moveTo>
                    <a:pt x="1841" y="1841"/>
                  </a:moveTo>
                  <a:lnTo>
                    <a:pt x="21477" y="1841"/>
                  </a:lnTo>
                  <a:lnTo>
                    <a:pt x="21477" y="28350"/>
                  </a:lnTo>
                  <a:lnTo>
                    <a:pt x="1841" y="28350"/>
                  </a:lnTo>
                  <a:close/>
                </a:path>
              </a:pathLst>
            </a:custGeom>
            <a:noFill/>
            <a:ln w="12700" cap="rnd">
              <a:solidFill>
                <a:schemeClr val="tx1"/>
              </a:solidFill>
              <a:prstDash val="solid"/>
              <a:round/>
            </a:ln>
          </p:spPr>
          <p:txBody>
            <a:bodyPr/>
            <a:lstStyle/>
            <a:p>
              <a:endParaRPr lang="es-419"/>
            </a:p>
          </p:txBody>
        </p:sp>
      </p:grpSp>
      <p:grpSp>
        <p:nvGrpSpPr>
          <p:cNvPr id="1059" name="Group 1058">
            <a:extLst>
              <a:ext uri="{FF2B5EF4-FFF2-40B4-BE49-F238E27FC236}">
                <a16:creationId xmlns:a16="http://schemas.microsoft.com/office/drawing/2014/main" id="{DE986AB1-88FE-4C13-9EFE-FAF3F161C7E7}"/>
              </a:ext>
            </a:extLst>
          </p:cNvPr>
          <p:cNvGrpSpPr/>
          <p:nvPr/>
        </p:nvGrpSpPr>
        <p:grpSpPr>
          <a:xfrm>
            <a:off x="0" y="605294"/>
            <a:ext cx="199748" cy="185223"/>
            <a:chOff x="0" y="605294"/>
            <a:chExt cx="199748" cy="185223"/>
          </a:xfrm>
        </p:grpSpPr>
        <p:sp>
          <p:nvSpPr>
            <p:cNvPr id="28" name="Freeform: Shape 27">
              <a:extLst>
                <a:ext uri="{FF2B5EF4-FFF2-40B4-BE49-F238E27FC236}">
                  <a16:creationId xmlns:a16="http://schemas.microsoft.com/office/drawing/2014/main" id="{A9BDD78E-F05F-43AA-905F-E8ADEFDEA79F}"/>
                </a:ext>
              </a:extLst>
            </p:cNvPr>
            <p:cNvSpPr/>
            <p:nvPr/>
          </p:nvSpPr>
          <p:spPr>
            <a:xfrm>
              <a:off x="28448" y="669458"/>
              <a:ext cx="145271" cy="121059"/>
            </a:xfrm>
            <a:custGeom>
              <a:avLst/>
              <a:gdLst/>
              <a:ahLst/>
              <a:cxnLst/>
              <a:rect l="0" t="0" r="0" b="0"/>
              <a:pathLst>
                <a:path w="58909" h="49090">
                  <a:moveTo>
                    <a:pt x="57314" y="1841"/>
                  </a:moveTo>
                  <a:lnTo>
                    <a:pt x="57314" y="47495"/>
                  </a:lnTo>
                  <a:lnTo>
                    <a:pt x="1841" y="47495"/>
                  </a:lnTo>
                  <a:lnTo>
                    <a:pt x="1841" y="1841"/>
                  </a:lnTo>
                </a:path>
              </a:pathLst>
            </a:custGeom>
            <a:noFill/>
            <a:ln w="12700" cap="rnd">
              <a:solidFill>
                <a:schemeClr val="tx1"/>
              </a:solidFill>
              <a:prstDash val="solid"/>
              <a:round/>
            </a:ln>
          </p:spPr>
          <p:txBody>
            <a:bodyPr/>
            <a:lstStyle/>
            <a:p>
              <a:endParaRPr lang="es-419"/>
            </a:p>
          </p:txBody>
        </p:sp>
        <p:sp>
          <p:nvSpPr>
            <p:cNvPr id="29" name="Freeform: Shape 28">
              <a:extLst>
                <a:ext uri="{FF2B5EF4-FFF2-40B4-BE49-F238E27FC236}">
                  <a16:creationId xmlns:a16="http://schemas.microsoft.com/office/drawing/2014/main" id="{5DF66D42-FF49-4EE3-9711-6B59E24952B7}"/>
                </a:ext>
              </a:extLst>
            </p:cNvPr>
            <p:cNvSpPr/>
            <p:nvPr/>
          </p:nvSpPr>
          <p:spPr>
            <a:xfrm>
              <a:off x="0" y="605294"/>
              <a:ext cx="199748" cy="96848"/>
            </a:xfrm>
            <a:custGeom>
              <a:avLst/>
              <a:gdLst/>
              <a:ahLst/>
              <a:cxnLst/>
              <a:rect l="0" t="0" r="0" b="0"/>
              <a:pathLst>
                <a:path w="81000" h="39272">
                  <a:moveTo>
                    <a:pt x="1841" y="38905"/>
                  </a:moveTo>
                  <a:lnTo>
                    <a:pt x="41114" y="1841"/>
                  </a:lnTo>
                  <a:lnTo>
                    <a:pt x="80386" y="38905"/>
                  </a:lnTo>
                </a:path>
              </a:pathLst>
            </a:custGeom>
            <a:noFill/>
            <a:ln w="12700" cap="rnd">
              <a:solidFill>
                <a:schemeClr val="tx1"/>
              </a:solidFill>
              <a:prstDash val="solid"/>
              <a:round/>
            </a:ln>
          </p:spPr>
          <p:txBody>
            <a:bodyPr/>
            <a:lstStyle/>
            <a:p>
              <a:endParaRPr lang="es-419"/>
            </a:p>
          </p:txBody>
        </p:sp>
        <p:sp>
          <p:nvSpPr>
            <p:cNvPr id="30" name="Freeform: Shape 29">
              <a:extLst>
                <a:ext uri="{FF2B5EF4-FFF2-40B4-BE49-F238E27FC236}">
                  <a16:creationId xmlns:a16="http://schemas.microsoft.com/office/drawing/2014/main" id="{5075248C-C674-448B-A77E-6DB7EE96F7B1}"/>
                </a:ext>
              </a:extLst>
            </p:cNvPr>
            <p:cNvSpPr/>
            <p:nvPr/>
          </p:nvSpPr>
          <p:spPr>
            <a:xfrm>
              <a:off x="72634" y="699721"/>
              <a:ext cx="54477" cy="54477"/>
            </a:xfrm>
            <a:custGeom>
              <a:avLst/>
              <a:gdLst/>
              <a:ahLst/>
              <a:cxnLst/>
              <a:rect l="0" t="0" r="0" b="0"/>
              <a:pathLst>
                <a:path w="22090" h="22090">
                  <a:moveTo>
                    <a:pt x="1841" y="1841"/>
                  </a:moveTo>
                  <a:lnTo>
                    <a:pt x="21477" y="1841"/>
                  </a:lnTo>
                  <a:lnTo>
                    <a:pt x="21477" y="21477"/>
                  </a:lnTo>
                  <a:lnTo>
                    <a:pt x="1841" y="21477"/>
                  </a:lnTo>
                  <a:close/>
                </a:path>
              </a:pathLst>
            </a:custGeom>
            <a:noFill/>
            <a:ln w="12700" cap="rnd">
              <a:solidFill>
                <a:schemeClr val="tx1"/>
              </a:solidFill>
              <a:prstDash val="solid"/>
              <a:round/>
            </a:ln>
          </p:spPr>
          <p:txBody>
            <a:bodyPr/>
            <a:lstStyle/>
            <a:p>
              <a:endParaRPr lang="es-419"/>
            </a:p>
          </p:txBody>
        </p:sp>
        <p:sp>
          <p:nvSpPr>
            <p:cNvPr id="31" name="Freeform: Shape 30">
              <a:extLst>
                <a:ext uri="{FF2B5EF4-FFF2-40B4-BE49-F238E27FC236}">
                  <a16:creationId xmlns:a16="http://schemas.microsoft.com/office/drawing/2014/main" id="{BDD7FB36-9EC7-47C0-8F45-BA8A7AC01511}"/>
                </a:ext>
              </a:extLst>
            </p:cNvPr>
            <p:cNvSpPr/>
            <p:nvPr/>
          </p:nvSpPr>
          <p:spPr>
            <a:xfrm>
              <a:off x="96846" y="699721"/>
              <a:ext cx="6054" cy="54477"/>
            </a:xfrm>
            <a:custGeom>
              <a:avLst/>
              <a:gdLst/>
              <a:ahLst/>
              <a:cxnLst/>
              <a:rect l="0" t="0" r="0" b="0"/>
              <a:pathLst>
                <a:path w="2454" h="22090">
                  <a:moveTo>
                    <a:pt x="1841" y="1841"/>
                  </a:moveTo>
                  <a:lnTo>
                    <a:pt x="1841" y="21477"/>
                  </a:lnTo>
                </a:path>
              </a:pathLst>
            </a:custGeom>
            <a:ln w="12700" cap="rnd">
              <a:solidFill>
                <a:schemeClr val="tx1"/>
              </a:solidFill>
              <a:prstDash val="solid"/>
              <a:round/>
            </a:ln>
          </p:spPr>
          <p:txBody>
            <a:bodyPr/>
            <a:lstStyle/>
            <a:p>
              <a:endParaRPr lang="es-419"/>
            </a:p>
          </p:txBody>
        </p:sp>
        <p:sp>
          <p:nvSpPr>
            <p:cNvPr id="32" name="Freeform: Shape 31">
              <a:extLst>
                <a:ext uri="{FF2B5EF4-FFF2-40B4-BE49-F238E27FC236}">
                  <a16:creationId xmlns:a16="http://schemas.microsoft.com/office/drawing/2014/main" id="{5DF3D4D2-738F-4BB7-894A-F666B85A1237}"/>
                </a:ext>
              </a:extLst>
            </p:cNvPr>
            <p:cNvSpPr/>
            <p:nvPr/>
          </p:nvSpPr>
          <p:spPr>
            <a:xfrm>
              <a:off x="72634" y="723934"/>
              <a:ext cx="54477" cy="6054"/>
            </a:xfrm>
            <a:custGeom>
              <a:avLst/>
              <a:gdLst/>
              <a:ahLst/>
              <a:cxnLst/>
              <a:rect l="0" t="0" r="0" b="0"/>
              <a:pathLst>
                <a:path w="22090" h="2454">
                  <a:moveTo>
                    <a:pt x="1841" y="1841"/>
                  </a:moveTo>
                  <a:lnTo>
                    <a:pt x="21477" y="1841"/>
                  </a:lnTo>
                </a:path>
              </a:pathLst>
            </a:custGeom>
            <a:ln w="12700" cap="rnd">
              <a:solidFill>
                <a:schemeClr val="tx1"/>
              </a:solidFill>
              <a:prstDash val="solid"/>
              <a:round/>
            </a:ln>
          </p:spPr>
          <p:txBody>
            <a:bodyPr/>
            <a:lstStyle/>
            <a:p>
              <a:endParaRPr lang="es-419"/>
            </a:p>
          </p:txBody>
        </p:sp>
      </p:grpSp>
      <p:grpSp>
        <p:nvGrpSpPr>
          <p:cNvPr id="1068" name="Group 1067">
            <a:extLst>
              <a:ext uri="{FF2B5EF4-FFF2-40B4-BE49-F238E27FC236}">
                <a16:creationId xmlns:a16="http://schemas.microsoft.com/office/drawing/2014/main" id="{DBDBBD3B-FB2B-4992-BC0B-36AB378E8FE0}"/>
              </a:ext>
            </a:extLst>
          </p:cNvPr>
          <p:cNvGrpSpPr/>
          <p:nvPr/>
        </p:nvGrpSpPr>
        <p:grpSpPr>
          <a:xfrm>
            <a:off x="4176539" y="3026"/>
            <a:ext cx="199748" cy="195511"/>
            <a:chOff x="4176539" y="3026"/>
            <a:chExt cx="199748" cy="195511"/>
          </a:xfrm>
        </p:grpSpPr>
        <p:sp>
          <p:nvSpPr>
            <p:cNvPr id="33" name="Freeform: Shape 32">
              <a:extLst>
                <a:ext uri="{FF2B5EF4-FFF2-40B4-BE49-F238E27FC236}">
                  <a16:creationId xmlns:a16="http://schemas.microsoft.com/office/drawing/2014/main" id="{DF4474B3-84C7-421A-99C5-ED51C347EB0B}"/>
                </a:ext>
              </a:extLst>
            </p:cNvPr>
            <p:cNvSpPr/>
            <p:nvPr/>
          </p:nvSpPr>
          <p:spPr>
            <a:xfrm>
              <a:off x="4204989" y="106532"/>
              <a:ext cx="145271" cy="90794"/>
            </a:xfrm>
            <a:custGeom>
              <a:avLst/>
              <a:gdLst/>
              <a:ahLst/>
              <a:cxnLst/>
              <a:rect l="0" t="0" r="0" b="0"/>
              <a:pathLst>
                <a:path w="58909" h="36818">
                  <a:moveTo>
                    <a:pt x="57314" y="1841"/>
                  </a:moveTo>
                  <a:lnTo>
                    <a:pt x="57314" y="36205"/>
                  </a:lnTo>
                  <a:lnTo>
                    <a:pt x="1841" y="36205"/>
                  </a:lnTo>
                  <a:lnTo>
                    <a:pt x="1841" y="1841"/>
                  </a:lnTo>
                </a:path>
              </a:pathLst>
            </a:custGeom>
            <a:noFill/>
            <a:ln w="12700" cap="rnd">
              <a:solidFill>
                <a:schemeClr val="tx1"/>
              </a:solidFill>
              <a:prstDash val="solid"/>
              <a:round/>
            </a:ln>
          </p:spPr>
          <p:txBody>
            <a:bodyPr/>
            <a:lstStyle/>
            <a:p>
              <a:endParaRPr lang="es-419"/>
            </a:p>
          </p:txBody>
        </p:sp>
        <p:sp>
          <p:nvSpPr>
            <p:cNvPr id="34" name="Freeform: Shape 33">
              <a:extLst>
                <a:ext uri="{FF2B5EF4-FFF2-40B4-BE49-F238E27FC236}">
                  <a16:creationId xmlns:a16="http://schemas.microsoft.com/office/drawing/2014/main" id="{34BDF05E-5C08-4565-8CAD-381A20EB8925}"/>
                </a:ext>
              </a:extLst>
            </p:cNvPr>
            <p:cNvSpPr/>
            <p:nvPr/>
          </p:nvSpPr>
          <p:spPr>
            <a:xfrm>
              <a:off x="4204989" y="42371"/>
              <a:ext cx="145271" cy="72637"/>
            </a:xfrm>
            <a:custGeom>
              <a:avLst/>
              <a:gdLst/>
              <a:ahLst/>
              <a:cxnLst/>
              <a:rect l="0" t="0" r="0" b="0"/>
              <a:pathLst>
                <a:path w="58909" h="29454">
                  <a:moveTo>
                    <a:pt x="1841" y="27859"/>
                  </a:moveTo>
                  <a:lnTo>
                    <a:pt x="29577" y="1841"/>
                  </a:lnTo>
                  <a:lnTo>
                    <a:pt x="57314" y="27859"/>
                  </a:lnTo>
                </a:path>
              </a:pathLst>
            </a:custGeom>
            <a:noFill/>
            <a:ln w="12700" cap="rnd">
              <a:solidFill>
                <a:schemeClr val="tx1"/>
              </a:solidFill>
              <a:prstDash val="solid"/>
              <a:round/>
            </a:ln>
          </p:spPr>
          <p:txBody>
            <a:bodyPr/>
            <a:lstStyle/>
            <a:p>
              <a:endParaRPr lang="es-419"/>
            </a:p>
          </p:txBody>
        </p:sp>
        <p:sp>
          <p:nvSpPr>
            <p:cNvPr id="35" name="Freeform: Shape 34">
              <a:extLst>
                <a:ext uri="{FF2B5EF4-FFF2-40B4-BE49-F238E27FC236}">
                  <a16:creationId xmlns:a16="http://schemas.microsoft.com/office/drawing/2014/main" id="{A71F08BC-FA3F-4288-9760-A519D3A3167E}"/>
                </a:ext>
              </a:extLst>
            </p:cNvPr>
            <p:cNvSpPr/>
            <p:nvPr/>
          </p:nvSpPr>
          <p:spPr>
            <a:xfrm>
              <a:off x="4176539" y="3026"/>
              <a:ext cx="199748" cy="96848"/>
            </a:xfrm>
            <a:custGeom>
              <a:avLst/>
              <a:gdLst/>
              <a:ahLst/>
              <a:cxnLst/>
              <a:rect l="0" t="0" r="0" b="0"/>
              <a:pathLst>
                <a:path w="81000" h="39272">
                  <a:moveTo>
                    <a:pt x="1841" y="38905"/>
                  </a:moveTo>
                  <a:lnTo>
                    <a:pt x="41114" y="1841"/>
                  </a:lnTo>
                  <a:lnTo>
                    <a:pt x="80386" y="38905"/>
                  </a:lnTo>
                </a:path>
              </a:pathLst>
            </a:custGeom>
            <a:noFill/>
            <a:ln w="12700" cap="rnd">
              <a:solidFill>
                <a:schemeClr val="tx1"/>
              </a:solidFill>
              <a:prstDash val="solid"/>
              <a:round/>
            </a:ln>
          </p:spPr>
          <p:txBody>
            <a:bodyPr/>
            <a:lstStyle/>
            <a:p>
              <a:endParaRPr lang="es-419"/>
            </a:p>
          </p:txBody>
        </p:sp>
        <p:sp>
          <p:nvSpPr>
            <p:cNvPr id="36" name="Freeform: Shape 35">
              <a:extLst>
                <a:ext uri="{FF2B5EF4-FFF2-40B4-BE49-F238E27FC236}">
                  <a16:creationId xmlns:a16="http://schemas.microsoft.com/office/drawing/2014/main" id="{7A677CE9-C8A5-42FC-AE77-ABF298C94C23}"/>
                </a:ext>
              </a:extLst>
            </p:cNvPr>
            <p:cNvSpPr/>
            <p:nvPr/>
          </p:nvSpPr>
          <p:spPr>
            <a:xfrm>
              <a:off x="4249176" y="125900"/>
              <a:ext cx="54477" cy="72637"/>
            </a:xfrm>
            <a:custGeom>
              <a:avLst/>
              <a:gdLst/>
              <a:ahLst/>
              <a:cxnLst/>
              <a:rect l="0" t="0" r="0" b="0"/>
              <a:pathLst>
                <a:path w="22090" h="29454">
                  <a:moveTo>
                    <a:pt x="1841" y="1841"/>
                  </a:moveTo>
                  <a:lnTo>
                    <a:pt x="21477" y="1841"/>
                  </a:lnTo>
                  <a:lnTo>
                    <a:pt x="21477" y="28350"/>
                  </a:lnTo>
                  <a:lnTo>
                    <a:pt x="1841" y="28350"/>
                  </a:lnTo>
                  <a:close/>
                </a:path>
              </a:pathLst>
            </a:custGeom>
            <a:noFill/>
            <a:ln w="12700" cap="rnd">
              <a:solidFill>
                <a:schemeClr val="tx1"/>
              </a:solidFill>
              <a:prstDash val="solid"/>
              <a:round/>
            </a:ln>
          </p:spPr>
          <p:txBody>
            <a:bodyPr/>
            <a:lstStyle/>
            <a:p>
              <a:endParaRPr lang="es-419"/>
            </a:p>
          </p:txBody>
        </p:sp>
      </p:grpSp>
      <p:grpSp>
        <p:nvGrpSpPr>
          <p:cNvPr id="1067" name="Group 1066">
            <a:extLst>
              <a:ext uri="{FF2B5EF4-FFF2-40B4-BE49-F238E27FC236}">
                <a16:creationId xmlns:a16="http://schemas.microsoft.com/office/drawing/2014/main" id="{60658ADB-62AA-4E7B-A85E-3BD7403666F4}"/>
              </a:ext>
            </a:extLst>
          </p:cNvPr>
          <p:cNvGrpSpPr/>
          <p:nvPr/>
        </p:nvGrpSpPr>
        <p:grpSpPr>
          <a:xfrm>
            <a:off x="3580929" y="0"/>
            <a:ext cx="199748" cy="202170"/>
            <a:chOff x="3580929" y="0"/>
            <a:chExt cx="199748" cy="202170"/>
          </a:xfrm>
        </p:grpSpPr>
        <p:sp>
          <p:nvSpPr>
            <p:cNvPr id="37" name="Freeform: Shape 36">
              <a:extLst>
                <a:ext uri="{FF2B5EF4-FFF2-40B4-BE49-F238E27FC236}">
                  <a16:creationId xmlns:a16="http://schemas.microsoft.com/office/drawing/2014/main" id="{429A60D7-3454-4829-BDBE-DBDB15833299}"/>
                </a:ext>
              </a:extLst>
            </p:cNvPr>
            <p:cNvSpPr/>
            <p:nvPr/>
          </p:nvSpPr>
          <p:spPr>
            <a:xfrm>
              <a:off x="3608773" y="90190"/>
              <a:ext cx="139219" cy="108954"/>
            </a:xfrm>
            <a:custGeom>
              <a:avLst/>
              <a:gdLst/>
              <a:ahLst/>
              <a:cxnLst/>
              <a:rect l="0" t="0" r="0" b="0"/>
              <a:pathLst>
                <a:path w="56454" h="44181">
                  <a:moveTo>
                    <a:pt x="1841" y="1841"/>
                  </a:moveTo>
                  <a:lnTo>
                    <a:pt x="56823" y="1841"/>
                  </a:lnTo>
                  <a:lnTo>
                    <a:pt x="56823" y="44059"/>
                  </a:lnTo>
                  <a:lnTo>
                    <a:pt x="1841" y="44059"/>
                  </a:lnTo>
                  <a:close/>
                </a:path>
              </a:pathLst>
            </a:custGeom>
            <a:noFill/>
            <a:ln w="12700" cap="rnd">
              <a:solidFill>
                <a:schemeClr val="tx1"/>
              </a:solidFill>
              <a:prstDash val="solid"/>
              <a:round/>
            </a:ln>
          </p:spPr>
          <p:txBody>
            <a:bodyPr/>
            <a:lstStyle/>
            <a:p>
              <a:endParaRPr lang="es-419"/>
            </a:p>
          </p:txBody>
        </p:sp>
        <p:sp>
          <p:nvSpPr>
            <p:cNvPr id="38" name="Freeform: Shape 37">
              <a:extLst>
                <a:ext uri="{FF2B5EF4-FFF2-40B4-BE49-F238E27FC236}">
                  <a16:creationId xmlns:a16="http://schemas.microsoft.com/office/drawing/2014/main" id="{B3D1A182-5185-4DF7-80CC-B4677CBDCDA1}"/>
                </a:ext>
              </a:extLst>
            </p:cNvPr>
            <p:cNvSpPr/>
            <p:nvPr/>
          </p:nvSpPr>
          <p:spPr>
            <a:xfrm>
              <a:off x="3580929" y="0"/>
              <a:ext cx="199748" cy="96848"/>
            </a:xfrm>
            <a:custGeom>
              <a:avLst/>
              <a:gdLst/>
              <a:ahLst/>
              <a:cxnLst/>
              <a:rect l="0" t="0" r="0" b="0"/>
              <a:pathLst>
                <a:path w="81000" h="39272">
                  <a:moveTo>
                    <a:pt x="79650" y="38414"/>
                  </a:moveTo>
                  <a:lnTo>
                    <a:pt x="1841" y="38414"/>
                  </a:lnTo>
                  <a:lnTo>
                    <a:pt x="40623" y="1841"/>
                  </a:lnTo>
                  <a:close/>
                </a:path>
              </a:pathLst>
            </a:custGeom>
            <a:noFill/>
            <a:ln w="12700" cap="rnd">
              <a:solidFill>
                <a:schemeClr val="tx1"/>
              </a:solidFill>
              <a:prstDash val="solid"/>
              <a:round/>
            </a:ln>
          </p:spPr>
          <p:txBody>
            <a:bodyPr/>
            <a:lstStyle/>
            <a:p>
              <a:endParaRPr lang="es-419"/>
            </a:p>
          </p:txBody>
        </p:sp>
        <p:sp>
          <p:nvSpPr>
            <p:cNvPr id="39" name="Freeform: Shape 38">
              <a:extLst>
                <a:ext uri="{FF2B5EF4-FFF2-40B4-BE49-F238E27FC236}">
                  <a16:creationId xmlns:a16="http://schemas.microsoft.com/office/drawing/2014/main" id="{26E67BF6-CD75-4B16-87A6-4E4C95C3F18A}"/>
                </a:ext>
              </a:extLst>
            </p:cNvPr>
            <p:cNvSpPr/>
            <p:nvPr/>
          </p:nvSpPr>
          <p:spPr>
            <a:xfrm>
              <a:off x="3652959" y="129533"/>
              <a:ext cx="54477" cy="72637"/>
            </a:xfrm>
            <a:custGeom>
              <a:avLst/>
              <a:gdLst/>
              <a:ahLst/>
              <a:cxnLst/>
              <a:rect l="0" t="0" r="0" b="0"/>
              <a:pathLst>
                <a:path w="22090" h="29454">
                  <a:moveTo>
                    <a:pt x="1841" y="1841"/>
                  </a:moveTo>
                  <a:lnTo>
                    <a:pt x="21232" y="1841"/>
                  </a:lnTo>
                  <a:lnTo>
                    <a:pt x="21232" y="28105"/>
                  </a:lnTo>
                  <a:lnTo>
                    <a:pt x="1841" y="28105"/>
                  </a:lnTo>
                  <a:close/>
                </a:path>
              </a:pathLst>
            </a:custGeom>
            <a:noFill/>
            <a:ln w="12700" cap="rnd">
              <a:solidFill>
                <a:schemeClr val="tx1"/>
              </a:solidFill>
              <a:prstDash val="solid"/>
              <a:round/>
            </a:ln>
          </p:spPr>
          <p:txBody>
            <a:bodyPr/>
            <a:lstStyle/>
            <a:p>
              <a:endParaRPr lang="es-419"/>
            </a:p>
          </p:txBody>
        </p:sp>
        <p:sp>
          <p:nvSpPr>
            <p:cNvPr id="40" name="Freeform: Shape 39">
              <a:extLst>
                <a:ext uri="{FF2B5EF4-FFF2-40B4-BE49-F238E27FC236}">
                  <a16:creationId xmlns:a16="http://schemas.microsoft.com/office/drawing/2014/main" id="{6EE1EBB1-D419-41EB-B1F7-4E0983C27AD1}"/>
                </a:ext>
              </a:extLst>
            </p:cNvPr>
            <p:cNvSpPr/>
            <p:nvPr/>
          </p:nvSpPr>
          <p:spPr>
            <a:xfrm>
              <a:off x="3744359" y="26633"/>
              <a:ext cx="6054" cy="42371"/>
            </a:xfrm>
            <a:custGeom>
              <a:avLst/>
              <a:gdLst/>
              <a:ahLst/>
              <a:cxnLst/>
              <a:rect l="0" t="0" r="0" b="0"/>
              <a:pathLst>
                <a:path w="2454" h="17181">
                  <a:moveTo>
                    <a:pt x="1841" y="16814"/>
                  </a:moveTo>
                  <a:lnTo>
                    <a:pt x="1841" y="1841"/>
                  </a:lnTo>
                </a:path>
              </a:pathLst>
            </a:custGeom>
            <a:ln w="12700" cap="rnd">
              <a:solidFill>
                <a:schemeClr val="tx1"/>
              </a:solidFill>
              <a:prstDash val="solid"/>
              <a:round/>
            </a:ln>
          </p:spPr>
          <p:txBody>
            <a:bodyPr/>
            <a:lstStyle/>
            <a:p>
              <a:endParaRPr lang="es-419"/>
            </a:p>
          </p:txBody>
        </p:sp>
      </p:grpSp>
      <p:sp>
        <p:nvSpPr>
          <p:cNvPr id="41" name="Freeform: Shape 40">
            <a:extLst>
              <a:ext uri="{FF2B5EF4-FFF2-40B4-BE49-F238E27FC236}">
                <a16:creationId xmlns:a16="http://schemas.microsoft.com/office/drawing/2014/main" id="{E2F4D7CB-890B-4C2E-8B86-DED2A748C3CE}"/>
              </a:ext>
            </a:extLst>
          </p:cNvPr>
          <p:cNvSpPr/>
          <p:nvPr/>
        </p:nvSpPr>
        <p:spPr>
          <a:xfrm>
            <a:off x="4774571" y="604"/>
            <a:ext cx="199748" cy="199748"/>
          </a:xfrm>
          <a:custGeom>
            <a:avLst/>
            <a:gdLst/>
            <a:ahLst/>
            <a:cxnLst/>
            <a:rect l="0" t="0" r="0" b="0"/>
            <a:pathLst>
              <a:path w="81000" h="81000">
                <a:moveTo>
                  <a:pt x="40623" y="1841"/>
                </a:moveTo>
                <a:lnTo>
                  <a:pt x="1841" y="38414"/>
                </a:lnTo>
                <a:lnTo>
                  <a:pt x="13132" y="38414"/>
                </a:lnTo>
                <a:lnTo>
                  <a:pt x="13132" y="80386"/>
                </a:lnTo>
                <a:lnTo>
                  <a:pt x="30805" y="80386"/>
                </a:lnTo>
                <a:lnTo>
                  <a:pt x="30805" y="54123"/>
                </a:lnTo>
                <a:lnTo>
                  <a:pt x="50195" y="54123"/>
                </a:lnTo>
                <a:lnTo>
                  <a:pt x="50195" y="80386"/>
                </a:lnTo>
                <a:lnTo>
                  <a:pt x="67868" y="80386"/>
                </a:lnTo>
                <a:lnTo>
                  <a:pt x="67868" y="38414"/>
                </a:lnTo>
                <a:lnTo>
                  <a:pt x="79159" y="38414"/>
                </a:lnTo>
                <a:close/>
              </a:path>
            </a:pathLst>
          </a:custGeom>
          <a:noFill/>
          <a:ln w="12700" cap="rnd">
            <a:solidFill>
              <a:schemeClr val="tx1"/>
            </a:solidFill>
            <a:prstDash val="solid"/>
            <a:round/>
          </a:ln>
        </p:spPr>
        <p:txBody>
          <a:bodyPr/>
          <a:lstStyle/>
          <a:p>
            <a:endParaRPr lang="es-419"/>
          </a:p>
        </p:txBody>
      </p:sp>
      <p:grpSp>
        <p:nvGrpSpPr>
          <p:cNvPr id="1066" name="Group 1065">
            <a:extLst>
              <a:ext uri="{FF2B5EF4-FFF2-40B4-BE49-F238E27FC236}">
                <a16:creationId xmlns:a16="http://schemas.microsoft.com/office/drawing/2014/main" id="{01F79465-B42C-4984-B05C-4F098E1B1969}"/>
              </a:ext>
            </a:extLst>
          </p:cNvPr>
          <p:cNvGrpSpPr/>
          <p:nvPr/>
        </p:nvGrpSpPr>
        <p:grpSpPr>
          <a:xfrm>
            <a:off x="2982897" y="4237"/>
            <a:ext cx="199748" cy="190667"/>
            <a:chOff x="2982897" y="4237"/>
            <a:chExt cx="199748" cy="190667"/>
          </a:xfrm>
        </p:grpSpPr>
        <p:sp>
          <p:nvSpPr>
            <p:cNvPr id="42" name="Freeform: Shape 41">
              <a:extLst>
                <a:ext uri="{FF2B5EF4-FFF2-40B4-BE49-F238E27FC236}">
                  <a16:creationId xmlns:a16="http://schemas.microsoft.com/office/drawing/2014/main" id="{2C33C2A7-BCD5-42A8-AE62-33C3E0ABAFB5}"/>
                </a:ext>
              </a:extLst>
            </p:cNvPr>
            <p:cNvSpPr/>
            <p:nvPr/>
          </p:nvSpPr>
          <p:spPr>
            <a:xfrm>
              <a:off x="2982897" y="4237"/>
              <a:ext cx="199748" cy="90794"/>
            </a:xfrm>
            <a:custGeom>
              <a:avLst/>
              <a:gdLst/>
              <a:ahLst/>
              <a:cxnLst/>
              <a:rect l="0" t="0" r="0" b="0"/>
              <a:pathLst>
                <a:path w="81000" h="36818">
                  <a:moveTo>
                    <a:pt x="74741" y="1841"/>
                  </a:moveTo>
                  <a:lnTo>
                    <a:pt x="7732" y="1841"/>
                  </a:lnTo>
                  <a:lnTo>
                    <a:pt x="1841" y="16814"/>
                  </a:lnTo>
                  <a:lnTo>
                    <a:pt x="1841" y="28841"/>
                  </a:lnTo>
                  <a:cubicBezTo>
                    <a:pt x="1841" y="33259"/>
                    <a:pt x="5277" y="36695"/>
                    <a:pt x="9695" y="36695"/>
                  </a:cubicBezTo>
                  <a:cubicBezTo>
                    <a:pt x="14114" y="36695"/>
                    <a:pt x="17550" y="33259"/>
                    <a:pt x="17550" y="28841"/>
                  </a:cubicBezTo>
                  <a:cubicBezTo>
                    <a:pt x="17550" y="33259"/>
                    <a:pt x="20986" y="36695"/>
                    <a:pt x="25405" y="36695"/>
                  </a:cubicBezTo>
                  <a:cubicBezTo>
                    <a:pt x="29823" y="36695"/>
                    <a:pt x="33259" y="33259"/>
                    <a:pt x="33259" y="28841"/>
                  </a:cubicBezTo>
                  <a:cubicBezTo>
                    <a:pt x="33259" y="33259"/>
                    <a:pt x="36695" y="36695"/>
                    <a:pt x="41114" y="36695"/>
                  </a:cubicBezTo>
                  <a:cubicBezTo>
                    <a:pt x="45532" y="36695"/>
                    <a:pt x="48968" y="33259"/>
                    <a:pt x="48968" y="28841"/>
                  </a:cubicBezTo>
                  <a:cubicBezTo>
                    <a:pt x="48968" y="33259"/>
                    <a:pt x="52405" y="36695"/>
                    <a:pt x="56823" y="36695"/>
                  </a:cubicBezTo>
                  <a:cubicBezTo>
                    <a:pt x="61241" y="36695"/>
                    <a:pt x="64677" y="33259"/>
                    <a:pt x="64677" y="28841"/>
                  </a:cubicBezTo>
                  <a:cubicBezTo>
                    <a:pt x="64677" y="33259"/>
                    <a:pt x="68114" y="36695"/>
                    <a:pt x="72532" y="36695"/>
                  </a:cubicBezTo>
                  <a:cubicBezTo>
                    <a:pt x="76950" y="36695"/>
                    <a:pt x="80386" y="33259"/>
                    <a:pt x="80386" y="28841"/>
                  </a:cubicBezTo>
                  <a:lnTo>
                    <a:pt x="80386" y="16814"/>
                  </a:lnTo>
                  <a:lnTo>
                    <a:pt x="74741" y="1841"/>
                  </a:lnTo>
                  <a:close/>
                </a:path>
              </a:pathLst>
            </a:custGeom>
            <a:noFill/>
            <a:ln w="12700" cap="rnd">
              <a:solidFill>
                <a:schemeClr val="tx1"/>
              </a:solidFill>
              <a:prstDash val="solid"/>
              <a:round/>
            </a:ln>
          </p:spPr>
          <p:txBody>
            <a:bodyPr/>
            <a:lstStyle/>
            <a:p>
              <a:endParaRPr lang="es-419"/>
            </a:p>
          </p:txBody>
        </p:sp>
        <p:sp>
          <p:nvSpPr>
            <p:cNvPr id="43" name="Freeform: Shape 42">
              <a:extLst>
                <a:ext uri="{FF2B5EF4-FFF2-40B4-BE49-F238E27FC236}">
                  <a16:creationId xmlns:a16="http://schemas.microsoft.com/office/drawing/2014/main" id="{5609DF9C-53B8-4535-983A-D77B9EB7F722}"/>
                </a:ext>
              </a:extLst>
            </p:cNvPr>
            <p:cNvSpPr/>
            <p:nvPr/>
          </p:nvSpPr>
          <p:spPr>
            <a:xfrm>
              <a:off x="2998028" y="116216"/>
              <a:ext cx="169482" cy="78688"/>
            </a:xfrm>
            <a:custGeom>
              <a:avLst/>
              <a:gdLst/>
              <a:ahLst/>
              <a:cxnLst/>
              <a:rect l="0" t="0" r="0" b="0"/>
              <a:pathLst>
                <a:path w="68727" h="31909">
                  <a:moveTo>
                    <a:pt x="68359" y="1841"/>
                  </a:moveTo>
                  <a:lnTo>
                    <a:pt x="68359" y="27614"/>
                  </a:lnTo>
                  <a:cubicBezTo>
                    <a:pt x="68359" y="29823"/>
                    <a:pt x="66395" y="31786"/>
                    <a:pt x="64186" y="31786"/>
                  </a:cubicBezTo>
                  <a:lnTo>
                    <a:pt x="6014" y="31786"/>
                  </a:lnTo>
                  <a:cubicBezTo>
                    <a:pt x="3805" y="31786"/>
                    <a:pt x="1841" y="29823"/>
                    <a:pt x="1841" y="27614"/>
                  </a:cubicBezTo>
                  <a:lnTo>
                    <a:pt x="1841" y="1841"/>
                  </a:lnTo>
                </a:path>
              </a:pathLst>
            </a:custGeom>
            <a:noFill/>
            <a:ln w="12700" cap="rnd">
              <a:solidFill>
                <a:schemeClr val="tx1"/>
              </a:solidFill>
              <a:prstDash val="solid"/>
              <a:round/>
            </a:ln>
          </p:spPr>
          <p:txBody>
            <a:bodyPr/>
            <a:lstStyle/>
            <a:p>
              <a:endParaRPr lang="es-419"/>
            </a:p>
          </p:txBody>
        </p:sp>
        <p:sp>
          <p:nvSpPr>
            <p:cNvPr id="44" name="Freeform: Shape 43">
              <a:extLst>
                <a:ext uri="{FF2B5EF4-FFF2-40B4-BE49-F238E27FC236}">
                  <a16:creationId xmlns:a16="http://schemas.microsoft.com/office/drawing/2014/main" id="{B224077E-1F9E-47F7-ACEF-79DC4C8E6CE3}"/>
                </a:ext>
              </a:extLst>
            </p:cNvPr>
            <p:cNvSpPr/>
            <p:nvPr/>
          </p:nvSpPr>
          <p:spPr>
            <a:xfrm>
              <a:off x="3023451" y="114401"/>
              <a:ext cx="48423" cy="78688"/>
            </a:xfrm>
            <a:custGeom>
              <a:avLst/>
              <a:gdLst/>
              <a:ahLst/>
              <a:cxnLst/>
              <a:rect l="0" t="0" r="0" b="0"/>
              <a:pathLst>
                <a:path w="19636" h="31909">
                  <a:moveTo>
                    <a:pt x="1841" y="1841"/>
                  </a:moveTo>
                  <a:lnTo>
                    <a:pt x="19514" y="1841"/>
                  </a:lnTo>
                  <a:lnTo>
                    <a:pt x="19514" y="32277"/>
                  </a:lnTo>
                  <a:lnTo>
                    <a:pt x="1841" y="32277"/>
                  </a:lnTo>
                  <a:close/>
                </a:path>
              </a:pathLst>
            </a:custGeom>
            <a:noFill/>
            <a:ln w="12700" cap="rnd">
              <a:solidFill>
                <a:schemeClr val="tx1"/>
              </a:solidFill>
              <a:prstDash val="solid"/>
              <a:round/>
            </a:ln>
          </p:spPr>
          <p:txBody>
            <a:bodyPr/>
            <a:lstStyle/>
            <a:p>
              <a:endParaRPr lang="es-419"/>
            </a:p>
          </p:txBody>
        </p:sp>
        <p:sp>
          <p:nvSpPr>
            <p:cNvPr id="45" name="Freeform: Shape 44">
              <a:extLst>
                <a:ext uri="{FF2B5EF4-FFF2-40B4-BE49-F238E27FC236}">
                  <a16:creationId xmlns:a16="http://schemas.microsoft.com/office/drawing/2014/main" id="{628DFD00-E93F-47FD-8171-9370E05A6B9F}"/>
                </a:ext>
              </a:extLst>
            </p:cNvPr>
            <p:cNvSpPr/>
            <p:nvPr/>
          </p:nvSpPr>
          <p:spPr>
            <a:xfrm>
              <a:off x="3084586" y="114401"/>
              <a:ext cx="60528" cy="48423"/>
            </a:xfrm>
            <a:custGeom>
              <a:avLst/>
              <a:gdLst/>
              <a:ahLst/>
              <a:cxnLst/>
              <a:rect l="0" t="0" r="0" b="0"/>
              <a:pathLst>
                <a:path w="24545" h="19636">
                  <a:moveTo>
                    <a:pt x="1841" y="1841"/>
                  </a:moveTo>
                  <a:lnTo>
                    <a:pt x="22950" y="1841"/>
                  </a:lnTo>
                  <a:lnTo>
                    <a:pt x="22950" y="18041"/>
                  </a:lnTo>
                  <a:lnTo>
                    <a:pt x="1841" y="18041"/>
                  </a:lnTo>
                  <a:close/>
                </a:path>
              </a:pathLst>
            </a:custGeom>
            <a:noFill/>
            <a:ln w="12700" cap="rnd">
              <a:solidFill>
                <a:schemeClr val="tx1"/>
              </a:solidFill>
              <a:prstDash val="solid"/>
              <a:round/>
            </a:ln>
          </p:spPr>
          <p:txBody>
            <a:bodyPr/>
            <a:lstStyle/>
            <a:p>
              <a:endParaRPr lang="es-419"/>
            </a:p>
          </p:txBody>
        </p:sp>
      </p:grpSp>
      <p:grpSp>
        <p:nvGrpSpPr>
          <p:cNvPr id="1062" name="Group 1061">
            <a:extLst>
              <a:ext uri="{FF2B5EF4-FFF2-40B4-BE49-F238E27FC236}">
                <a16:creationId xmlns:a16="http://schemas.microsoft.com/office/drawing/2014/main" id="{1C6A40C8-7058-496D-BCF0-2C16DDD0D556}"/>
              </a:ext>
            </a:extLst>
          </p:cNvPr>
          <p:cNvGrpSpPr/>
          <p:nvPr/>
        </p:nvGrpSpPr>
        <p:grpSpPr>
          <a:xfrm>
            <a:off x="585320" y="35106"/>
            <a:ext cx="223959" cy="133165"/>
            <a:chOff x="585320" y="35106"/>
            <a:chExt cx="223959" cy="133165"/>
          </a:xfrm>
        </p:grpSpPr>
        <p:sp>
          <p:nvSpPr>
            <p:cNvPr id="46" name="Freeform: Shape 45">
              <a:extLst>
                <a:ext uri="{FF2B5EF4-FFF2-40B4-BE49-F238E27FC236}">
                  <a16:creationId xmlns:a16="http://schemas.microsoft.com/office/drawing/2014/main" id="{D1FF2626-7003-480D-AA81-21AAF413F472}"/>
                </a:ext>
              </a:extLst>
            </p:cNvPr>
            <p:cNvSpPr/>
            <p:nvPr/>
          </p:nvSpPr>
          <p:spPr>
            <a:xfrm>
              <a:off x="585320" y="35106"/>
              <a:ext cx="223959" cy="133165"/>
            </a:xfrm>
            <a:custGeom>
              <a:avLst/>
              <a:gdLst/>
              <a:ahLst/>
              <a:cxnLst/>
              <a:rect l="0" t="0" r="0" b="0"/>
              <a:pathLst>
                <a:path w="90818" h="54000">
                  <a:moveTo>
                    <a:pt x="1841" y="1841"/>
                  </a:moveTo>
                  <a:lnTo>
                    <a:pt x="89468" y="1841"/>
                  </a:lnTo>
                  <a:lnTo>
                    <a:pt x="89468" y="52159"/>
                  </a:lnTo>
                  <a:lnTo>
                    <a:pt x="1841" y="52159"/>
                  </a:lnTo>
                  <a:close/>
                </a:path>
              </a:pathLst>
            </a:custGeom>
            <a:noFill/>
            <a:ln w="12700" cap="rnd">
              <a:solidFill>
                <a:schemeClr val="tx1"/>
              </a:solidFill>
              <a:prstDash val="solid"/>
              <a:round/>
            </a:ln>
          </p:spPr>
          <p:txBody>
            <a:bodyPr/>
            <a:lstStyle/>
            <a:p>
              <a:endParaRPr lang="es-419"/>
            </a:p>
          </p:txBody>
        </p:sp>
        <p:sp>
          <p:nvSpPr>
            <p:cNvPr id="47" name="Freeform: Shape 46">
              <a:extLst>
                <a:ext uri="{FF2B5EF4-FFF2-40B4-BE49-F238E27FC236}">
                  <a16:creationId xmlns:a16="http://schemas.microsoft.com/office/drawing/2014/main" id="{8D1FA477-5637-4769-8A43-46FC25656852}"/>
                </a:ext>
              </a:extLst>
            </p:cNvPr>
            <p:cNvSpPr/>
            <p:nvPr/>
          </p:nvSpPr>
          <p:spPr>
            <a:xfrm>
              <a:off x="775987" y="35106"/>
              <a:ext cx="30265" cy="30265"/>
            </a:xfrm>
            <a:custGeom>
              <a:avLst/>
              <a:gdLst/>
              <a:ahLst/>
              <a:cxnLst/>
              <a:rect l="0" t="0" r="0" b="0"/>
              <a:pathLst>
                <a:path w="12272" h="12272">
                  <a:moveTo>
                    <a:pt x="12150" y="12150"/>
                  </a:moveTo>
                  <a:cubicBezTo>
                    <a:pt x="6505" y="12150"/>
                    <a:pt x="1841" y="7486"/>
                    <a:pt x="1841" y="1841"/>
                  </a:cubicBezTo>
                </a:path>
              </a:pathLst>
            </a:custGeom>
            <a:noFill/>
            <a:ln w="12700" cap="rnd">
              <a:solidFill>
                <a:schemeClr val="tx1"/>
              </a:solidFill>
              <a:prstDash val="solid"/>
              <a:round/>
            </a:ln>
          </p:spPr>
          <p:txBody>
            <a:bodyPr/>
            <a:lstStyle/>
            <a:p>
              <a:endParaRPr lang="es-419"/>
            </a:p>
          </p:txBody>
        </p:sp>
        <p:sp>
          <p:nvSpPr>
            <p:cNvPr id="48" name="Freeform: Shape 47">
              <a:extLst>
                <a:ext uri="{FF2B5EF4-FFF2-40B4-BE49-F238E27FC236}">
                  <a16:creationId xmlns:a16="http://schemas.microsoft.com/office/drawing/2014/main" id="{01CEE9D2-A499-4AC5-B0D3-9D9084206F03}"/>
                </a:ext>
              </a:extLst>
            </p:cNvPr>
            <p:cNvSpPr/>
            <p:nvPr/>
          </p:nvSpPr>
          <p:spPr>
            <a:xfrm>
              <a:off x="775987" y="133769"/>
              <a:ext cx="30265" cy="30265"/>
            </a:xfrm>
            <a:custGeom>
              <a:avLst/>
              <a:gdLst/>
              <a:ahLst/>
              <a:cxnLst/>
              <a:rect l="0" t="0" r="0" b="0"/>
              <a:pathLst>
                <a:path w="12272" h="12272">
                  <a:moveTo>
                    <a:pt x="1841" y="12150"/>
                  </a:moveTo>
                  <a:cubicBezTo>
                    <a:pt x="1841" y="6504"/>
                    <a:pt x="6505" y="1841"/>
                    <a:pt x="12150" y="1841"/>
                  </a:cubicBezTo>
                </a:path>
              </a:pathLst>
            </a:custGeom>
            <a:noFill/>
            <a:ln w="12700" cap="rnd">
              <a:solidFill>
                <a:schemeClr val="tx1"/>
              </a:solidFill>
              <a:prstDash val="solid"/>
              <a:round/>
            </a:ln>
          </p:spPr>
          <p:txBody>
            <a:bodyPr/>
            <a:lstStyle/>
            <a:p>
              <a:endParaRPr lang="es-419"/>
            </a:p>
          </p:txBody>
        </p:sp>
        <p:sp>
          <p:nvSpPr>
            <p:cNvPr id="51" name="Freeform: Shape 50">
              <a:extLst>
                <a:ext uri="{FF2B5EF4-FFF2-40B4-BE49-F238E27FC236}">
                  <a16:creationId xmlns:a16="http://schemas.microsoft.com/office/drawing/2014/main" id="{49BEC4D2-B404-459F-9586-325B5B735C1A}"/>
                </a:ext>
              </a:extLst>
            </p:cNvPr>
            <p:cNvSpPr/>
            <p:nvPr/>
          </p:nvSpPr>
          <p:spPr>
            <a:xfrm>
              <a:off x="673692" y="67187"/>
              <a:ext cx="48423" cy="66583"/>
            </a:xfrm>
            <a:custGeom>
              <a:avLst/>
              <a:gdLst/>
              <a:ahLst/>
              <a:cxnLst/>
              <a:rect l="0" t="0" r="0" b="0"/>
              <a:pathLst>
                <a:path w="19636" h="27000">
                  <a:moveTo>
                    <a:pt x="17550" y="4295"/>
                  </a:moveTo>
                  <a:cubicBezTo>
                    <a:pt x="17550" y="4295"/>
                    <a:pt x="14605" y="1841"/>
                    <a:pt x="9941" y="1841"/>
                  </a:cubicBezTo>
                  <a:cubicBezTo>
                    <a:pt x="5277" y="1841"/>
                    <a:pt x="2823" y="4541"/>
                    <a:pt x="2823" y="7732"/>
                  </a:cubicBezTo>
                  <a:cubicBezTo>
                    <a:pt x="2823" y="11168"/>
                    <a:pt x="6995" y="12886"/>
                    <a:pt x="10186" y="13868"/>
                  </a:cubicBezTo>
                  <a:cubicBezTo>
                    <a:pt x="13377" y="14850"/>
                    <a:pt x="18041" y="15832"/>
                    <a:pt x="18041" y="20004"/>
                  </a:cubicBezTo>
                  <a:cubicBezTo>
                    <a:pt x="18041" y="23686"/>
                    <a:pt x="13623" y="25404"/>
                    <a:pt x="10432" y="25404"/>
                  </a:cubicBezTo>
                  <a:cubicBezTo>
                    <a:pt x="7486" y="25404"/>
                    <a:pt x="3559" y="23686"/>
                    <a:pt x="1841" y="22214"/>
                  </a:cubicBezTo>
                </a:path>
              </a:pathLst>
            </a:custGeom>
            <a:noFill/>
            <a:ln w="12700" cap="rnd">
              <a:solidFill>
                <a:schemeClr val="tx1"/>
              </a:solidFill>
              <a:prstDash val="solid"/>
              <a:miter/>
            </a:ln>
          </p:spPr>
          <p:txBody>
            <a:bodyPr/>
            <a:lstStyle/>
            <a:p>
              <a:endParaRPr lang="es-419"/>
            </a:p>
          </p:txBody>
        </p:sp>
        <p:sp>
          <p:nvSpPr>
            <p:cNvPr id="52" name="Freeform: Shape 51">
              <a:extLst>
                <a:ext uri="{FF2B5EF4-FFF2-40B4-BE49-F238E27FC236}">
                  <a16:creationId xmlns:a16="http://schemas.microsoft.com/office/drawing/2014/main" id="{A14FF8C9-E13D-4C4D-9893-0BF55CE894E7}"/>
                </a:ext>
              </a:extLst>
            </p:cNvPr>
            <p:cNvSpPr/>
            <p:nvPr/>
          </p:nvSpPr>
          <p:spPr>
            <a:xfrm>
              <a:off x="693667" y="59924"/>
              <a:ext cx="6054" cy="78688"/>
            </a:xfrm>
            <a:custGeom>
              <a:avLst/>
              <a:gdLst/>
              <a:ahLst/>
              <a:cxnLst/>
              <a:rect l="0" t="0" r="0" b="0"/>
              <a:pathLst>
                <a:path w="2454" h="31909">
                  <a:moveTo>
                    <a:pt x="1841" y="1841"/>
                  </a:moveTo>
                  <a:lnTo>
                    <a:pt x="1841" y="32277"/>
                  </a:lnTo>
                </a:path>
              </a:pathLst>
            </a:custGeom>
            <a:ln w="12700" cap="rnd">
              <a:solidFill>
                <a:schemeClr val="tx1"/>
              </a:solidFill>
              <a:prstDash val="solid"/>
              <a:miter/>
            </a:ln>
          </p:spPr>
          <p:txBody>
            <a:bodyPr/>
            <a:lstStyle/>
            <a:p>
              <a:endParaRPr lang="es-419"/>
            </a:p>
          </p:txBody>
        </p:sp>
        <p:sp>
          <p:nvSpPr>
            <p:cNvPr id="49" name="Freeform: Shape 48">
              <a:extLst>
                <a:ext uri="{FF2B5EF4-FFF2-40B4-BE49-F238E27FC236}">
                  <a16:creationId xmlns:a16="http://schemas.microsoft.com/office/drawing/2014/main" id="{26B44D35-1B18-4BC8-9AE2-68E826544138}"/>
                </a:ext>
              </a:extLst>
            </p:cNvPr>
            <p:cNvSpPr/>
            <p:nvPr/>
          </p:nvSpPr>
          <p:spPr>
            <a:xfrm>
              <a:off x="585320" y="35106"/>
              <a:ext cx="30265" cy="30265"/>
            </a:xfrm>
            <a:custGeom>
              <a:avLst/>
              <a:gdLst/>
              <a:ahLst/>
              <a:cxnLst/>
              <a:rect l="0" t="0" r="0" b="0"/>
              <a:pathLst>
                <a:path w="12272" h="12272">
                  <a:moveTo>
                    <a:pt x="1841" y="12150"/>
                  </a:moveTo>
                  <a:cubicBezTo>
                    <a:pt x="7486" y="12150"/>
                    <a:pt x="12150" y="7486"/>
                    <a:pt x="12150" y="1841"/>
                  </a:cubicBezTo>
                </a:path>
              </a:pathLst>
            </a:custGeom>
            <a:noFill/>
            <a:ln w="12700" cap="rnd">
              <a:solidFill>
                <a:schemeClr val="tx1"/>
              </a:solidFill>
              <a:prstDash val="solid"/>
              <a:round/>
            </a:ln>
          </p:spPr>
          <p:txBody>
            <a:bodyPr/>
            <a:lstStyle/>
            <a:p>
              <a:endParaRPr lang="es-419"/>
            </a:p>
          </p:txBody>
        </p:sp>
        <p:sp>
          <p:nvSpPr>
            <p:cNvPr id="50" name="Freeform: Shape 49">
              <a:extLst>
                <a:ext uri="{FF2B5EF4-FFF2-40B4-BE49-F238E27FC236}">
                  <a16:creationId xmlns:a16="http://schemas.microsoft.com/office/drawing/2014/main" id="{643957B6-E055-4345-81D2-574C83A4FA1E}"/>
                </a:ext>
              </a:extLst>
            </p:cNvPr>
            <p:cNvSpPr/>
            <p:nvPr/>
          </p:nvSpPr>
          <p:spPr>
            <a:xfrm>
              <a:off x="585926" y="133769"/>
              <a:ext cx="30265" cy="30265"/>
            </a:xfrm>
            <a:custGeom>
              <a:avLst/>
              <a:gdLst/>
              <a:ahLst/>
              <a:cxnLst/>
              <a:rect l="0" t="0" r="0" b="0"/>
              <a:pathLst>
                <a:path w="12272" h="12272">
                  <a:moveTo>
                    <a:pt x="12150" y="12150"/>
                  </a:moveTo>
                  <a:cubicBezTo>
                    <a:pt x="12150" y="6504"/>
                    <a:pt x="7486" y="1841"/>
                    <a:pt x="1841" y="1841"/>
                  </a:cubicBezTo>
                </a:path>
              </a:pathLst>
            </a:custGeom>
            <a:noFill/>
            <a:ln w="12700" cap="rnd">
              <a:solidFill>
                <a:schemeClr val="tx1"/>
              </a:solidFill>
              <a:prstDash val="solid"/>
              <a:round/>
            </a:ln>
          </p:spPr>
          <p:txBody>
            <a:bodyPr/>
            <a:lstStyle/>
            <a:p>
              <a:endParaRPr lang="es-419"/>
            </a:p>
          </p:txBody>
        </p:sp>
      </p:grpSp>
      <p:grpSp>
        <p:nvGrpSpPr>
          <p:cNvPr id="1061" name="Group 1060">
            <a:extLst>
              <a:ext uri="{FF2B5EF4-FFF2-40B4-BE49-F238E27FC236}">
                <a16:creationId xmlns:a16="http://schemas.microsoft.com/office/drawing/2014/main" id="{EC44D762-B025-4F7E-8B5E-B00AFD6613AA}"/>
              </a:ext>
            </a:extLst>
          </p:cNvPr>
          <p:cNvGrpSpPr/>
          <p:nvPr/>
        </p:nvGrpSpPr>
        <p:grpSpPr>
          <a:xfrm>
            <a:off x="5447" y="18160"/>
            <a:ext cx="192116" cy="167060"/>
            <a:chOff x="5447" y="18160"/>
            <a:chExt cx="192116" cy="167060"/>
          </a:xfrm>
        </p:grpSpPr>
        <p:sp>
          <p:nvSpPr>
            <p:cNvPr id="53" name="Freeform: Shape 52">
              <a:extLst>
                <a:ext uri="{FF2B5EF4-FFF2-40B4-BE49-F238E27FC236}">
                  <a16:creationId xmlns:a16="http://schemas.microsoft.com/office/drawing/2014/main" id="{58B4A9FA-010E-4959-9154-185D0710F676}"/>
                </a:ext>
              </a:extLst>
            </p:cNvPr>
            <p:cNvSpPr/>
            <p:nvPr/>
          </p:nvSpPr>
          <p:spPr>
            <a:xfrm>
              <a:off x="5447" y="136797"/>
              <a:ext cx="96848" cy="48423"/>
            </a:xfrm>
            <a:custGeom>
              <a:avLst/>
              <a:gdLst/>
              <a:ahLst/>
              <a:cxnLst/>
              <a:rect l="0" t="0" r="0" b="0"/>
              <a:pathLst>
                <a:path w="39272" h="19636">
                  <a:moveTo>
                    <a:pt x="1841" y="1841"/>
                  </a:moveTo>
                  <a:lnTo>
                    <a:pt x="38659" y="1841"/>
                  </a:lnTo>
                  <a:lnTo>
                    <a:pt x="38659" y="17796"/>
                  </a:lnTo>
                  <a:lnTo>
                    <a:pt x="1841" y="17796"/>
                  </a:lnTo>
                  <a:close/>
                </a:path>
              </a:pathLst>
            </a:custGeom>
            <a:noFill/>
            <a:ln w="12700" cap="rnd">
              <a:solidFill>
                <a:schemeClr val="tx1"/>
              </a:solidFill>
              <a:prstDash val="solid"/>
              <a:round/>
            </a:ln>
          </p:spPr>
          <p:txBody>
            <a:bodyPr/>
            <a:lstStyle/>
            <a:p>
              <a:endParaRPr lang="es-419"/>
            </a:p>
          </p:txBody>
        </p:sp>
        <p:sp>
          <p:nvSpPr>
            <p:cNvPr id="54" name="Freeform: Shape 53">
              <a:extLst>
                <a:ext uri="{FF2B5EF4-FFF2-40B4-BE49-F238E27FC236}">
                  <a16:creationId xmlns:a16="http://schemas.microsoft.com/office/drawing/2014/main" id="{DB2ECF85-19BA-43B0-84B1-637AE98B3D40}"/>
                </a:ext>
              </a:extLst>
            </p:cNvPr>
            <p:cNvSpPr/>
            <p:nvPr/>
          </p:nvSpPr>
          <p:spPr>
            <a:xfrm>
              <a:off x="94663" y="81975"/>
              <a:ext cx="102900" cy="102900"/>
            </a:xfrm>
            <a:custGeom>
              <a:avLst/>
              <a:gdLst/>
              <a:ahLst/>
              <a:cxnLst/>
              <a:rect l="0" t="0" r="0" b="0"/>
              <a:pathLst>
                <a:path w="41727" h="41727">
                  <a:moveTo>
                    <a:pt x="13885" y="2603"/>
                  </a:moveTo>
                  <a:lnTo>
                    <a:pt x="39919" y="28638"/>
                  </a:lnTo>
                  <a:lnTo>
                    <a:pt x="28638" y="39919"/>
                  </a:lnTo>
                  <a:lnTo>
                    <a:pt x="2603" y="13885"/>
                  </a:lnTo>
                  <a:close/>
                </a:path>
              </a:pathLst>
            </a:custGeom>
            <a:noFill/>
            <a:ln w="12700" cap="rnd">
              <a:solidFill>
                <a:schemeClr val="tx1"/>
              </a:solidFill>
              <a:prstDash val="solid"/>
              <a:round/>
            </a:ln>
          </p:spPr>
          <p:txBody>
            <a:bodyPr/>
            <a:lstStyle/>
            <a:p>
              <a:endParaRPr lang="es-419"/>
            </a:p>
          </p:txBody>
        </p:sp>
        <p:sp>
          <p:nvSpPr>
            <p:cNvPr id="55" name="Freeform: Shape 54">
              <a:extLst>
                <a:ext uri="{FF2B5EF4-FFF2-40B4-BE49-F238E27FC236}">
                  <a16:creationId xmlns:a16="http://schemas.microsoft.com/office/drawing/2014/main" id="{2596A426-48DD-4BDE-82E1-9EF38F2E1E1A}"/>
                </a:ext>
              </a:extLst>
            </p:cNvPr>
            <p:cNvSpPr/>
            <p:nvPr/>
          </p:nvSpPr>
          <p:spPr>
            <a:xfrm>
              <a:off x="5447" y="97452"/>
              <a:ext cx="96848" cy="48423"/>
            </a:xfrm>
            <a:custGeom>
              <a:avLst/>
              <a:gdLst/>
              <a:ahLst/>
              <a:cxnLst/>
              <a:rect l="0" t="0" r="0" b="0"/>
              <a:pathLst>
                <a:path w="39272" h="19636">
                  <a:moveTo>
                    <a:pt x="1841" y="1841"/>
                  </a:moveTo>
                  <a:lnTo>
                    <a:pt x="38659" y="1841"/>
                  </a:lnTo>
                  <a:lnTo>
                    <a:pt x="38659" y="17796"/>
                  </a:lnTo>
                  <a:lnTo>
                    <a:pt x="1841" y="17796"/>
                  </a:lnTo>
                  <a:close/>
                </a:path>
              </a:pathLst>
            </a:custGeom>
            <a:noFill/>
            <a:ln w="12700" cap="rnd">
              <a:solidFill>
                <a:schemeClr val="tx1"/>
              </a:solidFill>
              <a:prstDash val="solid"/>
              <a:round/>
            </a:ln>
          </p:spPr>
          <p:txBody>
            <a:bodyPr/>
            <a:lstStyle/>
            <a:p>
              <a:endParaRPr lang="es-419"/>
            </a:p>
          </p:txBody>
        </p:sp>
        <p:sp>
          <p:nvSpPr>
            <p:cNvPr id="56" name="Freeform: Shape 55">
              <a:extLst>
                <a:ext uri="{FF2B5EF4-FFF2-40B4-BE49-F238E27FC236}">
                  <a16:creationId xmlns:a16="http://schemas.microsoft.com/office/drawing/2014/main" id="{04E66144-7DA2-4467-97B7-9E89AC1DAF26}"/>
                </a:ext>
              </a:extLst>
            </p:cNvPr>
            <p:cNvSpPr/>
            <p:nvPr/>
          </p:nvSpPr>
          <p:spPr>
            <a:xfrm>
              <a:off x="5447" y="57503"/>
              <a:ext cx="96848" cy="48423"/>
            </a:xfrm>
            <a:custGeom>
              <a:avLst/>
              <a:gdLst/>
              <a:ahLst/>
              <a:cxnLst/>
              <a:rect l="0" t="0" r="0" b="0"/>
              <a:pathLst>
                <a:path w="39272" h="19636">
                  <a:moveTo>
                    <a:pt x="1841" y="1841"/>
                  </a:moveTo>
                  <a:lnTo>
                    <a:pt x="38659" y="1841"/>
                  </a:lnTo>
                  <a:lnTo>
                    <a:pt x="38659" y="17795"/>
                  </a:lnTo>
                  <a:lnTo>
                    <a:pt x="1841" y="17795"/>
                  </a:lnTo>
                  <a:close/>
                </a:path>
              </a:pathLst>
            </a:custGeom>
            <a:noFill/>
            <a:ln w="12700" cap="rnd">
              <a:solidFill>
                <a:schemeClr val="tx1"/>
              </a:solidFill>
              <a:prstDash val="solid"/>
              <a:round/>
            </a:ln>
          </p:spPr>
          <p:txBody>
            <a:bodyPr/>
            <a:lstStyle/>
            <a:p>
              <a:endParaRPr lang="es-419"/>
            </a:p>
          </p:txBody>
        </p:sp>
        <p:sp>
          <p:nvSpPr>
            <p:cNvPr id="57" name="Freeform: Shape 56">
              <a:extLst>
                <a:ext uri="{FF2B5EF4-FFF2-40B4-BE49-F238E27FC236}">
                  <a16:creationId xmlns:a16="http://schemas.microsoft.com/office/drawing/2014/main" id="{EA0445E8-CAA9-4E01-8345-1ABFB7EC2AC5}"/>
                </a:ext>
              </a:extLst>
            </p:cNvPr>
            <p:cNvSpPr/>
            <p:nvPr/>
          </p:nvSpPr>
          <p:spPr>
            <a:xfrm>
              <a:off x="5447" y="18160"/>
              <a:ext cx="96848" cy="48423"/>
            </a:xfrm>
            <a:custGeom>
              <a:avLst/>
              <a:gdLst/>
              <a:ahLst/>
              <a:cxnLst/>
              <a:rect l="0" t="0" r="0" b="0"/>
              <a:pathLst>
                <a:path w="39272" h="19636">
                  <a:moveTo>
                    <a:pt x="1841" y="1841"/>
                  </a:moveTo>
                  <a:lnTo>
                    <a:pt x="38659" y="1841"/>
                  </a:lnTo>
                  <a:lnTo>
                    <a:pt x="38659" y="17795"/>
                  </a:lnTo>
                  <a:lnTo>
                    <a:pt x="1841" y="17795"/>
                  </a:lnTo>
                  <a:close/>
                </a:path>
              </a:pathLst>
            </a:custGeom>
            <a:noFill/>
            <a:ln w="12700" cap="rnd">
              <a:solidFill>
                <a:schemeClr val="tx1"/>
              </a:solidFill>
              <a:prstDash val="solid"/>
              <a:round/>
            </a:ln>
          </p:spPr>
          <p:txBody>
            <a:bodyPr/>
            <a:lstStyle/>
            <a:p>
              <a:endParaRPr lang="es-419"/>
            </a:p>
          </p:txBody>
        </p:sp>
      </p:grpSp>
      <p:grpSp>
        <p:nvGrpSpPr>
          <p:cNvPr id="1063" name="Group 1062">
            <a:extLst>
              <a:ext uri="{FF2B5EF4-FFF2-40B4-BE49-F238E27FC236}">
                <a16:creationId xmlns:a16="http://schemas.microsoft.com/office/drawing/2014/main" id="{F95DC65F-321B-4A1F-8990-8B21BDE62A84}"/>
              </a:ext>
            </a:extLst>
          </p:cNvPr>
          <p:cNvGrpSpPr/>
          <p:nvPr/>
        </p:nvGrpSpPr>
        <p:grpSpPr>
          <a:xfrm>
            <a:off x="1193035" y="15738"/>
            <a:ext cx="199751" cy="169482"/>
            <a:chOff x="1193035" y="15738"/>
            <a:chExt cx="199751" cy="169482"/>
          </a:xfrm>
        </p:grpSpPr>
        <p:sp>
          <p:nvSpPr>
            <p:cNvPr id="58" name="Freeform: Shape 57">
              <a:extLst>
                <a:ext uri="{FF2B5EF4-FFF2-40B4-BE49-F238E27FC236}">
                  <a16:creationId xmlns:a16="http://schemas.microsoft.com/office/drawing/2014/main" id="{5083CB38-975C-41F1-AC15-7F27CCA740E1}"/>
                </a:ext>
              </a:extLst>
            </p:cNvPr>
            <p:cNvSpPr/>
            <p:nvPr/>
          </p:nvSpPr>
          <p:spPr>
            <a:xfrm>
              <a:off x="1193038" y="15738"/>
              <a:ext cx="199748" cy="169482"/>
            </a:xfrm>
            <a:custGeom>
              <a:avLst/>
              <a:gdLst/>
              <a:ahLst/>
              <a:cxnLst/>
              <a:rect l="0" t="0" r="0" b="0"/>
              <a:pathLst>
                <a:path w="81000" h="68727">
                  <a:moveTo>
                    <a:pt x="41114" y="68114"/>
                  </a:moveTo>
                  <a:lnTo>
                    <a:pt x="1841" y="21477"/>
                  </a:lnTo>
                  <a:lnTo>
                    <a:pt x="16568" y="1841"/>
                  </a:lnTo>
                  <a:lnTo>
                    <a:pt x="65659" y="1841"/>
                  </a:lnTo>
                  <a:lnTo>
                    <a:pt x="80386" y="21477"/>
                  </a:lnTo>
                  <a:close/>
                </a:path>
              </a:pathLst>
            </a:custGeom>
            <a:noFill/>
            <a:ln w="12700" cap="rnd">
              <a:solidFill>
                <a:schemeClr val="tx1"/>
              </a:solidFill>
              <a:prstDash val="solid"/>
              <a:round/>
            </a:ln>
          </p:spPr>
          <p:txBody>
            <a:bodyPr/>
            <a:lstStyle/>
            <a:p>
              <a:endParaRPr lang="es-419"/>
            </a:p>
          </p:txBody>
        </p:sp>
        <p:sp>
          <p:nvSpPr>
            <p:cNvPr id="59" name="Freeform: Shape 58">
              <a:extLst>
                <a:ext uri="{FF2B5EF4-FFF2-40B4-BE49-F238E27FC236}">
                  <a16:creationId xmlns:a16="http://schemas.microsoft.com/office/drawing/2014/main" id="{AE5C0742-6045-4C65-9D35-0B8127F030C2}"/>
                </a:ext>
              </a:extLst>
            </p:cNvPr>
            <p:cNvSpPr/>
            <p:nvPr/>
          </p:nvSpPr>
          <p:spPr>
            <a:xfrm>
              <a:off x="1193035" y="64161"/>
              <a:ext cx="199748" cy="6054"/>
            </a:xfrm>
            <a:custGeom>
              <a:avLst/>
              <a:gdLst/>
              <a:ahLst/>
              <a:cxnLst/>
              <a:rect l="0" t="0" r="0" b="0"/>
              <a:pathLst>
                <a:path w="81000" h="2454">
                  <a:moveTo>
                    <a:pt x="1841" y="1841"/>
                  </a:moveTo>
                  <a:lnTo>
                    <a:pt x="80386" y="1841"/>
                  </a:lnTo>
                </a:path>
              </a:pathLst>
            </a:custGeom>
            <a:ln w="12700" cap="rnd">
              <a:solidFill>
                <a:schemeClr val="tx1"/>
              </a:solidFill>
              <a:prstDash val="solid"/>
              <a:round/>
            </a:ln>
          </p:spPr>
          <p:txBody>
            <a:bodyPr/>
            <a:lstStyle/>
            <a:p>
              <a:endParaRPr lang="es-419"/>
            </a:p>
          </p:txBody>
        </p:sp>
        <p:sp>
          <p:nvSpPr>
            <p:cNvPr id="60" name="Freeform: Shape 59">
              <a:extLst>
                <a:ext uri="{FF2B5EF4-FFF2-40B4-BE49-F238E27FC236}">
                  <a16:creationId xmlns:a16="http://schemas.microsoft.com/office/drawing/2014/main" id="{D4E90ED6-865F-49C4-ABEB-568BA9E51A35}"/>
                </a:ext>
              </a:extLst>
            </p:cNvPr>
            <p:cNvSpPr/>
            <p:nvPr/>
          </p:nvSpPr>
          <p:spPr>
            <a:xfrm>
              <a:off x="1289883" y="64161"/>
              <a:ext cx="42371" cy="121059"/>
            </a:xfrm>
            <a:custGeom>
              <a:avLst/>
              <a:gdLst/>
              <a:ahLst/>
              <a:cxnLst/>
              <a:rect l="0" t="0" r="0" b="0"/>
              <a:pathLst>
                <a:path w="17181" h="49090">
                  <a:moveTo>
                    <a:pt x="1841" y="48477"/>
                  </a:moveTo>
                  <a:lnTo>
                    <a:pt x="16568" y="1841"/>
                  </a:lnTo>
                </a:path>
              </a:pathLst>
            </a:custGeom>
            <a:ln w="12700" cap="rnd">
              <a:solidFill>
                <a:schemeClr val="tx1"/>
              </a:solidFill>
              <a:prstDash val="solid"/>
              <a:round/>
            </a:ln>
          </p:spPr>
          <p:txBody>
            <a:bodyPr/>
            <a:lstStyle/>
            <a:p>
              <a:endParaRPr lang="es-419"/>
            </a:p>
          </p:txBody>
        </p:sp>
        <p:sp>
          <p:nvSpPr>
            <p:cNvPr id="61" name="Freeform: Shape 60">
              <a:extLst>
                <a:ext uri="{FF2B5EF4-FFF2-40B4-BE49-F238E27FC236}">
                  <a16:creationId xmlns:a16="http://schemas.microsoft.com/office/drawing/2014/main" id="{94C24090-49E3-4935-8B67-C32A72A27023}"/>
                </a:ext>
              </a:extLst>
            </p:cNvPr>
            <p:cNvSpPr/>
            <p:nvPr/>
          </p:nvSpPr>
          <p:spPr>
            <a:xfrm>
              <a:off x="1253566" y="64161"/>
              <a:ext cx="42371" cy="121059"/>
            </a:xfrm>
            <a:custGeom>
              <a:avLst/>
              <a:gdLst/>
              <a:ahLst/>
              <a:cxnLst/>
              <a:rect l="0" t="0" r="0" b="0"/>
              <a:pathLst>
                <a:path w="17181" h="49090">
                  <a:moveTo>
                    <a:pt x="16568" y="48477"/>
                  </a:moveTo>
                  <a:lnTo>
                    <a:pt x="1841" y="1841"/>
                  </a:lnTo>
                </a:path>
              </a:pathLst>
            </a:custGeom>
            <a:ln w="12700" cap="rnd">
              <a:solidFill>
                <a:schemeClr val="tx1"/>
              </a:solidFill>
              <a:prstDash val="solid"/>
              <a:round/>
            </a:ln>
          </p:spPr>
          <p:txBody>
            <a:bodyPr/>
            <a:lstStyle/>
            <a:p>
              <a:endParaRPr lang="es-419"/>
            </a:p>
          </p:txBody>
        </p:sp>
        <p:sp>
          <p:nvSpPr>
            <p:cNvPr id="62" name="Freeform: Shape 61">
              <a:extLst>
                <a:ext uri="{FF2B5EF4-FFF2-40B4-BE49-F238E27FC236}">
                  <a16:creationId xmlns:a16="http://schemas.microsoft.com/office/drawing/2014/main" id="{761472C2-6D81-4C77-866A-52469480DEB3}"/>
                </a:ext>
              </a:extLst>
            </p:cNvPr>
            <p:cNvSpPr/>
            <p:nvPr/>
          </p:nvSpPr>
          <p:spPr>
            <a:xfrm>
              <a:off x="1229355" y="15738"/>
              <a:ext cx="30265" cy="54477"/>
            </a:xfrm>
            <a:custGeom>
              <a:avLst/>
              <a:gdLst/>
              <a:ahLst/>
              <a:cxnLst/>
              <a:rect l="0" t="0" r="0" b="0"/>
              <a:pathLst>
                <a:path w="12272" h="22090">
                  <a:moveTo>
                    <a:pt x="1841" y="1841"/>
                  </a:moveTo>
                  <a:lnTo>
                    <a:pt x="11659" y="21477"/>
                  </a:lnTo>
                </a:path>
              </a:pathLst>
            </a:custGeom>
            <a:ln w="12700" cap="rnd">
              <a:solidFill>
                <a:schemeClr val="tx1"/>
              </a:solidFill>
              <a:prstDash val="solid"/>
              <a:round/>
            </a:ln>
          </p:spPr>
          <p:txBody>
            <a:bodyPr/>
            <a:lstStyle/>
            <a:p>
              <a:endParaRPr lang="es-419"/>
            </a:p>
          </p:txBody>
        </p:sp>
        <p:sp>
          <p:nvSpPr>
            <p:cNvPr id="63" name="Freeform: Shape 62">
              <a:extLst>
                <a:ext uri="{FF2B5EF4-FFF2-40B4-BE49-F238E27FC236}">
                  <a16:creationId xmlns:a16="http://schemas.microsoft.com/office/drawing/2014/main" id="{CAB63FFA-CDAA-4049-BF20-6A5EDEFBD190}"/>
                </a:ext>
              </a:extLst>
            </p:cNvPr>
            <p:cNvSpPr/>
            <p:nvPr/>
          </p:nvSpPr>
          <p:spPr>
            <a:xfrm>
              <a:off x="1253566" y="15738"/>
              <a:ext cx="42371" cy="54477"/>
            </a:xfrm>
            <a:custGeom>
              <a:avLst/>
              <a:gdLst/>
              <a:ahLst/>
              <a:cxnLst/>
              <a:rect l="0" t="0" r="0" b="0"/>
              <a:pathLst>
                <a:path w="17181" h="22090">
                  <a:moveTo>
                    <a:pt x="1841" y="21477"/>
                  </a:moveTo>
                  <a:lnTo>
                    <a:pt x="16568" y="1841"/>
                  </a:lnTo>
                </a:path>
              </a:pathLst>
            </a:custGeom>
            <a:ln w="12700" cap="rnd">
              <a:solidFill>
                <a:schemeClr val="tx1"/>
              </a:solidFill>
              <a:prstDash val="solid"/>
              <a:round/>
            </a:ln>
          </p:spPr>
          <p:txBody>
            <a:bodyPr/>
            <a:lstStyle/>
            <a:p>
              <a:endParaRPr lang="es-419"/>
            </a:p>
          </p:txBody>
        </p:sp>
        <p:sp>
          <p:nvSpPr>
            <p:cNvPr id="64" name="Freeform: Shape 63">
              <a:extLst>
                <a:ext uri="{FF2B5EF4-FFF2-40B4-BE49-F238E27FC236}">
                  <a16:creationId xmlns:a16="http://schemas.microsoft.com/office/drawing/2014/main" id="{D287796A-8C10-4871-8E5F-3F7858E50048}"/>
                </a:ext>
              </a:extLst>
            </p:cNvPr>
            <p:cNvSpPr/>
            <p:nvPr/>
          </p:nvSpPr>
          <p:spPr>
            <a:xfrm>
              <a:off x="1289883" y="15738"/>
              <a:ext cx="42371" cy="54477"/>
            </a:xfrm>
            <a:custGeom>
              <a:avLst/>
              <a:gdLst/>
              <a:ahLst/>
              <a:cxnLst/>
              <a:rect l="0" t="0" r="0" b="0"/>
              <a:pathLst>
                <a:path w="17181" h="22090">
                  <a:moveTo>
                    <a:pt x="1841" y="1841"/>
                  </a:moveTo>
                  <a:lnTo>
                    <a:pt x="16568" y="21477"/>
                  </a:lnTo>
                </a:path>
              </a:pathLst>
            </a:custGeom>
            <a:ln w="12700" cap="rnd">
              <a:solidFill>
                <a:schemeClr val="tx1"/>
              </a:solidFill>
              <a:prstDash val="solid"/>
              <a:round/>
            </a:ln>
          </p:spPr>
          <p:txBody>
            <a:bodyPr/>
            <a:lstStyle/>
            <a:p>
              <a:endParaRPr lang="es-419"/>
            </a:p>
          </p:txBody>
        </p:sp>
        <p:sp>
          <p:nvSpPr>
            <p:cNvPr id="65" name="Freeform: Shape 64">
              <a:extLst>
                <a:ext uri="{FF2B5EF4-FFF2-40B4-BE49-F238E27FC236}">
                  <a16:creationId xmlns:a16="http://schemas.microsoft.com/office/drawing/2014/main" id="{987B9AA0-3D66-4F81-AE75-2100F1156DD7}"/>
                </a:ext>
              </a:extLst>
            </p:cNvPr>
            <p:cNvSpPr/>
            <p:nvPr/>
          </p:nvSpPr>
          <p:spPr>
            <a:xfrm>
              <a:off x="1326200" y="15738"/>
              <a:ext cx="30265" cy="54477"/>
            </a:xfrm>
            <a:custGeom>
              <a:avLst/>
              <a:gdLst/>
              <a:ahLst/>
              <a:cxnLst/>
              <a:rect l="0" t="0" r="0" b="0"/>
              <a:pathLst>
                <a:path w="12272" h="22090">
                  <a:moveTo>
                    <a:pt x="1841" y="21477"/>
                  </a:moveTo>
                  <a:lnTo>
                    <a:pt x="11659" y="1841"/>
                  </a:lnTo>
                </a:path>
              </a:pathLst>
            </a:custGeom>
            <a:ln w="12700" cap="rnd">
              <a:solidFill>
                <a:schemeClr val="tx1"/>
              </a:solidFill>
              <a:prstDash val="solid"/>
              <a:round/>
            </a:ln>
          </p:spPr>
          <p:txBody>
            <a:bodyPr/>
            <a:lstStyle/>
            <a:p>
              <a:endParaRPr lang="es-419"/>
            </a:p>
          </p:txBody>
        </p:sp>
      </p:grpSp>
      <p:grpSp>
        <p:nvGrpSpPr>
          <p:cNvPr id="1064" name="Group 1063">
            <a:extLst>
              <a:ext uri="{FF2B5EF4-FFF2-40B4-BE49-F238E27FC236}">
                <a16:creationId xmlns:a16="http://schemas.microsoft.com/office/drawing/2014/main" id="{896DF1A2-32C7-4C05-ADB9-CAEF5F8D14F0}"/>
              </a:ext>
            </a:extLst>
          </p:cNvPr>
          <p:cNvGrpSpPr/>
          <p:nvPr/>
        </p:nvGrpSpPr>
        <p:grpSpPr>
          <a:xfrm>
            <a:off x="1815281" y="0"/>
            <a:ext cx="151325" cy="202169"/>
            <a:chOff x="1815281" y="0"/>
            <a:chExt cx="151325" cy="202169"/>
          </a:xfrm>
        </p:grpSpPr>
        <p:sp>
          <p:nvSpPr>
            <p:cNvPr id="66" name="Freeform: Shape 65">
              <a:extLst>
                <a:ext uri="{FF2B5EF4-FFF2-40B4-BE49-F238E27FC236}">
                  <a16:creationId xmlns:a16="http://schemas.microsoft.com/office/drawing/2014/main" id="{A7AEC1B8-CEC7-4E70-B007-66791A4E1365}"/>
                </a:ext>
              </a:extLst>
            </p:cNvPr>
            <p:cNvSpPr/>
            <p:nvPr/>
          </p:nvSpPr>
          <p:spPr>
            <a:xfrm>
              <a:off x="1815281" y="50844"/>
              <a:ext cx="151325" cy="151325"/>
            </a:xfrm>
            <a:custGeom>
              <a:avLst/>
              <a:gdLst/>
              <a:ahLst/>
              <a:cxnLst/>
              <a:rect l="0" t="0" r="0" b="0"/>
              <a:pathLst>
                <a:path w="61363" h="61363">
                  <a:moveTo>
                    <a:pt x="59768" y="60014"/>
                  </a:moveTo>
                  <a:lnTo>
                    <a:pt x="1841" y="60014"/>
                  </a:lnTo>
                  <a:lnTo>
                    <a:pt x="4541" y="1841"/>
                  </a:lnTo>
                  <a:lnTo>
                    <a:pt x="57068" y="1841"/>
                  </a:lnTo>
                  <a:close/>
                </a:path>
              </a:pathLst>
            </a:custGeom>
            <a:noFill/>
            <a:ln w="12700" cap="rnd">
              <a:solidFill>
                <a:schemeClr val="tx1"/>
              </a:solidFill>
              <a:prstDash val="solid"/>
              <a:round/>
            </a:ln>
          </p:spPr>
          <p:txBody>
            <a:bodyPr/>
            <a:lstStyle/>
            <a:p>
              <a:endParaRPr lang="es-419"/>
            </a:p>
          </p:txBody>
        </p:sp>
        <p:sp>
          <p:nvSpPr>
            <p:cNvPr id="67" name="Freeform: Shape 66">
              <a:extLst>
                <a:ext uri="{FF2B5EF4-FFF2-40B4-BE49-F238E27FC236}">
                  <a16:creationId xmlns:a16="http://schemas.microsoft.com/office/drawing/2014/main" id="{146E8F44-40ED-4D3F-B022-42CCC76D7669}"/>
                </a:ext>
              </a:extLst>
            </p:cNvPr>
            <p:cNvSpPr/>
            <p:nvPr/>
          </p:nvSpPr>
          <p:spPr>
            <a:xfrm>
              <a:off x="1854020" y="0"/>
              <a:ext cx="72637" cy="66583"/>
            </a:xfrm>
            <a:custGeom>
              <a:avLst/>
              <a:gdLst/>
              <a:ahLst/>
              <a:cxnLst/>
              <a:rect l="0" t="0" r="0" b="0"/>
              <a:pathLst>
                <a:path w="29454" h="27000">
                  <a:moveTo>
                    <a:pt x="28350" y="27368"/>
                  </a:moveTo>
                  <a:lnTo>
                    <a:pt x="28350" y="15096"/>
                  </a:lnTo>
                  <a:cubicBezTo>
                    <a:pt x="28350" y="7732"/>
                    <a:pt x="22459" y="1841"/>
                    <a:pt x="15096" y="1841"/>
                  </a:cubicBezTo>
                  <a:cubicBezTo>
                    <a:pt x="7732" y="1841"/>
                    <a:pt x="1841" y="7732"/>
                    <a:pt x="1841" y="15096"/>
                  </a:cubicBezTo>
                  <a:lnTo>
                    <a:pt x="1841" y="27368"/>
                  </a:lnTo>
                </a:path>
              </a:pathLst>
            </a:custGeom>
            <a:noFill/>
            <a:ln w="12700" cap="rnd">
              <a:solidFill>
                <a:schemeClr val="tx1"/>
              </a:solidFill>
              <a:prstDash val="solid"/>
              <a:round/>
            </a:ln>
          </p:spPr>
          <p:txBody>
            <a:bodyPr/>
            <a:lstStyle/>
            <a:p>
              <a:endParaRPr lang="es-419"/>
            </a:p>
          </p:txBody>
        </p:sp>
      </p:grpSp>
      <p:grpSp>
        <p:nvGrpSpPr>
          <p:cNvPr id="1065" name="Group 1064">
            <a:extLst>
              <a:ext uri="{FF2B5EF4-FFF2-40B4-BE49-F238E27FC236}">
                <a16:creationId xmlns:a16="http://schemas.microsoft.com/office/drawing/2014/main" id="{ED174E57-23FF-4511-B2D3-8C4DE077421C}"/>
              </a:ext>
            </a:extLst>
          </p:cNvPr>
          <p:cNvGrpSpPr/>
          <p:nvPr/>
        </p:nvGrpSpPr>
        <p:grpSpPr>
          <a:xfrm>
            <a:off x="2386680" y="17553"/>
            <a:ext cx="199748" cy="164037"/>
            <a:chOff x="2386680" y="17553"/>
            <a:chExt cx="199748" cy="164037"/>
          </a:xfrm>
        </p:grpSpPr>
        <p:sp>
          <p:nvSpPr>
            <p:cNvPr id="68" name="Freeform: Shape 67">
              <a:extLst>
                <a:ext uri="{FF2B5EF4-FFF2-40B4-BE49-F238E27FC236}">
                  <a16:creationId xmlns:a16="http://schemas.microsoft.com/office/drawing/2014/main" id="{E7BD53B2-6D28-47EA-9D67-4A369FFD4531}"/>
                </a:ext>
              </a:extLst>
            </p:cNvPr>
            <p:cNvSpPr/>
            <p:nvPr/>
          </p:nvSpPr>
          <p:spPr>
            <a:xfrm>
              <a:off x="2402418" y="84742"/>
              <a:ext cx="169482" cy="96848"/>
            </a:xfrm>
            <a:custGeom>
              <a:avLst/>
              <a:gdLst/>
              <a:ahLst/>
              <a:cxnLst/>
              <a:rect l="0" t="0" r="0" b="0"/>
              <a:pathLst>
                <a:path w="68727" h="39272">
                  <a:moveTo>
                    <a:pt x="60504" y="39150"/>
                  </a:moveTo>
                  <a:lnTo>
                    <a:pt x="8714" y="39150"/>
                  </a:lnTo>
                  <a:cubicBezTo>
                    <a:pt x="6995" y="39150"/>
                    <a:pt x="5523" y="37677"/>
                    <a:pt x="5277" y="35959"/>
                  </a:cubicBezTo>
                  <a:lnTo>
                    <a:pt x="1841" y="1841"/>
                  </a:lnTo>
                  <a:lnTo>
                    <a:pt x="67377" y="1841"/>
                  </a:lnTo>
                  <a:lnTo>
                    <a:pt x="63941" y="35959"/>
                  </a:lnTo>
                  <a:cubicBezTo>
                    <a:pt x="63941" y="37677"/>
                    <a:pt x="62468" y="39150"/>
                    <a:pt x="60504" y="39150"/>
                  </a:cubicBezTo>
                  <a:close/>
                </a:path>
              </a:pathLst>
            </a:custGeom>
            <a:noFill/>
            <a:ln w="12700" cap="rnd">
              <a:solidFill>
                <a:schemeClr val="tx1"/>
              </a:solidFill>
              <a:prstDash val="solid"/>
              <a:round/>
            </a:ln>
          </p:spPr>
          <p:txBody>
            <a:bodyPr/>
            <a:lstStyle/>
            <a:p>
              <a:endParaRPr lang="es-419"/>
            </a:p>
          </p:txBody>
        </p:sp>
        <p:sp>
          <p:nvSpPr>
            <p:cNvPr id="69" name="Freeform: Shape 68">
              <a:extLst>
                <a:ext uri="{FF2B5EF4-FFF2-40B4-BE49-F238E27FC236}">
                  <a16:creationId xmlns:a16="http://schemas.microsoft.com/office/drawing/2014/main" id="{F0DFD955-353C-4ED6-876A-98AA30953607}"/>
                </a:ext>
              </a:extLst>
            </p:cNvPr>
            <p:cNvSpPr/>
            <p:nvPr/>
          </p:nvSpPr>
          <p:spPr>
            <a:xfrm>
              <a:off x="2429655" y="17553"/>
              <a:ext cx="42371" cy="36317"/>
            </a:xfrm>
            <a:custGeom>
              <a:avLst/>
              <a:gdLst/>
              <a:ahLst/>
              <a:cxnLst/>
              <a:rect l="0" t="0" r="0" b="0"/>
              <a:pathLst>
                <a:path w="17181" h="14727">
                  <a:moveTo>
                    <a:pt x="1841" y="14850"/>
                  </a:moveTo>
                  <a:lnTo>
                    <a:pt x="17059" y="1841"/>
                  </a:lnTo>
                </a:path>
              </a:pathLst>
            </a:custGeom>
            <a:ln w="12700" cap="rnd">
              <a:solidFill>
                <a:schemeClr val="tx1"/>
              </a:solidFill>
              <a:prstDash val="solid"/>
              <a:round/>
            </a:ln>
          </p:spPr>
          <p:txBody>
            <a:bodyPr/>
            <a:lstStyle/>
            <a:p>
              <a:endParaRPr lang="es-419"/>
            </a:p>
          </p:txBody>
        </p:sp>
        <p:sp>
          <p:nvSpPr>
            <p:cNvPr id="70" name="Freeform: Shape 69">
              <a:extLst>
                <a:ext uri="{FF2B5EF4-FFF2-40B4-BE49-F238E27FC236}">
                  <a16:creationId xmlns:a16="http://schemas.microsoft.com/office/drawing/2014/main" id="{28658DDB-AC48-4676-8B7D-31FCEF158054}"/>
                </a:ext>
              </a:extLst>
            </p:cNvPr>
            <p:cNvSpPr/>
            <p:nvPr/>
          </p:nvSpPr>
          <p:spPr>
            <a:xfrm>
              <a:off x="2499264" y="17553"/>
              <a:ext cx="42371" cy="36317"/>
            </a:xfrm>
            <a:custGeom>
              <a:avLst/>
              <a:gdLst/>
              <a:ahLst/>
              <a:cxnLst/>
              <a:rect l="0" t="0" r="0" b="0"/>
              <a:pathLst>
                <a:path w="17181" h="14727">
                  <a:moveTo>
                    <a:pt x="17305" y="14850"/>
                  </a:moveTo>
                  <a:lnTo>
                    <a:pt x="1841" y="1841"/>
                  </a:lnTo>
                </a:path>
              </a:pathLst>
            </a:custGeom>
            <a:ln w="12700" cap="rnd">
              <a:solidFill>
                <a:schemeClr val="tx1"/>
              </a:solidFill>
              <a:prstDash val="solid"/>
              <a:round/>
            </a:ln>
          </p:spPr>
          <p:txBody>
            <a:bodyPr/>
            <a:lstStyle/>
            <a:p>
              <a:endParaRPr lang="es-419"/>
            </a:p>
          </p:txBody>
        </p:sp>
        <p:sp>
          <p:nvSpPr>
            <p:cNvPr id="71" name="Freeform: Shape 70">
              <a:extLst>
                <a:ext uri="{FF2B5EF4-FFF2-40B4-BE49-F238E27FC236}">
                  <a16:creationId xmlns:a16="http://schemas.microsoft.com/office/drawing/2014/main" id="{2FC1D24C-EBF3-461A-9171-FEC51F2CF0B6}"/>
                </a:ext>
              </a:extLst>
            </p:cNvPr>
            <p:cNvSpPr/>
            <p:nvPr/>
          </p:nvSpPr>
          <p:spPr>
            <a:xfrm>
              <a:off x="2386680" y="50844"/>
              <a:ext cx="199748" cy="42371"/>
            </a:xfrm>
            <a:custGeom>
              <a:avLst/>
              <a:gdLst/>
              <a:ahLst/>
              <a:cxnLst/>
              <a:rect l="0" t="0" r="0" b="0"/>
              <a:pathLst>
                <a:path w="81000" h="17181">
                  <a:moveTo>
                    <a:pt x="77441" y="15586"/>
                  </a:moveTo>
                  <a:lnTo>
                    <a:pt x="4786" y="15586"/>
                  </a:lnTo>
                  <a:cubicBezTo>
                    <a:pt x="3068" y="15586"/>
                    <a:pt x="1841" y="14359"/>
                    <a:pt x="1841" y="12641"/>
                  </a:cubicBezTo>
                  <a:lnTo>
                    <a:pt x="1841" y="4786"/>
                  </a:lnTo>
                  <a:cubicBezTo>
                    <a:pt x="1841" y="3068"/>
                    <a:pt x="3068" y="1841"/>
                    <a:pt x="4786" y="1841"/>
                  </a:cubicBezTo>
                  <a:lnTo>
                    <a:pt x="77441" y="1841"/>
                  </a:lnTo>
                  <a:cubicBezTo>
                    <a:pt x="79159" y="1841"/>
                    <a:pt x="80386" y="3068"/>
                    <a:pt x="80386" y="4786"/>
                  </a:cubicBezTo>
                  <a:lnTo>
                    <a:pt x="80386" y="12641"/>
                  </a:lnTo>
                  <a:cubicBezTo>
                    <a:pt x="80386" y="14359"/>
                    <a:pt x="78914" y="15586"/>
                    <a:pt x="77441" y="15586"/>
                  </a:cubicBezTo>
                  <a:close/>
                </a:path>
              </a:pathLst>
            </a:custGeom>
            <a:noFill/>
            <a:ln w="12700" cap="rnd">
              <a:solidFill>
                <a:schemeClr val="tx1"/>
              </a:solidFill>
              <a:prstDash val="solid"/>
              <a:round/>
            </a:ln>
          </p:spPr>
          <p:txBody>
            <a:bodyPr/>
            <a:lstStyle/>
            <a:p>
              <a:endParaRPr lang="es-419"/>
            </a:p>
          </p:txBody>
        </p:sp>
        <p:sp>
          <p:nvSpPr>
            <p:cNvPr id="72" name="Freeform: Shape 71">
              <a:extLst>
                <a:ext uri="{FF2B5EF4-FFF2-40B4-BE49-F238E27FC236}">
                  <a16:creationId xmlns:a16="http://schemas.microsoft.com/office/drawing/2014/main" id="{284DFF04-2232-4D7C-80F0-9986430D1F17}"/>
                </a:ext>
              </a:extLst>
            </p:cNvPr>
            <p:cNvSpPr/>
            <p:nvPr/>
          </p:nvSpPr>
          <p:spPr>
            <a:xfrm>
              <a:off x="2439339" y="108347"/>
              <a:ext cx="6054" cy="48423"/>
            </a:xfrm>
            <a:custGeom>
              <a:avLst/>
              <a:gdLst/>
              <a:ahLst/>
              <a:cxnLst/>
              <a:rect l="0" t="0" r="0" b="0"/>
              <a:pathLst>
                <a:path w="2454" h="19636">
                  <a:moveTo>
                    <a:pt x="1841" y="1841"/>
                  </a:moveTo>
                  <a:lnTo>
                    <a:pt x="1841" y="19514"/>
                  </a:lnTo>
                </a:path>
              </a:pathLst>
            </a:custGeom>
            <a:ln w="12700" cap="rnd">
              <a:solidFill>
                <a:schemeClr val="tx1"/>
              </a:solidFill>
              <a:prstDash val="solid"/>
              <a:round/>
            </a:ln>
          </p:spPr>
          <p:txBody>
            <a:bodyPr/>
            <a:lstStyle/>
            <a:p>
              <a:endParaRPr lang="es-419"/>
            </a:p>
          </p:txBody>
        </p:sp>
        <p:sp>
          <p:nvSpPr>
            <p:cNvPr id="73" name="Freeform: Shape 72">
              <a:extLst>
                <a:ext uri="{FF2B5EF4-FFF2-40B4-BE49-F238E27FC236}">
                  <a16:creationId xmlns:a16="http://schemas.microsoft.com/office/drawing/2014/main" id="{3400C155-2E1E-4E29-AD3D-7181B4CF57D0}"/>
                </a:ext>
              </a:extLst>
            </p:cNvPr>
            <p:cNvSpPr/>
            <p:nvPr/>
          </p:nvSpPr>
          <p:spPr>
            <a:xfrm>
              <a:off x="2469001" y="108347"/>
              <a:ext cx="6054" cy="48423"/>
            </a:xfrm>
            <a:custGeom>
              <a:avLst/>
              <a:gdLst/>
              <a:ahLst/>
              <a:cxnLst/>
              <a:rect l="0" t="0" r="0" b="0"/>
              <a:pathLst>
                <a:path w="2454" h="19636">
                  <a:moveTo>
                    <a:pt x="1841" y="1841"/>
                  </a:moveTo>
                  <a:lnTo>
                    <a:pt x="1841" y="19514"/>
                  </a:lnTo>
                </a:path>
              </a:pathLst>
            </a:custGeom>
            <a:ln w="12700" cap="rnd">
              <a:solidFill>
                <a:schemeClr val="tx1"/>
              </a:solidFill>
              <a:prstDash val="solid"/>
              <a:round/>
            </a:ln>
          </p:spPr>
          <p:txBody>
            <a:bodyPr/>
            <a:lstStyle/>
            <a:p>
              <a:endParaRPr lang="es-419"/>
            </a:p>
          </p:txBody>
        </p:sp>
        <p:sp>
          <p:nvSpPr>
            <p:cNvPr id="74" name="Freeform: Shape 73">
              <a:extLst>
                <a:ext uri="{FF2B5EF4-FFF2-40B4-BE49-F238E27FC236}">
                  <a16:creationId xmlns:a16="http://schemas.microsoft.com/office/drawing/2014/main" id="{5F3FFDFF-D9B4-49A8-8B3A-CEB1931BC773}"/>
                </a:ext>
              </a:extLst>
            </p:cNvPr>
            <p:cNvSpPr/>
            <p:nvPr/>
          </p:nvSpPr>
          <p:spPr>
            <a:xfrm>
              <a:off x="2498055" y="108347"/>
              <a:ext cx="6054" cy="48423"/>
            </a:xfrm>
            <a:custGeom>
              <a:avLst/>
              <a:gdLst/>
              <a:ahLst/>
              <a:cxnLst/>
              <a:rect l="0" t="0" r="0" b="0"/>
              <a:pathLst>
                <a:path w="2454" h="19636">
                  <a:moveTo>
                    <a:pt x="1841" y="1841"/>
                  </a:moveTo>
                  <a:lnTo>
                    <a:pt x="1841" y="19514"/>
                  </a:lnTo>
                </a:path>
              </a:pathLst>
            </a:custGeom>
            <a:ln w="12700" cap="rnd">
              <a:solidFill>
                <a:schemeClr val="tx1"/>
              </a:solidFill>
              <a:prstDash val="solid"/>
              <a:round/>
            </a:ln>
          </p:spPr>
          <p:txBody>
            <a:bodyPr/>
            <a:lstStyle/>
            <a:p>
              <a:endParaRPr lang="es-419"/>
            </a:p>
          </p:txBody>
        </p:sp>
        <p:sp>
          <p:nvSpPr>
            <p:cNvPr id="75" name="Freeform: Shape 74">
              <a:extLst>
                <a:ext uri="{FF2B5EF4-FFF2-40B4-BE49-F238E27FC236}">
                  <a16:creationId xmlns:a16="http://schemas.microsoft.com/office/drawing/2014/main" id="{DE43BD1E-34CC-4F38-81D2-227BF8933D0F}"/>
                </a:ext>
              </a:extLst>
            </p:cNvPr>
            <p:cNvSpPr/>
            <p:nvPr/>
          </p:nvSpPr>
          <p:spPr>
            <a:xfrm>
              <a:off x="2527107" y="108347"/>
              <a:ext cx="6054" cy="48423"/>
            </a:xfrm>
            <a:custGeom>
              <a:avLst/>
              <a:gdLst/>
              <a:ahLst/>
              <a:cxnLst/>
              <a:rect l="0" t="0" r="0" b="0"/>
              <a:pathLst>
                <a:path w="2454" h="19636">
                  <a:moveTo>
                    <a:pt x="1841" y="1841"/>
                  </a:moveTo>
                  <a:lnTo>
                    <a:pt x="1841" y="19514"/>
                  </a:lnTo>
                </a:path>
              </a:pathLst>
            </a:custGeom>
            <a:ln w="12700" cap="rnd">
              <a:solidFill>
                <a:schemeClr val="tx1"/>
              </a:solidFill>
              <a:prstDash val="solid"/>
              <a:round/>
            </a:ln>
          </p:spPr>
          <p:txBody>
            <a:bodyPr/>
            <a:lstStyle/>
            <a:p>
              <a:endParaRPr lang="es-419"/>
            </a:p>
          </p:txBody>
        </p:sp>
      </p:grpSp>
      <p:grpSp>
        <p:nvGrpSpPr>
          <p:cNvPr id="1049" name="Group 1048">
            <a:extLst>
              <a:ext uri="{FF2B5EF4-FFF2-40B4-BE49-F238E27FC236}">
                <a16:creationId xmlns:a16="http://schemas.microsoft.com/office/drawing/2014/main" id="{9B861924-82C6-4CBF-B4F2-5C267E3B5191}"/>
              </a:ext>
            </a:extLst>
          </p:cNvPr>
          <p:cNvGrpSpPr/>
          <p:nvPr/>
        </p:nvGrpSpPr>
        <p:grpSpPr>
          <a:xfrm>
            <a:off x="5370788" y="1174274"/>
            <a:ext cx="199748" cy="239091"/>
            <a:chOff x="5370788" y="1174274"/>
            <a:chExt cx="199748" cy="239091"/>
          </a:xfrm>
        </p:grpSpPr>
        <p:sp>
          <p:nvSpPr>
            <p:cNvPr id="76" name="Freeform: Shape 75">
              <a:extLst>
                <a:ext uri="{FF2B5EF4-FFF2-40B4-BE49-F238E27FC236}">
                  <a16:creationId xmlns:a16="http://schemas.microsoft.com/office/drawing/2014/main" id="{9561C314-8649-46AB-B441-C164D87430DB}"/>
                </a:ext>
              </a:extLst>
            </p:cNvPr>
            <p:cNvSpPr/>
            <p:nvPr/>
          </p:nvSpPr>
          <p:spPr>
            <a:xfrm>
              <a:off x="5370788" y="1223908"/>
              <a:ext cx="199748" cy="90794"/>
            </a:xfrm>
            <a:custGeom>
              <a:avLst/>
              <a:gdLst/>
              <a:ahLst/>
              <a:cxnLst/>
              <a:rect l="0" t="0" r="0" b="0"/>
              <a:pathLst>
                <a:path w="81000" h="36818">
                  <a:moveTo>
                    <a:pt x="48968" y="1841"/>
                  </a:moveTo>
                  <a:lnTo>
                    <a:pt x="79650" y="17305"/>
                  </a:lnTo>
                  <a:lnTo>
                    <a:pt x="40623" y="36695"/>
                  </a:lnTo>
                  <a:lnTo>
                    <a:pt x="1841" y="17305"/>
                  </a:lnTo>
                  <a:lnTo>
                    <a:pt x="32768" y="1841"/>
                  </a:lnTo>
                </a:path>
              </a:pathLst>
            </a:custGeom>
            <a:noFill/>
            <a:ln w="12700" cap="rnd">
              <a:solidFill>
                <a:schemeClr val="tx1"/>
              </a:solidFill>
              <a:prstDash val="solid"/>
              <a:round/>
            </a:ln>
          </p:spPr>
          <p:txBody>
            <a:bodyPr/>
            <a:lstStyle/>
            <a:p>
              <a:endParaRPr lang="es-419"/>
            </a:p>
          </p:txBody>
        </p:sp>
        <p:sp>
          <p:nvSpPr>
            <p:cNvPr id="77" name="Freeform: Shape 76">
              <a:extLst>
                <a:ext uri="{FF2B5EF4-FFF2-40B4-BE49-F238E27FC236}">
                  <a16:creationId xmlns:a16="http://schemas.microsoft.com/office/drawing/2014/main" id="{EDCDDA87-9798-4608-98E0-6B7BD1950D29}"/>
                </a:ext>
              </a:extLst>
            </p:cNvPr>
            <p:cNvSpPr/>
            <p:nvPr/>
          </p:nvSpPr>
          <p:spPr>
            <a:xfrm>
              <a:off x="5370788" y="1358888"/>
              <a:ext cx="199748" cy="54477"/>
            </a:xfrm>
            <a:custGeom>
              <a:avLst/>
              <a:gdLst/>
              <a:ahLst/>
              <a:cxnLst/>
              <a:rect l="0" t="0" r="0" b="0"/>
              <a:pathLst>
                <a:path w="81000" h="22090">
                  <a:moveTo>
                    <a:pt x="79650" y="1841"/>
                  </a:moveTo>
                  <a:lnTo>
                    <a:pt x="40623" y="21232"/>
                  </a:lnTo>
                  <a:lnTo>
                    <a:pt x="1841" y="1841"/>
                  </a:lnTo>
                </a:path>
              </a:pathLst>
            </a:custGeom>
            <a:noFill/>
            <a:ln w="12700" cap="rnd">
              <a:solidFill>
                <a:schemeClr val="tx1"/>
              </a:solidFill>
              <a:prstDash val="solid"/>
              <a:round/>
            </a:ln>
          </p:spPr>
          <p:txBody>
            <a:bodyPr/>
            <a:lstStyle/>
            <a:p>
              <a:endParaRPr lang="es-419"/>
            </a:p>
          </p:txBody>
        </p:sp>
        <p:sp>
          <p:nvSpPr>
            <p:cNvPr id="78" name="Freeform: Shape 77">
              <a:extLst>
                <a:ext uri="{FF2B5EF4-FFF2-40B4-BE49-F238E27FC236}">
                  <a16:creationId xmlns:a16="http://schemas.microsoft.com/office/drawing/2014/main" id="{B72DF7C9-C176-46C0-926E-879ABE630578}"/>
                </a:ext>
              </a:extLst>
            </p:cNvPr>
            <p:cNvSpPr/>
            <p:nvPr/>
          </p:nvSpPr>
          <p:spPr>
            <a:xfrm>
              <a:off x="5562666" y="1262042"/>
              <a:ext cx="6054" cy="102900"/>
            </a:xfrm>
            <a:custGeom>
              <a:avLst/>
              <a:gdLst/>
              <a:ahLst/>
              <a:cxnLst/>
              <a:rect l="0" t="0" r="0" b="0"/>
              <a:pathLst>
                <a:path w="2454" h="41727">
                  <a:moveTo>
                    <a:pt x="1841" y="1841"/>
                  </a:moveTo>
                  <a:lnTo>
                    <a:pt x="1841" y="41114"/>
                  </a:lnTo>
                </a:path>
              </a:pathLst>
            </a:custGeom>
            <a:ln w="12700" cap="rnd">
              <a:solidFill>
                <a:schemeClr val="tx1"/>
              </a:solidFill>
              <a:prstDash val="solid"/>
              <a:round/>
            </a:ln>
          </p:spPr>
          <p:txBody>
            <a:bodyPr/>
            <a:lstStyle/>
            <a:p>
              <a:endParaRPr lang="es-419"/>
            </a:p>
          </p:txBody>
        </p:sp>
        <p:sp>
          <p:nvSpPr>
            <p:cNvPr id="79" name="Freeform: Shape 78">
              <a:extLst>
                <a:ext uri="{FF2B5EF4-FFF2-40B4-BE49-F238E27FC236}">
                  <a16:creationId xmlns:a16="http://schemas.microsoft.com/office/drawing/2014/main" id="{7C9C43A3-0986-4E77-A5C0-2A1EAA2B36CA}"/>
                </a:ext>
              </a:extLst>
            </p:cNvPr>
            <p:cNvSpPr/>
            <p:nvPr/>
          </p:nvSpPr>
          <p:spPr>
            <a:xfrm>
              <a:off x="5466425" y="1309861"/>
              <a:ext cx="6054" cy="102900"/>
            </a:xfrm>
            <a:custGeom>
              <a:avLst/>
              <a:gdLst/>
              <a:ahLst/>
              <a:cxnLst/>
              <a:rect l="0" t="0" r="0" b="0"/>
              <a:pathLst>
                <a:path w="2454" h="41727">
                  <a:moveTo>
                    <a:pt x="1841" y="1841"/>
                  </a:moveTo>
                  <a:lnTo>
                    <a:pt x="1841" y="41114"/>
                  </a:lnTo>
                </a:path>
              </a:pathLst>
            </a:custGeom>
            <a:ln w="12700" cap="rnd">
              <a:solidFill>
                <a:schemeClr val="tx1"/>
              </a:solidFill>
              <a:prstDash val="solid"/>
              <a:round/>
            </a:ln>
          </p:spPr>
          <p:txBody>
            <a:bodyPr/>
            <a:lstStyle/>
            <a:p>
              <a:endParaRPr lang="es-419"/>
            </a:p>
          </p:txBody>
        </p:sp>
        <p:sp>
          <p:nvSpPr>
            <p:cNvPr id="80" name="Freeform: Shape 79">
              <a:extLst>
                <a:ext uri="{FF2B5EF4-FFF2-40B4-BE49-F238E27FC236}">
                  <a16:creationId xmlns:a16="http://schemas.microsoft.com/office/drawing/2014/main" id="{E62BB5F3-40FE-469A-91DB-0D4FE3DA67C3}"/>
                </a:ext>
              </a:extLst>
            </p:cNvPr>
            <p:cNvSpPr/>
            <p:nvPr/>
          </p:nvSpPr>
          <p:spPr>
            <a:xfrm>
              <a:off x="5370788" y="1262042"/>
              <a:ext cx="6054" cy="102900"/>
            </a:xfrm>
            <a:custGeom>
              <a:avLst/>
              <a:gdLst/>
              <a:ahLst/>
              <a:cxnLst/>
              <a:rect l="0" t="0" r="0" b="0"/>
              <a:pathLst>
                <a:path w="2454" h="41727">
                  <a:moveTo>
                    <a:pt x="1841" y="1841"/>
                  </a:moveTo>
                  <a:lnTo>
                    <a:pt x="1841" y="41114"/>
                  </a:lnTo>
                </a:path>
              </a:pathLst>
            </a:custGeom>
            <a:ln w="12700" cap="rnd">
              <a:solidFill>
                <a:schemeClr val="tx1"/>
              </a:solidFill>
              <a:prstDash val="solid"/>
              <a:round/>
            </a:ln>
          </p:spPr>
          <p:txBody>
            <a:bodyPr/>
            <a:lstStyle/>
            <a:p>
              <a:endParaRPr lang="es-419"/>
            </a:p>
          </p:txBody>
        </p:sp>
        <p:sp>
          <p:nvSpPr>
            <p:cNvPr id="81" name="Freeform: Shape 80">
              <a:extLst>
                <a:ext uri="{FF2B5EF4-FFF2-40B4-BE49-F238E27FC236}">
                  <a16:creationId xmlns:a16="http://schemas.microsoft.com/office/drawing/2014/main" id="{6B2AE5A4-E177-4A5C-803C-98D3602CF079}"/>
                </a:ext>
              </a:extLst>
            </p:cNvPr>
            <p:cNvSpPr/>
            <p:nvPr/>
          </p:nvSpPr>
          <p:spPr>
            <a:xfrm>
              <a:off x="5466425" y="1174274"/>
              <a:ext cx="6054" cy="78688"/>
            </a:xfrm>
            <a:custGeom>
              <a:avLst/>
              <a:gdLst/>
              <a:ahLst/>
              <a:cxnLst/>
              <a:rect l="0" t="0" r="0" b="0"/>
              <a:pathLst>
                <a:path w="2454" h="31909">
                  <a:moveTo>
                    <a:pt x="1841" y="31786"/>
                  </a:moveTo>
                  <a:lnTo>
                    <a:pt x="1841" y="1841"/>
                  </a:lnTo>
                </a:path>
              </a:pathLst>
            </a:custGeom>
            <a:ln w="12700" cap="rnd">
              <a:solidFill>
                <a:schemeClr val="tx1"/>
              </a:solidFill>
              <a:prstDash val="solid"/>
              <a:round/>
            </a:ln>
          </p:spPr>
          <p:txBody>
            <a:bodyPr/>
            <a:lstStyle/>
            <a:p>
              <a:endParaRPr lang="es-419"/>
            </a:p>
          </p:txBody>
        </p:sp>
        <p:sp>
          <p:nvSpPr>
            <p:cNvPr id="82" name="Freeform: Shape 81">
              <a:extLst>
                <a:ext uri="{FF2B5EF4-FFF2-40B4-BE49-F238E27FC236}">
                  <a16:creationId xmlns:a16="http://schemas.microsoft.com/office/drawing/2014/main" id="{74143046-7C8B-4137-B78F-535B6223387B}"/>
                </a:ext>
              </a:extLst>
            </p:cNvPr>
            <p:cNvSpPr/>
            <p:nvPr/>
          </p:nvSpPr>
          <p:spPr>
            <a:xfrm>
              <a:off x="5437370" y="1174274"/>
              <a:ext cx="66583" cy="36317"/>
            </a:xfrm>
            <a:custGeom>
              <a:avLst/>
              <a:gdLst/>
              <a:ahLst/>
              <a:cxnLst/>
              <a:rect l="0" t="0" r="0" b="0"/>
              <a:pathLst>
                <a:path w="27000" h="14727">
                  <a:moveTo>
                    <a:pt x="25650" y="13623"/>
                  </a:moveTo>
                  <a:lnTo>
                    <a:pt x="13623" y="1841"/>
                  </a:lnTo>
                  <a:lnTo>
                    <a:pt x="1841" y="13623"/>
                  </a:lnTo>
                </a:path>
              </a:pathLst>
            </a:custGeom>
            <a:noFill/>
            <a:ln w="12700" cap="rnd">
              <a:solidFill>
                <a:schemeClr val="tx1"/>
              </a:solidFill>
              <a:prstDash val="solid"/>
              <a:round/>
            </a:ln>
          </p:spPr>
          <p:txBody>
            <a:bodyPr/>
            <a:lstStyle/>
            <a:p>
              <a:endParaRPr lang="es-419"/>
            </a:p>
          </p:txBody>
        </p:sp>
      </p:grpSp>
      <p:grpSp>
        <p:nvGrpSpPr>
          <p:cNvPr id="1057" name="Group 1056">
            <a:extLst>
              <a:ext uri="{FF2B5EF4-FFF2-40B4-BE49-F238E27FC236}">
                <a16:creationId xmlns:a16="http://schemas.microsoft.com/office/drawing/2014/main" id="{5BAA465B-DBB1-4893-A050-5658F44B9E22}"/>
              </a:ext>
            </a:extLst>
          </p:cNvPr>
          <p:cNvGrpSpPr/>
          <p:nvPr/>
        </p:nvGrpSpPr>
        <p:grpSpPr>
          <a:xfrm>
            <a:off x="1152464" y="598032"/>
            <a:ext cx="283296" cy="199141"/>
            <a:chOff x="1152464" y="598032"/>
            <a:chExt cx="283296" cy="199141"/>
          </a:xfrm>
        </p:grpSpPr>
        <p:sp>
          <p:nvSpPr>
            <p:cNvPr id="83" name="Freeform: Shape 82">
              <a:extLst>
                <a:ext uri="{FF2B5EF4-FFF2-40B4-BE49-F238E27FC236}">
                  <a16:creationId xmlns:a16="http://schemas.microsoft.com/office/drawing/2014/main" id="{174D95F2-5984-4068-879E-A32F3DA83CBF}"/>
                </a:ext>
              </a:extLst>
            </p:cNvPr>
            <p:cNvSpPr/>
            <p:nvPr/>
          </p:nvSpPr>
          <p:spPr>
            <a:xfrm>
              <a:off x="1152464" y="673694"/>
              <a:ext cx="199748" cy="121059"/>
            </a:xfrm>
            <a:custGeom>
              <a:avLst/>
              <a:gdLst/>
              <a:ahLst/>
              <a:cxnLst/>
              <a:rect l="0" t="0" r="0" b="0"/>
              <a:pathLst>
                <a:path w="81000" h="49090">
                  <a:moveTo>
                    <a:pt x="16329" y="19759"/>
                  </a:moveTo>
                  <a:cubicBezTo>
                    <a:pt x="16575" y="19759"/>
                    <a:pt x="16820" y="19759"/>
                    <a:pt x="16820" y="19759"/>
                  </a:cubicBezTo>
                  <a:cubicBezTo>
                    <a:pt x="19275" y="9450"/>
                    <a:pt x="28602" y="1841"/>
                    <a:pt x="39648" y="1841"/>
                  </a:cubicBezTo>
                  <a:cubicBezTo>
                    <a:pt x="48975" y="1841"/>
                    <a:pt x="56829" y="7241"/>
                    <a:pt x="60757" y="15096"/>
                  </a:cubicBezTo>
                  <a:cubicBezTo>
                    <a:pt x="61493" y="14850"/>
                    <a:pt x="62475" y="14850"/>
                    <a:pt x="63457" y="14850"/>
                  </a:cubicBezTo>
                  <a:cubicBezTo>
                    <a:pt x="72784" y="14850"/>
                    <a:pt x="80393" y="22459"/>
                    <a:pt x="80393" y="31786"/>
                  </a:cubicBezTo>
                  <a:cubicBezTo>
                    <a:pt x="80393" y="41114"/>
                    <a:pt x="72784" y="48723"/>
                    <a:pt x="63457" y="48723"/>
                  </a:cubicBezTo>
                  <a:lnTo>
                    <a:pt x="16329" y="48723"/>
                  </a:lnTo>
                  <a:cubicBezTo>
                    <a:pt x="8229" y="48723"/>
                    <a:pt x="1848" y="42096"/>
                    <a:pt x="1848" y="34241"/>
                  </a:cubicBezTo>
                  <a:cubicBezTo>
                    <a:pt x="1602" y="26386"/>
                    <a:pt x="8229" y="19759"/>
                    <a:pt x="16329" y="19759"/>
                  </a:cubicBezTo>
                  <a:close/>
                </a:path>
              </a:pathLst>
            </a:custGeom>
            <a:noFill/>
            <a:ln w="12700" cap="rnd">
              <a:solidFill>
                <a:schemeClr val="tx1"/>
              </a:solidFill>
              <a:prstDash val="solid"/>
              <a:round/>
            </a:ln>
          </p:spPr>
          <p:txBody>
            <a:bodyPr/>
            <a:lstStyle/>
            <a:p>
              <a:endParaRPr lang="es-419"/>
            </a:p>
          </p:txBody>
        </p:sp>
        <p:sp>
          <p:nvSpPr>
            <p:cNvPr id="84" name="Freeform: Shape 83">
              <a:extLst>
                <a:ext uri="{FF2B5EF4-FFF2-40B4-BE49-F238E27FC236}">
                  <a16:creationId xmlns:a16="http://schemas.microsoft.com/office/drawing/2014/main" id="{930D4726-4841-45E9-8A5D-55F658C9B7E9}"/>
                </a:ext>
              </a:extLst>
            </p:cNvPr>
            <p:cNvSpPr/>
            <p:nvPr/>
          </p:nvSpPr>
          <p:spPr>
            <a:xfrm>
              <a:off x="1272934" y="706379"/>
              <a:ext cx="78688" cy="90794"/>
            </a:xfrm>
            <a:custGeom>
              <a:avLst/>
              <a:gdLst/>
              <a:ahLst/>
              <a:cxnLst/>
              <a:rect l="0" t="0" r="0" b="0"/>
              <a:pathLst>
                <a:path w="31909" h="36818">
                  <a:moveTo>
                    <a:pt x="14605" y="35714"/>
                  </a:moveTo>
                  <a:cubicBezTo>
                    <a:pt x="23932" y="35714"/>
                    <a:pt x="31541" y="28105"/>
                    <a:pt x="31541" y="18777"/>
                  </a:cubicBezTo>
                  <a:cubicBezTo>
                    <a:pt x="31541" y="9450"/>
                    <a:pt x="23932" y="1841"/>
                    <a:pt x="14605" y="1841"/>
                  </a:cubicBezTo>
                  <a:cubicBezTo>
                    <a:pt x="9450" y="1841"/>
                    <a:pt x="4786" y="4050"/>
                    <a:pt x="1841" y="7732"/>
                  </a:cubicBezTo>
                </a:path>
              </a:pathLst>
            </a:custGeom>
            <a:noFill/>
            <a:ln w="12700" cap="rnd">
              <a:solidFill>
                <a:schemeClr val="tx1"/>
              </a:solidFill>
              <a:prstDash val="solid"/>
              <a:round/>
            </a:ln>
          </p:spPr>
          <p:txBody>
            <a:bodyPr/>
            <a:lstStyle/>
            <a:p>
              <a:endParaRPr lang="es-419"/>
            </a:p>
          </p:txBody>
        </p:sp>
        <p:sp>
          <p:nvSpPr>
            <p:cNvPr id="85" name="Freeform: Shape 84">
              <a:extLst>
                <a:ext uri="{FF2B5EF4-FFF2-40B4-BE49-F238E27FC236}">
                  <a16:creationId xmlns:a16="http://schemas.microsoft.com/office/drawing/2014/main" id="{F5910707-1F45-471F-A8D4-1F6157EBF8B6}"/>
                </a:ext>
              </a:extLst>
            </p:cNvPr>
            <p:cNvSpPr/>
            <p:nvPr/>
          </p:nvSpPr>
          <p:spPr>
            <a:xfrm>
              <a:off x="1293516" y="643429"/>
              <a:ext cx="96848" cy="90794"/>
            </a:xfrm>
            <a:custGeom>
              <a:avLst/>
              <a:gdLst/>
              <a:ahLst/>
              <a:cxnLst/>
              <a:rect l="0" t="0" r="0" b="0"/>
              <a:pathLst>
                <a:path w="39272" h="36818">
                  <a:moveTo>
                    <a:pt x="31786" y="36941"/>
                  </a:moveTo>
                  <a:cubicBezTo>
                    <a:pt x="35468" y="33259"/>
                    <a:pt x="37923" y="28105"/>
                    <a:pt x="37923" y="22459"/>
                  </a:cubicBezTo>
                  <a:cubicBezTo>
                    <a:pt x="37923" y="11168"/>
                    <a:pt x="28841" y="1841"/>
                    <a:pt x="17305" y="1841"/>
                  </a:cubicBezTo>
                  <a:cubicBezTo>
                    <a:pt x="11168" y="1841"/>
                    <a:pt x="5523" y="4541"/>
                    <a:pt x="1841" y="8959"/>
                  </a:cubicBezTo>
                </a:path>
              </a:pathLst>
            </a:custGeom>
            <a:noFill/>
            <a:ln w="12700" cap="rnd">
              <a:solidFill>
                <a:schemeClr val="tx1"/>
              </a:solidFill>
              <a:prstDash val="solid"/>
              <a:round/>
            </a:ln>
          </p:spPr>
          <p:txBody>
            <a:bodyPr/>
            <a:lstStyle/>
            <a:p>
              <a:endParaRPr lang="es-419"/>
            </a:p>
          </p:txBody>
        </p:sp>
        <p:sp>
          <p:nvSpPr>
            <p:cNvPr id="86" name="Freeform: Shape 85">
              <a:extLst>
                <a:ext uri="{FF2B5EF4-FFF2-40B4-BE49-F238E27FC236}">
                  <a16:creationId xmlns:a16="http://schemas.microsoft.com/office/drawing/2014/main" id="{8A11718A-4DEC-46C4-8924-9BC3A705B73E}"/>
                </a:ext>
              </a:extLst>
            </p:cNvPr>
            <p:cNvSpPr/>
            <p:nvPr/>
          </p:nvSpPr>
          <p:spPr>
            <a:xfrm>
              <a:off x="1331650" y="598032"/>
              <a:ext cx="6054" cy="30265"/>
            </a:xfrm>
            <a:custGeom>
              <a:avLst/>
              <a:gdLst/>
              <a:ahLst/>
              <a:cxnLst/>
              <a:rect l="0" t="0" r="0" b="0"/>
              <a:pathLst>
                <a:path w="2454" h="12272">
                  <a:moveTo>
                    <a:pt x="1841" y="1841"/>
                  </a:moveTo>
                  <a:lnTo>
                    <a:pt x="1841" y="10923"/>
                  </a:lnTo>
                </a:path>
              </a:pathLst>
            </a:custGeom>
            <a:ln w="12700" cap="rnd">
              <a:solidFill>
                <a:schemeClr val="tx1"/>
              </a:solidFill>
              <a:prstDash val="solid"/>
              <a:round/>
            </a:ln>
          </p:spPr>
          <p:txBody>
            <a:bodyPr/>
            <a:lstStyle/>
            <a:p>
              <a:endParaRPr lang="es-419"/>
            </a:p>
          </p:txBody>
        </p:sp>
        <p:sp>
          <p:nvSpPr>
            <p:cNvPr id="87" name="Freeform: Shape 86">
              <a:extLst>
                <a:ext uri="{FF2B5EF4-FFF2-40B4-BE49-F238E27FC236}">
                  <a16:creationId xmlns:a16="http://schemas.microsoft.com/office/drawing/2014/main" id="{9D4E8176-8956-4807-905A-EB1B061EF285}"/>
                </a:ext>
              </a:extLst>
            </p:cNvPr>
            <p:cNvSpPr/>
            <p:nvPr/>
          </p:nvSpPr>
          <p:spPr>
            <a:xfrm>
              <a:off x="1405495" y="694273"/>
              <a:ext cx="30265" cy="6054"/>
            </a:xfrm>
            <a:custGeom>
              <a:avLst/>
              <a:gdLst/>
              <a:ahLst/>
              <a:cxnLst/>
              <a:rect l="0" t="0" r="0" b="0"/>
              <a:pathLst>
                <a:path w="12272" h="2454">
                  <a:moveTo>
                    <a:pt x="10923" y="1841"/>
                  </a:moveTo>
                  <a:lnTo>
                    <a:pt x="1841" y="1841"/>
                  </a:lnTo>
                </a:path>
              </a:pathLst>
            </a:custGeom>
            <a:ln w="12700" cap="rnd">
              <a:solidFill>
                <a:schemeClr val="tx1"/>
              </a:solidFill>
              <a:prstDash val="solid"/>
              <a:round/>
            </a:ln>
          </p:spPr>
          <p:txBody>
            <a:bodyPr/>
            <a:lstStyle/>
            <a:p>
              <a:endParaRPr lang="es-419"/>
            </a:p>
          </p:txBody>
        </p:sp>
        <p:sp>
          <p:nvSpPr>
            <p:cNvPr id="88" name="Freeform: Shape 87">
              <a:extLst>
                <a:ext uri="{FF2B5EF4-FFF2-40B4-BE49-F238E27FC236}">
                  <a16:creationId xmlns:a16="http://schemas.microsoft.com/office/drawing/2014/main" id="{3398C51E-EB28-4129-A524-467795EEA44B}"/>
                </a:ext>
              </a:extLst>
            </p:cNvPr>
            <p:cNvSpPr/>
            <p:nvPr/>
          </p:nvSpPr>
          <p:spPr>
            <a:xfrm>
              <a:off x="1383706" y="625876"/>
              <a:ext cx="24211" cy="24211"/>
            </a:xfrm>
            <a:custGeom>
              <a:avLst/>
              <a:gdLst/>
              <a:ahLst/>
              <a:cxnLst/>
              <a:rect l="0" t="0" r="0" b="0"/>
              <a:pathLst>
                <a:path w="9818" h="9818">
                  <a:moveTo>
                    <a:pt x="8468" y="1841"/>
                  </a:moveTo>
                  <a:lnTo>
                    <a:pt x="1841" y="8468"/>
                  </a:lnTo>
                </a:path>
              </a:pathLst>
            </a:custGeom>
            <a:ln w="12700" cap="rnd">
              <a:solidFill>
                <a:schemeClr val="tx1"/>
              </a:solidFill>
              <a:prstDash val="solid"/>
              <a:round/>
            </a:ln>
          </p:spPr>
          <p:txBody>
            <a:bodyPr/>
            <a:lstStyle/>
            <a:p>
              <a:endParaRPr lang="es-419"/>
            </a:p>
          </p:txBody>
        </p:sp>
        <p:sp>
          <p:nvSpPr>
            <p:cNvPr id="89" name="Freeform: Shape 88">
              <a:extLst>
                <a:ext uri="{FF2B5EF4-FFF2-40B4-BE49-F238E27FC236}">
                  <a16:creationId xmlns:a16="http://schemas.microsoft.com/office/drawing/2014/main" id="{3111EE0E-A561-4195-97FE-3DCB542B421A}"/>
                </a:ext>
              </a:extLst>
            </p:cNvPr>
            <p:cNvSpPr/>
            <p:nvPr/>
          </p:nvSpPr>
          <p:spPr>
            <a:xfrm>
              <a:off x="1383706" y="746328"/>
              <a:ext cx="24211" cy="24211"/>
            </a:xfrm>
            <a:custGeom>
              <a:avLst/>
              <a:gdLst/>
              <a:ahLst/>
              <a:cxnLst/>
              <a:rect l="0" t="0" r="0" b="0"/>
              <a:pathLst>
                <a:path w="9818" h="9818">
                  <a:moveTo>
                    <a:pt x="8468" y="8468"/>
                  </a:moveTo>
                  <a:lnTo>
                    <a:pt x="1841" y="1841"/>
                  </a:lnTo>
                </a:path>
              </a:pathLst>
            </a:custGeom>
            <a:ln w="12700" cap="rnd">
              <a:solidFill>
                <a:schemeClr val="tx1"/>
              </a:solidFill>
              <a:prstDash val="solid"/>
              <a:round/>
            </a:ln>
          </p:spPr>
          <p:txBody>
            <a:bodyPr/>
            <a:lstStyle/>
            <a:p>
              <a:endParaRPr lang="es-419"/>
            </a:p>
          </p:txBody>
        </p:sp>
        <p:sp>
          <p:nvSpPr>
            <p:cNvPr id="90" name="Freeform: Shape 89">
              <a:extLst>
                <a:ext uri="{FF2B5EF4-FFF2-40B4-BE49-F238E27FC236}">
                  <a16:creationId xmlns:a16="http://schemas.microsoft.com/office/drawing/2014/main" id="{B3D82C11-F51A-426E-B76D-DC44DFA912A1}"/>
                </a:ext>
              </a:extLst>
            </p:cNvPr>
            <p:cNvSpPr/>
            <p:nvPr/>
          </p:nvSpPr>
          <p:spPr>
            <a:xfrm>
              <a:off x="1263250" y="625876"/>
              <a:ext cx="24211" cy="24211"/>
            </a:xfrm>
            <a:custGeom>
              <a:avLst/>
              <a:gdLst/>
              <a:ahLst/>
              <a:cxnLst/>
              <a:rect l="0" t="0" r="0" b="0"/>
              <a:pathLst>
                <a:path w="9818" h="9818">
                  <a:moveTo>
                    <a:pt x="8468" y="8468"/>
                  </a:moveTo>
                  <a:lnTo>
                    <a:pt x="1841" y="1841"/>
                  </a:lnTo>
                </a:path>
              </a:pathLst>
            </a:custGeom>
            <a:ln w="12700" cap="rnd">
              <a:solidFill>
                <a:schemeClr val="tx1"/>
              </a:solidFill>
              <a:prstDash val="solid"/>
              <a:round/>
            </a:ln>
          </p:spPr>
          <p:txBody>
            <a:bodyPr/>
            <a:lstStyle/>
            <a:p>
              <a:endParaRPr lang="es-419"/>
            </a:p>
          </p:txBody>
        </p:sp>
      </p:grpSp>
      <p:grpSp>
        <p:nvGrpSpPr>
          <p:cNvPr id="1056" name="Group 1055">
            <a:extLst>
              <a:ext uri="{FF2B5EF4-FFF2-40B4-BE49-F238E27FC236}">
                <a16:creationId xmlns:a16="http://schemas.microsoft.com/office/drawing/2014/main" id="{163B7C0C-FC6D-4652-A762-DEB984661C01}"/>
              </a:ext>
            </a:extLst>
          </p:cNvPr>
          <p:cNvGrpSpPr/>
          <p:nvPr/>
        </p:nvGrpSpPr>
        <p:grpSpPr>
          <a:xfrm>
            <a:off x="1789859" y="635560"/>
            <a:ext cx="199748" cy="123481"/>
            <a:chOff x="1789859" y="635560"/>
            <a:chExt cx="199748" cy="123481"/>
          </a:xfrm>
        </p:grpSpPr>
        <p:sp>
          <p:nvSpPr>
            <p:cNvPr id="91" name="Freeform: Shape 90">
              <a:extLst>
                <a:ext uri="{FF2B5EF4-FFF2-40B4-BE49-F238E27FC236}">
                  <a16:creationId xmlns:a16="http://schemas.microsoft.com/office/drawing/2014/main" id="{C82FDAD3-B02A-44A2-99A0-FA7BFBB1CC12}"/>
                </a:ext>
              </a:extLst>
            </p:cNvPr>
            <p:cNvSpPr/>
            <p:nvPr/>
          </p:nvSpPr>
          <p:spPr>
            <a:xfrm>
              <a:off x="1789859" y="635560"/>
              <a:ext cx="199748" cy="121059"/>
            </a:xfrm>
            <a:custGeom>
              <a:avLst/>
              <a:gdLst/>
              <a:ahLst/>
              <a:cxnLst/>
              <a:rect l="0" t="0" r="0" b="0"/>
              <a:pathLst>
                <a:path w="81000" h="49090">
                  <a:moveTo>
                    <a:pt x="16323" y="19759"/>
                  </a:moveTo>
                  <a:cubicBezTo>
                    <a:pt x="16568" y="19759"/>
                    <a:pt x="16814" y="19759"/>
                    <a:pt x="16814" y="19759"/>
                  </a:cubicBezTo>
                  <a:cubicBezTo>
                    <a:pt x="19268" y="9450"/>
                    <a:pt x="28595" y="1841"/>
                    <a:pt x="39641" y="1841"/>
                  </a:cubicBezTo>
                  <a:cubicBezTo>
                    <a:pt x="48968" y="1841"/>
                    <a:pt x="56823" y="7241"/>
                    <a:pt x="60750" y="15096"/>
                  </a:cubicBezTo>
                  <a:cubicBezTo>
                    <a:pt x="61486" y="14850"/>
                    <a:pt x="62468" y="14850"/>
                    <a:pt x="63450" y="14850"/>
                  </a:cubicBezTo>
                  <a:cubicBezTo>
                    <a:pt x="72777" y="14850"/>
                    <a:pt x="80386" y="22459"/>
                    <a:pt x="80386" y="31786"/>
                  </a:cubicBezTo>
                  <a:cubicBezTo>
                    <a:pt x="80386" y="41114"/>
                    <a:pt x="72777" y="48723"/>
                    <a:pt x="63450" y="48723"/>
                  </a:cubicBezTo>
                  <a:lnTo>
                    <a:pt x="16323" y="48723"/>
                  </a:lnTo>
                  <a:cubicBezTo>
                    <a:pt x="8223" y="48723"/>
                    <a:pt x="1841" y="42096"/>
                    <a:pt x="1841" y="34241"/>
                  </a:cubicBezTo>
                  <a:cubicBezTo>
                    <a:pt x="1841" y="26386"/>
                    <a:pt x="8223" y="19759"/>
                    <a:pt x="16323" y="19759"/>
                  </a:cubicBezTo>
                  <a:close/>
                </a:path>
              </a:pathLst>
            </a:custGeom>
            <a:noFill/>
            <a:ln w="12700" cap="rnd">
              <a:solidFill>
                <a:schemeClr val="tx1"/>
              </a:solidFill>
              <a:prstDash val="solid"/>
              <a:round/>
            </a:ln>
          </p:spPr>
          <p:txBody>
            <a:bodyPr/>
            <a:lstStyle/>
            <a:p>
              <a:endParaRPr lang="es-419"/>
            </a:p>
          </p:txBody>
        </p:sp>
        <p:sp>
          <p:nvSpPr>
            <p:cNvPr id="92" name="Freeform: Shape 91">
              <a:extLst>
                <a:ext uri="{FF2B5EF4-FFF2-40B4-BE49-F238E27FC236}">
                  <a16:creationId xmlns:a16="http://schemas.microsoft.com/office/drawing/2014/main" id="{21B236D1-E7B2-4E02-9375-482AFD2CB0EA}"/>
                </a:ext>
              </a:extLst>
            </p:cNvPr>
            <p:cNvSpPr/>
            <p:nvPr/>
          </p:nvSpPr>
          <p:spPr>
            <a:xfrm>
              <a:off x="1910312" y="668247"/>
              <a:ext cx="78688" cy="90794"/>
            </a:xfrm>
            <a:custGeom>
              <a:avLst/>
              <a:gdLst/>
              <a:ahLst/>
              <a:cxnLst/>
              <a:rect l="0" t="0" r="0" b="0"/>
              <a:pathLst>
                <a:path w="31909" h="36818">
                  <a:moveTo>
                    <a:pt x="14605" y="35714"/>
                  </a:moveTo>
                  <a:cubicBezTo>
                    <a:pt x="23932" y="35714"/>
                    <a:pt x="31541" y="28105"/>
                    <a:pt x="31541" y="18777"/>
                  </a:cubicBezTo>
                  <a:cubicBezTo>
                    <a:pt x="31541" y="9450"/>
                    <a:pt x="23932" y="1841"/>
                    <a:pt x="14605" y="1841"/>
                  </a:cubicBezTo>
                  <a:cubicBezTo>
                    <a:pt x="9450" y="1841"/>
                    <a:pt x="4786" y="4050"/>
                    <a:pt x="1841" y="7732"/>
                  </a:cubicBezTo>
                </a:path>
              </a:pathLst>
            </a:custGeom>
            <a:noFill/>
            <a:ln w="12700" cap="rnd">
              <a:solidFill>
                <a:schemeClr val="tx1"/>
              </a:solidFill>
              <a:prstDash val="solid"/>
              <a:round/>
            </a:ln>
          </p:spPr>
          <p:txBody>
            <a:bodyPr/>
            <a:lstStyle/>
            <a:p>
              <a:endParaRPr lang="es-419"/>
            </a:p>
          </p:txBody>
        </p:sp>
      </p:grpSp>
      <p:grpSp>
        <p:nvGrpSpPr>
          <p:cNvPr id="1055" name="Group 1054">
            <a:extLst>
              <a:ext uri="{FF2B5EF4-FFF2-40B4-BE49-F238E27FC236}">
                <a16:creationId xmlns:a16="http://schemas.microsoft.com/office/drawing/2014/main" id="{42CABAA0-BDD0-427B-9947-DD03917991CA}"/>
              </a:ext>
            </a:extLst>
          </p:cNvPr>
          <p:cNvGrpSpPr/>
          <p:nvPr/>
        </p:nvGrpSpPr>
        <p:grpSpPr>
          <a:xfrm>
            <a:off x="2365494" y="614374"/>
            <a:ext cx="241514" cy="165852"/>
            <a:chOff x="2365494" y="614374"/>
            <a:chExt cx="241514" cy="165852"/>
          </a:xfrm>
        </p:grpSpPr>
        <p:sp>
          <p:nvSpPr>
            <p:cNvPr id="93" name="Freeform: Shape 92">
              <a:extLst>
                <a:ext uri="{FF2B5EF4-FFF2-40B4-BE49-F238E27FC236}">
                  <a16:creationId xmlns:a16="http://schemas.microsoft.com/office/drawing/2014/main" id="{EECC8EC4-923E-4748-9801-2EC7F19DF43F}"/>
                </a:ext>
              </a:extLst>
            </p:cNvPr>
            <p:cNvSpPr/>
            <p:nvPr/>
          </p:nvSpPr>
          <p:spPr>
            <a:xfrm>
              <a:off x="2365494" y="656745"/>
              <a:ext cx="199748" cy="121059"/>
            </a:xfrm>
            <a:custGeom>
              <a:avLst/>
              <a:gdLst/>
              <a:ahLst/>
              <a:cxnLst/>
              <a:rect l="0" t="0" r="0" b="0"/>
              <a:pathLst>
                <a:path w="81000" h="49090">
                  <a:moveTo>
                    <a:pt x="16323" y="19759"/>
                  </a:moveTo>
                  <a:cubicBezTo>
                    <a:pt x="16568" y="19759"/>
                    <a:pt x="16814" y="19759"/>
                    <a:pt x="16814" y="19759"/>
                  </a:cubicBezTo>
                  <a:cubicBezTo>
                    <a:pt x="19268" y="9450"/>
                    <a:pt x="28596" y="1841"/>
                    <a:pt x="39641" y="1841"/>
                  </a:cubicBezTo>
                  <a:cubicBezTo>
                    <a:pt x="48968" y="1841"/>
                    <a:pt x="56823" y="7241"/>
                    <a:pt x="60750" y="15096"/>
                  </a:cubicBezTo>
                  <a:cubicBezTo>
                    <a:pt x="61486" y="14850"/>
                    <a:pt x="62468" y="14850"/>
                    <a:pt x="63450" y="14850"/>
                  </a:cubicBezTo>
                  <a:cubicBezTo>
                    <a:pt x="72777" y="14850"/>
                    <a:pt x="80386" y="22459"/>
                    <a:pt x="80386" y="31786"/>
                  </a:cubicBezTo>
                  <a:cubicBezTo>
                    <a:pt x="80386" y="41114"/>
                    <a:pt x="72777" y="48723"/>
                    <a:pt x="63450" y="48723"/>
                  </a:cubicBezTo>
                  <a:lnTo>
                    <a:pt x="16323" y="48723"/>
                  </a:lnTo>
                  <a:cubicBezTo>
                    <a:pt x="8223" y="48723"/>
                    <a:pt x="1841" y="42096"/>
                    <a:pt x="1841" y="34241"/>
                  </a:cubicBezTo>
                  <a:cubicBezTo>
                    <a:pt x="1841" y="26386"/>
                    <a:pt x="8223" y="19759"/>
                    <a:pt x="16323" y="19759"/>
                  </a:cubicBezTo>
                  <a:close/>
                </a:path>
              </a:pathLst>
            </a:custGeom>
            <a:noFill/>
            <a:ln w="12700" cap="rnd">
              <a:solidFill>
                <a:schemeClr val="tx1"/>
              </a:solidFill>
              <a:prstDash val="solid"/>
              <a:round/>
            </a:ln>
          </p:spPr>
          <p:txBody>
            <a:bodyPr/>
            <a:lstStyle/>
            <a:p>
              <a:endParaRPr lang="es-419"/>
            </a:p>
          </p:txBody>
        </p:sp>
        <p:sp>
          <p:nvSpPr>
            <p:cNvPr id="94" name="Freeform: Shape 93">
              <a:extLst>
                <a:ext uri="{FF2B5EF4-FFF2-40B4-BE49-F238E27FC236}">
                  <a16:creationId xmlns:a16="http://schemas.microsoft.com/office/drawing/2014/main" id="{DC3D1F9D-C65D-4645-8CAA-C98EA825B770}"/>
                </a:ext>
              </a:extLst>
            </p:cNvPr>
            <p:cNvSpPr/>
            <p:nvPr/>
          </p:nvSpPr>
          <p:spPr>
            <a:xfrm>
              <a:off x="2485950" y="689432"/>
              <a:ext cx="78688" cy="90794"/>
            </a:xfrm>
            <a:custGeom>
              <a:avLst/>
              <a:gdLst/>
              <a:ahLst/>
              <a:cxnLst/>
              <a:rect l="0" t="0" r="0" b="0"/>
              <a:pathLst>
                <a:path w="31909" h="36818">
                  <a:moveTo>
                    <a:pt x="14605" y="35714"/>
                  </a:moveTo>
                  <a:cubicBezTo>
                    <a:pt x="23932" y="35714"/>
                    <a:pt x="31541" y="28105"/>
                    <a:pt x="31541" y="18777"/>
                  </a:cubicBezTo>
                  <a:cubicBezTo>
                    <a:pt x="31541" y="9450"/>
                    <a:pt x="23932" y="1841"/>
                    <a:pt x="14605" y="1841"/>
                  </a:cubicBezTo>
                  <a:cubicBezTo>
                    <a:pt x="9450" y="1841"/>
                    <a:pt x="4786" y="4050"/>
                    <a:pt x="1841" y="7732"/>
                  </a:cubicBezTo>
                </a:path>
              </a:pathLst>
            </a:custGeom>
            <a:noFill/>
            <a:ln w="12700" cap="rnd">
              <a:solidFill>
                <a:schemeClr val="tx1"/>
              </a:solidFill>
              <a:prstDash val="solid"/>
              <a:round/>
            </a:ln>
          </p:spPr>
          <p:txBody>
            <a:bodyPr/>
            <a:lstStyle/>
            <a:p>
              <a:endParaRPr lang="es-419"/>
            </a:p>
          </p:txBody>
        </p:sp>
        <p:sp>
          <p:nvSpPr>
            <p:cNvPr id="95" name="Freeform: Shape 94">
              <a:extLst>
                <a:ext uri="{FF2B5EF4-FFF2-40B4-BE49-F238E27FC236}">
                  <a16:creationId xmlns:a16="http://schemas.microsoft.com/office/drawing/2014/main" id="{44BEE5F8-EAAD-46A0-BC80-150703C07510}"/>
                </a:ext>
              </a:extLst>
            </p:cNvPr>
            <p:cNvSpPr/>
            <p:nvPr/>
          </p:nvSpPr>
          <p:spPr>
            <a:xfrm>
              <a:off x="2443578" y="614374"/>
              <a:ext cx="163430" cy="121059"/>
            </a:xfrm>
            <a:custGeom>
              <a:avLst/>
              <a:gdLst/>
              <a:ahLst/>
              <a:cxnLst/>
              <a:rect l="0" t="0" r="0" b="0"/>
              <a:pathLst>
                <a:path w="66272" h="49090">
                  <a:moveTo>
                    <a:pt x="1841" y="19759"/>
                  </a:moveTo>
                  <a:cubicBezTo>
                    <a:pt x="2086" y="19759"/>
                    <a:pt x="2332" y="19759"/>
                    <a:pt x="2332" y="19759"/>
                  </a:cubicBezTo>
                  <a:cubicBezTo>
                    <a:pt x="4786" y="9450"/>
                    <a:pt x="14114" y="1841"/>
                    <a:pt x="25159" y="1841"/>
                  </a:cubicBezTo>
                  <a:cubicBezTo>
                    <a:pt x="34486" y="1841"/>
                    <a:pt x="42341" y="7241"/>
                    <a:pt x="46268" y="15096"/>
                  </a:cubicBezTo>
                  <a:cubicBezTo>
                    <a:pt x="47004" y="14850"/>
                    <a:pt x="47986" y="14850"/>
                    <a:pt x="48968" y="14850"/>
                  </a:cubicBezTo>
                  <a:cubicBezTo>
                    <a:pt x="58295" y="14850"/>
                    <a:pt x="65904" y="22459"/>
                    <a:pt x="65904" y="31786"/>
                  </a:cubicBezTo>
                  <a:cubicBezTo>
                    <a:pt x="65904" y="41114"/>
                    <a:pt x="58295" y="48723"/>
                    <a:pt x="48968" y="48723"/>
                  </a:cubicBezTo>
                </a:path>
              </a:pathLst>
            </a:custGeom>
            <a:noFill/>
            <a:ln w="12700" cap="rnd">
              <a:solidFill>
                <a:schemeClr val="tx1"/>
              </a:solidFill>
              <a:prstDash val="solid"/>
              <a:round/>
            </a:ln>
          </p:spPr>
          <p:txBody>
            <a:bodyPr/>
            <a:lstStyle/>
            <a:p>
              <a:endParaRPr lang="es-419"/>
            </a:p>
          </p:txBody>
        </p:sp>
        <p:sp>
          <p:nvSpPr>
            <p:cNvPr id="96" name="Freeform: Shape 95">
              <a:extLst>
                <a:ext uri="{FF2B5EF4-FFF2-40B4-BE49-F238E27FC236}">
                  <a16:creationId xmlns:a16="http://schemas.microsoft.com/office/drawing/2014/main" id="{0C6C8AB8-8229-4C0F-AB5A-FCA99B1315DF}"/>
                </a:ext>
              </a:extLst>
            </p:cNvPr>
            <p:cNvSpPr/>
            <p:nvPr/>
          </p:nvSpPr>
          <p:spPr>
            <a:xfrm>
              <a:off x="2528318" y="647061"/>
              <a:ext cx="78688" cy="90794"/>
            </a:xfrm>
            <a:custGeom>
              <a:avLst/>
              <a:gdLst/>
              <a:ahLst/>
              <a:cxnLst/>
              <a:rect l="0" t="0" r="0" b="0"/>
              <a:pathLst>
                <a:path w="31909" h="36818">
                  <a:moveTo>
                    <a:pt x="14605" y="35714"/>
                  </a:moveTo>
                  <a:cubicBezTo>
                    <a:pt x="23932" y="35714"/>
                    <a:pt x="31541" y="28105"/>
                    <a:pt x="31541" y="18777"/>
                  </a:cubicBezTo>
                  <a:cubicBezTo>
                    <a:pt x="31541" y="9450"/>
                    <a:pt x="23932" y="1841"/>
                    <a:pt x="14605" y="1841"/>
                  </a:cubicBezTo>
                  <a:cubicBezTo>
                    <a:pt x="9450" y="1841"/>
                    <a:pt x="4786" y="4050"/>
                    <a:pt x="1841" y="7732"/>
                  </a:cubicBezTo>
                </a:path>
              </a:pathLst>
            </a:custGeom>
            <a:noFill/>
            <a:ln w="12700" cap="rnd">
              <a:solidFill>
                <a:schemeClr val="tx1"/>
              </a:solidFill>
              <a:prstDash val="solid"/>
              <a:round/>
            </a:ln>
          </p:spPr>
          <p:txBody>
            <a:bodyPr/>
            <a:lstStyle/>
            <a:p>
              <a:endParaRPr lang="es-419"/>
            </a:p>
          </p:txBody>
        </p:sp>
      </p:grpSp>
      <p:grpSp>
        <p:nvGrpSpPr>
          <p:cNvPr id="1058" name="Group 1057">
            <a:extLst>
              <a:ext uri="{FF2B5EF4-FFF2-40B4-BE49-F238E27FC236}">
                <a16:creationId xmlns:a16="http://schemas.microsoft.com/office/drawing/2014/main" id="{B342F384-762B-4D40-85AE-7ECECF1BE1C2}"/>
              </a:ext>
            </a:extLst>
          </p:cNvPr>
          <p:cNvGrpSpPr/>
          <p:nvPr/>
        </p:nvGrpSpPr>
        <p:grpSpPr>
          <a:xfrm>
            <a:off x="591374" y="591374"/>
            <a:ext cx="210642" cy="211248"/>
            <a:chOff x="591374" y="591374"/>
            <a:chExt cx="210642" cy="211248"/>
          </a:xfrm>
        </p:grpSpPr>
        <p:sp>
          <p:nvSpPr>
            <p:cNvPr id="97" name="Freeform: Shape 96">
              <a:extLst>
                <a:ext uri="{FF2B5EF4-FFF2-40B4-BE49-F238E27FC236}">
                  <a16:creationId xmlns:a16="http://schemas.microsoft.com/office/drawing/2014/main" id="{BC0D2B85-849A-4816-B1E9-97D1E296F619}"/>
                </a:ext>
              </a:extLst>
            </p:cNvPr>
            <p:cNvSpPr/>
            <p:nvPr/>
          </p:nvSpPr>
          <p:spPr>
            <a:xfrm>
              <a:off x="639796" y="639796"/>
              <a:ext cx="115005" cy="115005"/>
            </a:xfrm>
            <a:custGeom>
              <a:avLst/>
              <a:gdLst/>
              <a:ahLst/>
              <a:cxnLst/>
              <a:rect l="0" t="0" r="0" b="0"/>
              <a:pathLst>
                <a:path w="46636" h="46636">
                  <a:moveTo>
                    <a:pt x="45532" y="23686"/>
                  </a:moveTo>
                  <a:cubicBezTo>
                    <a:pt x="45532" y="35751"/>
                    <a:pt x="35751" y="45532"/>
                    <a:pt x="23686" y="45532"/>
                  </a:cubicBezTo>
                  <a:cubicBezTo>
                    <a:pt x="11621" y="45532"/>
                    <a:pt x="1841" y="35751"/>
                    <a:pt x="1841" y="23686"/>
                  </a:cubicBezTo>
                  <a:cubicBezTo>
                    <a:pt x="1841" y="11621"/>
                    <a:pt x="11621" y="1841"/>
                    <a:pt x="23686" y="1841"/>
                  </a:cubicBezTo>
                  <a:cubicBezTo>
                    <a:pt x="35751" y="1841"/>
                    <a:pt x="45532" y="11621"/>
                    <a:pt x="45532" y="23686"/>
                  </a:cubicBezTo>
                  <a:close/>
                </a:path>
              </a:pathLst>
            </a:custGeom>
            <a:noFill/>
            <a:ln w="12700" cap="rnd">
              <a:solidFill>
                <a:schemeClr val="tx1"/>
              </a:solidFill>
              <a:prstDash val="solid"/>
              <a:round/>
            </a:ln>
          </p:spPr>
          <p:txBody>
            <a:bodyPr/>
            <a:lstStyle/>
            <a:p>
              <a:endParaRPr lang="es-419"/>
            </a:p>
          </p:txBody>
        </p:sp>
        <p:sp>
          <p:nvSpPr>
            <p:cNvPr id="98" name="Freeform: Shape 97">
              <a:extLst>
                <a:ext uri="{FF2B5EF4-FFF2-40B4-BE49-F238E27FC236}">
                  <a16:creationId xmlns:a16="http://schemas.microsoft.com/office/drawing/2014/main" id="{E9751553-A4CB-4462-99AC-78109F3C47CF}"/>
                </a:ext>
              </a:extLst>
            </p:cNvPr>
            <p:cNvSpPr/>
            <p:nvPr/>
          </p:nvSpPr>
          <p:spPr>
            <a:xfrm>
              <a:off x="693667" y="591374"/>
              <a:ext cx="6054" cy="30265"/>
            </a:xfrm>
            <a:custGeom>
              <a:avLst/>
              <a:gdLst/>
              <a:ahLst/>
              <a:cxnLst/>
              <a:rect l="0" t="0" r="0" b="0"/>
              <a:pathLst>
                <a:path w="2454" h="12272">
                  <a:moveTo>
                    <a:pt x="1841" y="1841"/>
                  </a:moveTo>
                  <a:lnTo>
                    <a:pt x="1841" y="11659"/>
                  </a:lnTo>
                </a:path>
              </a:pathLst>
            </a:custGeom>
            <a:ln w="12700" cap="rnd">
              <a:solidFill>
                <a:schemeClr val="tx1"/>
              </a:solidFill>
              <a:prstDash val="solid"/>
              <a:round/>
            </a:ln>
          </p:spPr>
          <p:txBody>
            <a:bodyPr/>
            <a:lstStyle/>
            <a:p>
              <a:endParaRPr lang="es-419"/>
            </a:p>
          </p:txBody>
        </p:sp>
        <p:sp>
          <p:nvSpPr>
            <p:cNvPr id="99" name="Freeform: Shape 98">
              <a:extLst>
                <a:ext uri="{FF2B5EF4-FFF2-40B4-BE49-F238E27FC236}">
                  <a16:creationId xmlns:a16="http://schemas.microsoft.com/office/drawing/2014/main" id="{B94F9A8D-29D4-49E3-A356-D4F7C1F13706}"/>
                </a:ext>
              </a:extLst>
            </p:cNvPr>
            <p:cNvSpPr/>
            <p:nvPr/>
          </p:nvSpPr>
          <p:spPr>
            <a:xfrm>
              <a:off x="693667" y="772357"/>
              <a:ext cx="6054" cy="30265"/>
            </a:xfrm>
            <a:custGeom>
              <a:avLst/>
              <a:gdLst/>
              <a:ahLst/>
              <a:cxnLst/>
              <a:rect l="0" t="0" r="0" b="0"/>
              <a:pathLst>
                <a:path w="2454" h="12272">
                  <a:moveTo>
                    <a:pt x="1841" y="1841"/>
                  </a:moveTo>
                  <a:lnTo>
                    <a:pt x="1841" y="11659"/>
                  </a:lnTo>
                </a:path>
              </a:pathLst>
            </a:custGeom>
            <a:ln w="12700" cap="rnd">
              <a:solidFill>
                <a:schemeClr val="tx1"/>
              </a:solidFill>
              <a:prstDash val="solid"/>
              <a:round/>
            </a:ln>
          </p:spPr>
          <p:txBody>
            <a:bodyPr/>
            <a:lstStyle/>
            <a:p>
              <a:endParaRPr lang="es-419"/>
            </a:p>
          </p:txBody>
        </p:sp>
        <p:sp>
          <p:nvSpPr>
            <p:cNvPr id="100" name="Freeform: Shape 99">
              <a:extLst>
                <a:ext uri="{FF2B5EF4-FFF2-40B4-BE49-F238E27FC236}">
                  <a16:creationId xmlns:a16="http://schemas.microsoft.com/office/drawing/2014/main" id="{7CC73FF5-C56C-4302-B4DD-953BBE57B5D4}"/>
                </a:ext>
              </a:extLst>
            </p:cNvPr>
            <p:cNvSpPr/>
            <p:nvPr/>
          </p:nvSpPr>
          <p:spPr>
            <a:xfrm>
              <a:off x="591374" y="693669"/>
              <a:ext cx="30265" cy="6054"/>
            </a:xfrm>
            <a:custGeom>
              <a:avLst/>
              <a:gdLst/>
              <a:ahLst/>
              <a:cxnLst/>
              <a:rect l="0" t="0" r="0" b="0"/>
              <a:pathLst>
                <a:path w="12272" h="2454">
                  <a:moveTo>
                    <a:pt x="1841" y="1841"/>
                  </a:moveTo>
                  <a:lnTo>
                    <a:pt x="11414" y="1841"/>
                  </a:lnTo>
                </a:path>
              </a:pathLst>
            </a:custGeom>
            <a:ln w="12700" cap="rnd">
              <a:solidFill>
                <a:schemeClr val="tx1"/>
              </a:solidFill>
              <a:prstDash val="solid"/>
              <a:round/>
            </a:ln>
          </p:spPr>
          <p:txBody>
            <a:bodyPr/>
            <a:lstStyle/>
            <a:p>
              <a:endParaRPr lang="es-419"/>
            </a:p>
          </p:txBody>
        </p:sp>
        <p:sp>
          <p:nvSpPr>
            <p:cNvPr id="101" name="Freeform: Shape 100">
              <a:extLst>
                <a:ext uri="{FF2B5EF4-FFF2-40B4-BE49-F238E27FC236}">
                  <a16:creationId xmlns:a16="http://schemas.microsoft.com/office/drawing/2014/main" id="{AD78A664-8C1B-4E34-99D4-51EECF5068B7}"/>
                </a:ext>
              </a:extLst>
            </p:cNvPr>
            <p:cNvSpPr/>
            <p:nvPr/>
          </p:nvSpPr>
          <p:spPr>
            <a:xfrm>
              <a:off x="771751" y="693669"/>
              <a:ext cx="30265" cy="6054"/>
            </a:xfrm>
            <a:custGeom>
              <a:avLst/>
              <a:gdLst/>
              <a:ahLst/>
              <a:cxnLst/>
              <a:rect l="0" t="0" r="0" b="0"/>
              <a:pathLst>
                <a:path w="12272" h="2454">
                  <a:moveTo>
                    <a:pt x="1841" y="1841"/>
                  </a:moveTo>
                  <a:lnTo>
                    <a:pt x="11659" y="1841"/>
                  </a:lnTo>
                </a:path>
              </a:pathLst>
            </a:custGeom>
            <a:ln w="12700" cap="rnd">
              <a:solidFill>
                <a:schemeClr val="tx1"/>
              </a:solidFill>
              <a:prstDash val="solid"/>
              <a:round/>
            </a:ln>
          </p:spPr>
          <p:txBody>
            <a:bodyPr/>
            <a:lstStyle/>
            <a:p>
              <a:endParaRPr lang="es-419"/>
            </a:p>
          </p:txBody>
        </p:sp>
        <p:sp>
          <p:nvSpPr>
            <p:cNvPr id="102" name="Freeform: Shape 101">
              <a:extLst>
                <a:ext uri="{FF2B5EF4-FFF2-40B4-BE49-F238E27FC236}">
                  <a16:creationId xmlns:a16="http://schemas.microsoft.com/office/drawing/2014/main" id="{4A68D462-0184-482E-AA79-E8075EB51DF7}"/>
                </a:ext>
              </a:extLst>
            </p:cNvPr>
            <p:cNvSpPr/>
            <p:nvPr/>
          </p:nvSpPr>
          <p:spPr>
            <a:xfrm>
              <a:off x="621032" y="621639"/>
              <a:ext cx="24211" cy="24211"/>
            </a:xfrm>
            <a:custGeom>
              <a:avLst/>
              <a:gdLst/>
              <a:ahLst/>
              <a:cxnLst/>
              <a:rect l="0" t="0" r="0" b="0"/>
              <a:pathLst>
                <a:path w="9818" h="9818">
                  <a:moveTo>
                    <a:pt x="1841" y="1841"/>
                  </a:moveTo>
                  <a:lnTo>
                    <a:pt x="8714" y="8714"/>
                  </a:lnTo>
                </a:path>
              </a:pathLst>
            </a:custGeom>
            <a:ln w="12700" cap="rnd">
              <a:solidFill>
                <a:schemeClr val="tx1"/>
              </a:solidFill>
              <a:prstDash val="solid"/>
              <a:round/>
            </a:ln>
          </p:spPr>
          <p:txBody>
            <a:bodyPr/>
            <a:lstStyle/>
            <a:p>
              <a:endParaRPr lang="es-419"/>
            </a:p>
          </p:txBody>
        </p:sp>
        <p:sp>
          <p:nvSpPr>
            <p:cNvPr id="103" name="Freeform: Shape 102">
              <a:extLst>
                <a:ext uri="{FF2B5EF4-FFF2-40B4-BE49-F238E27FC236}">
                  <a16:creationId xmlns:a16="http://schemas.microsoft.com/office/drawing/2014/main" id="{B39432EB-5D57-4987-87B5-8C7D0136E21A}"/>
                </a:ext>
              </a:extLst>
            </p:cNvPr>
            <p:cNvSpPr/>
            <p:nvPr/>
          </p:nvSpPr>
          <p:spPr>
            <a:xfrm>
              <a:off x="748750" y="749357"/>
              <a:ext cx="24211" cy="24211"/>
            </a:xfrm>
            <a:custGeom>
              <a:avLst/>
              <a:gdLst/>
              <a:ahLst/>
              <a:cxnLst/>
              <a:rect l="0" t="0" r="0" b="0"/>
              <a:pathLst>
                <a:path w="9818" h="9818">
                  <a:moveTo>
                    <a:pt x="1841" y="1841"/>
                  </a:moveTo>
                  <a:lnTo>
                    <a:pt x="8714" y="8714"/>
                  </a:lnTo>
                </a:path>
              </a:pathLst>
            </a:custGeom>
            <a:ln w="12700" cap="rnd">
              <a:solidFill>
                <a:schemeClr val="tx1"/>
              </a:solidFill>
              <a:prstDash val="solid"/>
              <a:round/>
            </a:ln>
          </p:spPr>
          <p:txBody>
            <a:bodyPr/>
            <a:lstStyle/>
            <a:p>
              <a:endParaRPr lang="es-419"/>
            </a:p>
          </p:txBody>
        </p:sp>
        <p:sp>
          <p:nvSpPr>
            <p:cNvPr id="104" name="Freeform: Shape 103">
              <a:extLst>
                <a:ext uri="{FF2B5EF4-FFF2-40B4-BE49-F238E27FC236}">
                  <a16:creationId xmlns:a16="http://schemas.microsoft.com/office/drawing/2014/main" id="{5ED5DFD6-8BF2-419E-9BD6-E910D71BD09D}"/>
                </a:ext>
              </a:extLst>
            </p:cNvPr>
            <p:cNvSpPr/>
            <p:nvPr/>
          </p:nvSpPr>
          <p:spPr>
            <a:xfrm>
              <a:off x="621032" y="749357"/>
              <a:ext cx="24211" cy="24211"/>
            </a:xfrm>
            <a:custGeom>
              <a:avLst/>
              <a:gdLst/>
              <a:ahLst/>
              <a:cxnLst/>
              <a:rect l="0" t="0" r="0" b="0"/>
              <a:pathLst>
                <a:path w="9818" h="9818">
                  <a:moveTo>
                    <a:pt x="1841" y="8714"/>
                  </a:moveTo>
                  <a:lnTo>
                    <a:pt x="8714" y="1841"/>
                  </a:lnTo>
                </a:path>
              </a:pathLst>
            </a:custGeom>
            <a:ln w="12700" cap="rnd">
              <a:solidFill>
                <a:schemeClr val="tx1"/>
              </a:solidFill>
              <a:prstDash val="solid"/>
              <a:round/>
            </a:ln>
          </p:spPr>
          <p:txBody>
            <a:bodyPr/>
            <a:lstStyle/>
            <a:p>
              <a:endParaRPr lang="es-419"/>
            </a:p>
          </p:txBody>
        </p:sp>
        <p:sp>
          <p:nvSpPr>
            <p:cNvPr id="105" name="Freeform: Shape 104">
              <a:extLst>
                <a:ext uri="{FF2B5EF4-FFF2-40B4-BE49-F238E27FC236}">
                  <a16:creationId xmlns:a16="http://schemas.microsoft.com/office/drawing/2014/main" id="{D97A750B-E65D-4C73-BA62-CE0F87BE3FED}"/>
                </a:ext>
              </a:extLst>
            </p:cNvPr>
            <p:cNvSpPr/>
            <p:nvPr/>
          </p:nvSpPr>
          <p:spPr>
            <a:xfrm>
              <a:off x="748750" y="621639"/>
              <a:ext cx="24211" cy="24211"/>
            </a:xfrm>
            <a:custGeom>
              <a:avLst/>
              <a:gdLst/>
              <a:ahLst/>
              <a:cxnLst/>
              <a:rect l="0" t="0" r="0" b="0"/>
              <a:pathLst>
                <a:path w="9818" h="9818">
                  <a:moveTo>
                    <a:pt x="1841" y="8714"/>
                  </a:moveTo>
                  <a:lnTo>
                    <a:pt x="8714" y="1841"/>
                  </a:lnTo>
                </a:path>
              </a:pathLst>
            </a:custGeom>
            <a:ln w="12700" cap="rnd">
              <a:solidFill>
                <a:schemeClr val="tx1"/>
              </a:solidFill>
              <a:prstDash val="solid"/>
              <a:round/>
            </a:ln>
          </p:spPr>
          <p:txBody>
            <a:bodyPr/>
            <a:lstStyle/>
            <a:p>
              <a:endParaRPr lang="es-419"/>
            </a:p>
          </p:txBody>
        </p:sp>
      </p:grpSp>
      <p:grpSp>
        <p:nvGrpSpPr>
          <p:cNvPr id="1054" name="Group 1053">
            <a:extLst>
              <a:ext uri="{FF2B5EF4-FFF2-40B4-BE49-F238E27FC236}">
                <a16:creationId xmlns:a16="http://schemas.microsoft.com/office/drawing/2014/main" id="{DD6948D9-9EA2-48FF-A05F-8A0B4753C57B}"/>
              </a:ext>
            </a:extLst>
          </p:cNvPr>
          <p:cNvGrpSpPr/>
          <p:nvPr/>
        </p:nvGrpSpPr>
        <p:grpSpPr>
          <a:xfrm>
            <a:off x="2983501" y="607716"/>
            <a:ext cx="199748" cy="176140"/>
            <a:chOff x="2983501" y="607716"/>
            <a:chExt cx="199748" cy="176140"/>
          </a:xfrm>
        </p:grpSpPr>
        <p:sp>
          <p:nvSpPr>
            <p:cNvPr id="106" name="Freeform: Shape 105">
              <a:extLst>
                <a:ext uri="{FF2B5EF4-FFF2-40B4-BE49-F238E27FC236}">
                  <a16:creationId xmlns:a16="http://schemas.microsoft.com/office/drawing/2014/main" id="{02515098-2E1C-4E5A-B87D-7CD21759202E}"/>
                </a:ext>
              </a:extLst>
            </p:cNvPr>
            <p:cNvSpPr/>
            <p:nvPr/>
          </p:nvSpPr>
          <p:spPr>
            <a:xfrm>
              <a:off x="2983501" y="607716"/>
              <a:ext cx="199748" cy="121059"/>
            </a:xfrm>
            <a:custGeom>
              <a:avLst/>
              <a:gdLst/>
              <a:ahLst/>
              <a:cxnLst/>
              <a:rect l="0" t="0" r="0" b="0"/>
              <a:pathLst>
                <a:path w="81000" h="49090">
                  <a:moveTo>
                    <a:pt x="16323" y="48723"/>
                  </a:moveTo>
                  <a:cubicBezTo>
                    <a:pt x="8223" y="48723"/>
                    <a:pt x="1841" y="42095"/>
                    <a:pt x="1841" y="34241"/>
                  </a:cubicBezTo>
                  <a:cubicBezTo>
                    <a:pt x="1841" y="26141"/>
                    <a:pt x="8468" y="19759"/>
                    <a:pt x="16323" y="19759"/>
                  </a:cubicBezTo>
                  <a:cubicBezTo>
                    <a:pt x="16568" y="19759"/>
                    <a:pt x="16814" y="19759"/>
                    <a:pt x="16814" y="19759"/>
                  </a:cubicBezTo>
                  <a:cubicBezTo>
                    <a:pt x="19268" y="9450"/>
                    <a:pt x="28595" y="1841"/>
                    <a:pt x="39641" y="1841"/>
                  </a:cubicBezTo>
                  <a:cubicBezTo>
                    <a:pt x="48968" y="1841"/>
                    <a:pt x="56823" y="7241"/>
                    <a:pt x="60750" y="15095"/>
                  </a:cubicBezTo>
                  <a:cubicBezTo>
                    <a:pt x="61486" y="14850"/>
                    <a:pt x="62468" y="14850"/>
                    <a:pt x="63450" y="14850"/>
                  </a:cubicBezTo>
                  <a:cubicBezTo>
                    <a:pt x="72777" y="14850"/>
                    <a:pt x="80386" y="22459"/>
                    <a:pt x="80386" y="31786"/>
                  </a:cubicBezTo>
                  <a:cubicBezTo>
                    <a:pt x="80386" y="41114"/>
                    <a:pt x="72777" y="48723"/>
                    <a:pt x="63450" y="48723"/>
                  </a:cubicBezTo>
                </a:path>
              </a:pathLst>
            </a:custGeom>
            <a:noFill/>
            <a:ln w="12700" cap="rnd">
              <a:solidFill>
                <a:schemeClr val="tx1"/>
              </a:solidFill>
              <a:prstDash val="solid"/>
              <a:round/>
            </a:ln>
          </p:spPr>
          <p:txBody>
            <a:bodyPr/>
            <a:lstStyle/>
            <a:p>
              <a:endParaRPr lang="es-419"/>
            </a:p>
          </p:txBody>
        </p:sp>
        <p:sp>
          <p:nvSpPr>
            <p:cNvPr id="107" name="Freeform: Shape 106">
              <a:extLst>
                <a:ext uri="{FF2B5EF4-FFF2-40B4-BE49-F238E27FC236}">
                  <a16:creationId xmlns:a16="http://schemas.microsoft.com/office/drawing/2014/main" id="{22C41786-36F5-4131-BDB3-965DC668691A}"/>
                </a:ext>
              </a:extLst>
            </p:cNvPr>
            <p:cNvSpPr/>
            <p:nvPr/>
          </p:nvSpPr>
          <p:spPr>
            <a:xfrm>
              <a:off x="3103350" y="639796"/>
              <a:ext cx="78688" cy="90794"/>
            </a:xfrm>
            <a:custGeom>
              <a:avLst/>
              <a:gdLst/>
              <a:ahLst/>
              <a:cxnLst/>
              <a:rect l="0" t="0" r="0" b="0"/>
              <a:pathLst>
                <a:path w="31909" h="36818">
                  <a:moveTo>
                    <a:pt x="14605" y="35714"/>
                  </a:moveTo>
                  <a:cubicBezTo>
                    <a:pt x="23932" y="35714"/>
                    <a:pt x="31541" y="28105"/>
                    <a:pt x="31541" y="18777"/>
                  </a:cubicBezTo>
                  <a:cubicBezTo>
                    <a:pt x="31541" y="9450"/>
                    <a:pt x="23932" y="1841"/>
                    <a:pt x="14605" y="1841"/>
                  </a:cubicBezTo>
                  <a:cubicBezTo>
                    <a:pt x="9450" y="1841"/>
                    <a:pt x="4786" y="4050"/>
                    <a:pt x="1841" y="7732"/>
                  </a:cubicBezTo>
                </a:path>
              </a:pathLst>
            </a:custGeom>
            <a:noFill/>
            <a:ln w="12700" cap="rnd">
              <a:solidFill>
                <a:schemeClr val="tx1"/>
              </a:solidFill>
              <a:prstDash val="solid"/>
              <a:round/>
            </a:ln>
          </p:spPr>
          <p:txBody>
            <a:bodyPr/>
            <a:lstStyle/>
            <a:p>
              <a:endParaRPr lang="es-419"/>
            </a:p>
          </p:txBody>
        </p:sp>
        <p:sp>
          <p:nvSpPr>
            <p:cNvPr id="108" name="Freeform: Shape 107">
              <a:extLst>
                <a:ext uri="{FF2B5EF4-FFF2-40B4-BE49-F238E27FC236}">
                  <a16:creationId xmlns:a16="http://schemas.microsoft.com/office/drawing/2014/main" id="{39B6E42D-CBEB-452F-AD76-C65A2C9517D3}"/>
                </a:ext>
              </a:extLst>
            </p:cNvPr>
            <p:cNvSpPr/>
            <p:nvPr/>
          </p:nvSpPr>
          <p:spPr>
            <a:xfrm>
              <a:off x="3028898" y="723328"/>
              <a:ext cx="24211" cy="60528"/>
            </a:xfrm>
            <a:custGeom>
              <a:avLst/>
              <a:gdLst/>
              <a:ahLst/>
              <a:cxnLst/>
              <a:rect l="0" t="0" r="0" b="0"/>
              <a:pathLst>
                <a:path w="9818" h="24545">
                  <a:moveTo>
                    <a:pt x="9205" y="1841"/>
                  </a:moveTo>
                  <a:lnTo>
                    <a:pt x="1841" y="24914"/>
                  </a:lnTo>
                </a:path>
              </a:pathLst>
            </a:custGeom>
            <a:ln w="12700" cap="rnd">
              <a:solidFill>
                <a:schemeClr val="tx1"/>
              </a:solidFill>
              <a:custDash>
                <a:ds d="225000" sp="225000"/>
              </a:custDash>
              <a:round/>
            </a:ln>
          </p:spPr>
          <p:txBody>
            <a:bodyPr/>
            <a:lstStyle/>
            <a:p>
              <a:endParaRPr lang="es-419"/>
            </a:p>
          </p:txBody>
        </p:sp>
        <p:sp>
          <p:nvSpPr>
            <p:cNvPr id="109" name="Freeform: Shape 108">
              <a:extLst>
                <a:ext uri="{FF2B5EF4-FFF2-40B4-BE49-F238E27FC236}">
                  <a16:creationId xmlns:a16="http://schemas.microsoft.com/office/drawing/2014/main" id="{20DF7454-6AC3-4D5A-B683-6B2DF3FF99E8}"/>
                </a:ext>
              </a:extLst>
            </p:cNvPr>
            <p:cNvSpPr/>
            <p:nvPr/>
          </p:nvSpPr>
          <p:spPr>
            <a:xfrm>
              <a:off x="3089429" y="723328"/>
              <a:ext cx="24211" cy="60528"/>
            </a:xfrm>
            <a:custGeom>
              <a:avLst/>
              <a:gdLst/>
              <a:ahLst/>
              <a:cxnLst/>
              <a:rect l="0" t="0" r="0" b="0"/>
              <a:pathLst>
                <a:path w="9818" h="24545">
                  <a:moveTo>
                    <a:pt x="9205" y="1841"/>
                  </a:moveTo>
                  <a:lnTo>
                    <a:pt x="1841" y="24914"/>
                  </a:lnTo>
                </a:path>
              </a:pathLst>
            </a:custGeom>
            <a:ln w="12700" cap="rnd">
              <a:solidFill>
                <a:schemeClr val="tx1"/>
              </a:solidFill>
              <a:custDash>
                <a:ds d="225000" sp="225000"/>
              </a:custDash>
              <a:round/>
            </a:ln>
          </p:spPr>
          <p:txBody>
            <a:bodyPr/>
            <a:lstStyle/>
            <a:p>
              <a:endParaRPr lang="es-419"/>
            </a:p>
          </p:txBody>
        </p:sp>
        <p:sp>
          <p:nvSpPr>
            <p:cNvPr id="110" name="Freeform: Shape 109">
              <a:extLst>
                <a:ext uri="{FF2B5EF4-FFF2-40B4-BE49-F238E27FC236}">
                  <a16:creationId xmlns:a16="http://schemas.microsoft.com/office/drawing/2014/main" id="{553D65D7-3C2B-4421-8DE6-2C1324749C71}"/>
                </a:ext>
              </a:extLst>
            </p:cNvPr>
            <p:cNvSpPr/>
            <p:nvPr/>
          </p:nvSpPr>
          <p:spPr>
            <a:xfrm>
              <a:off x="3059163" y="723328"/>
              <a:ext cx="24211" cy="60528"/>
            </a:xfrm>
            <a:custGeom>
              <a:avLst/>
              <a:gdLst/>
              <a:ahLst/>
              <a:cxnLst/>
              <a:rect l="0" t="0" r="0" b="0"/>
              <a:pathLst>
                <a:path w="9818" h="24545">
                  <a:moveTo>
                    <a:pt x="9205" y="1841"/>
                  </a:moveTo>
                  <a:lnTo>
                    <a:pt x="1841" y="24914"/>
                  </a:lnTo>
                </a:path>
              </a:pathLst>
            </a:custGeom>
            <a:ln w="12700" cap="rnd">
              <a:solidFill>
                <a:schemeClr val="tx1"/>
              </a:solidFill>
              <a:custDash>
                <a:ds d="225000" sp="225000"/>
              </a:custDash>
              <a:round/>
            </a:ln>
          </p:spPr>
          <p:txBody>
            <a:bodyPr/>
            <a:lstStyle/>
            <a:p>
              <a:endParaRPr lang="es-419"/>
            </a:p>
          </p:txBody>
        </p:sp>
      </p:grpSp>
      <p:grpSp>
        <p:nvGrpSpPr>
          <p:cNvPr id="1053" name="Group 1052">
            <a:extLst>
              <a:ext uri="{FF2B5EF4-FFF2-40B4-BE49-F238E27FC236}">
                <a16:creationId xmlns:a16="http://schemas.microsoft.com/office/drawing/2014/main" id="{7EC5663F-377A-4336-89EF-886AEB27D73A}"/>
              </a:ext>
            </a:extLst>
          </p:cNvPr>
          <p:cNvGrpSpPr/>
          <p:nvPr/>
        </p:nvGrpSpPr>
        <p:grpSpPr>
          <a:xfrm>
            <a:off x="3579718" y="596821"/>
            <a:ext cx="199748" cy="199748"/>
            <a:chOff x="3579718" y="596821"/>
            <a:chExt cx="199748" cy="199748"/>
          </a:xfrm>
        </p:grpSpPr>
        <p:sp>
          <p:nvSpPr>
            <p:cNvPr id="111" name="Freeform: Shape 110">
              <a:extLst>
                <a:ext uri="{FF2B5EF4-FFF2-40B4-BE49-F238E27FC236}">
                  <a16:creationId xmlns:a16="http://schemas.microsoft.com/office/drawing/2014/main" id="{695AFCAA-0E94-4F33-A50D-6B7E9AEB5302}"/>
                </a:ext>
              </a:extLst>
            </p:cNvPr>
            <p:cNvSpPr/>
            <p:nvPr/>
          </p:nvSpPr>
          <p:spPr>
            <a:xfrm>
              <a:off x="3579718" y="596821"/>
              <a:ext cx="199748" cy="199748"/>
            </a:xfrm>
            <a:custGeom>
              <a:avLst/>
              <a:gdLst/>
              <a:ahLst/>
              <a:cxnLst/>
              <a:rect l="0" t="0" r="0" b="0"/>
              <a:pathLst>
                <a:path w="81000" h="81000">
                  <a:moveTo>
                    <a:pt x="80386" y="41114"/>
                  </a:moveTo>
                  <a:cubicBezTo>
                    <a:pt x="80386" y="62803"/>
                    <a:pt x="62803" y="80386"/>
                    <a:pt x="41114" y="80386"/>
                  </a:cubicBezTo>
                  <a:cubicBezTo>
                    <a:pt x="19424" y="80386"/>
                    <a:pt x="1841" y="62803"/>
                    <a:pt x="1841" y="41114"/>
                  </a:cubicBezTo>
                  <a:cubicBezTo>
                    <a:pt x="1841" y="19424"/>
                    <a:pt x="19424" y="1841"/>
                    <a:pt x="41114" y="1841"/>
                  </a:cubicBezTo>
                  <a:cubicBezTo>
                    <a:pt x="62803" y="1841"/>
                    <a:pt x="80386" y="19424"/>
                    <a:pt x="80386" y="41114"/>
                  </a:cubicBezTo>
                  <a:close/>
                </a:path>
              </a:pathLst>
            </a:custGeom>
            <a:noFill/>
            <a:ln w="12700" cap="rnd">
              <a:solidFill>
                <a:schemeClr val="tx1"/>
              </a:solidFill>
              <a:prstDash val="solid"/>
              <a:round/>
            </a:ln>
          </p:spPr>
          <p:txBody>
            <a:bodyPr/>
            <a:lstStyle/>
            <a:p>
              <a:endParaRPr lang="es-419"/>
            </a:p>
          </p:txBody>
        </p:sp>
        <p:sp>
          <p:nvSpPr>
            <p:cNvPr id="112" name="Freeform: Shape 111">
              <a:extLst>
                <a:ext uri="{FF2B5EF4-FFF2-40B4-BE49-F238E27FC236}">
                  <a16:creationId xmlns:a16="http://schemas.microsoft.com/office/drawing/2014/main" id="{AF336567-ACDA-44EA-8012-75B779D1F856}"/>
                </a:ext>
              </a:extLst>
            </p:cNvPr>
            <p:cNvSpPr/>
            <p:nvPr/>
          </p:nvSpPr>
          <p:spPr>
            <a:xfrm>
              <a:off x="3620878" y="627054"/>
              <a:ext cx="121059" cy="169482"/>
            </a:xfrm>
            <a:custGeom>
              <a:avLst/>
              <a:gdLst/>
              <a:ahLst/>
              <a:cxnLst/>
              <a:rect l="0" t="0" r="0" b="0"/>
              <a:pathLst>
                <a:path w="49090" h="68727">
                  <a:moveTo>
                    <a:pt x="34486" y="47017"/>
                  </a:moveTo>
                  <a:cubicBezTo>
                    <a:pt x="34486" y="42844"/>
                    <a:pt x="36941" y="44317"/>
                    <a:pt x="38168" y="36708"/>
                  </a:cubicBezTo>
                  <a:cubicBezTo>
                    <a:pt x="38659" y="33517"/>
                    <a:pt x="41605" y="36708"/>
                    <a:pt x="42095" y="29344"/>
                  </a:cubicBezTo>
                  <a:cubicBezTo>
                    <a:pt x="42095" y="26399"/>
                    <a:pt x="40623" y="25662"/>
                    <a:pt x="40623" y="25662"/>
                  </a:cubicBezTo>
                  <a:cubicBezTo>
                    <a:pt x="41114" y="22717"/>
                    <a:pt x="42586" y="11917"/>
                    <a:pt x="38659" y="7499"/>
                  </a:cubicBezTo>
                  <a:cubicBezTo>
                    <a:pt x="36205" y="4553"/>
                    <a:pt x="32277" y="4308"/>
                    <a:pt x="31295" y="4308"/>
                  </a:cubicBezTo>
                  <a:cubicBezTo>
                    <a:pt x="31295" y="4308"/>
                    <a:pt x="31050" y="4308"/>
                    <a:pt x="31050" y="4308"/>
                  </a:cubicBezTo>
                  <a:cubicBezTo>
                    <a:pt x="30068" y="2590"/>
                    <a:pt x="23441" y="135"/>
                    <a:pt x="15095" y="3572"/>
                  </a:cubicBezTo>
                  <a:cubicBezTo>
                    <a:pt x="6259" y="7253"/>
                    <a:pt x="6259" y="14863"/>
                    <a:pt x="7486" y="21244"/>
                  </a:cubicBezTo>
                  <a:cubicBezTo>
                    <a:pt x="7732" y="23699"/>
                    <a:pt x="8223" y="25662"/>
                    <a:pt x="8223" y="25662"/>
                  </a:cubicBezTo>
                  <a:cubicBezTo>
                    <a:pt x="8223" y="25662"/>
                    <a:pt x="6750" y="26399"/>
                    <a:pt x="6750" y="29344"/>
                  </a:cubicBezTo>
                  <a:cubicBezTo>
                    <a:pt x="7241" y="36463"/>
                    <a:pt x="10186" y="33517"/>
                    <a:pt x="10677" y="36708"/>
                  </a:cubicBezTo>
                  <a:cubicBezTo>
                    <a:pt x="12150" y="44317"/>
                    <a:pt x="14359" y="42844"/>
                    <a:pt x="14359" y="47017"/>
                  </a:cubicBezTo>
                  <a:cubicBezTo>
                    <a:pt x="14359" y="53890"/>
                    <a:pt x="11904" y="57081"/>
                    <a:pt x="1841" y="60763"/>
                  </a:cubicBezTo>
                  <a:cubicBezTo>
                    <a:pt x="8223" y="65426"/>
                    <a:pt x="16077" y="68126"/>
                    <a:pt x="24668" y="68126"/>
                  </a:cubicBezTo>
                  <a:cubicBezTo>
                    <a:pt x="33259" y="68126"/>
                    <a:pt x="40868" y="65426"/>
                    <a:pt x="47495" y="60763"/>
                  </a:cubicBezTo>
                  <a:cubicBezTo>
                    <a:pt x="36941" y="57081"/>
                    <a:pt x="34486" y="53890"/>
                    <a:pt x="34486" y="47017"/>
                  </a:cubicBezTo>
                  <a:close/>
                </a:path>
              </a:pathLst>
            </a:custGeom>
            <a:noFill/>
            <a:ln w="12700" cap="rnd">
              <a:solidFill>
                <a:schemeClr val="tx1"/>
              </a:solidFill>
              <a:prstDash val="solid"/>
              <a:round/>
            </a:ln>
          </p:spPr>
          <p:txBody>
            <a:bodyPr/>
            <a:lstStyle/>
            <a:p>
              <a:endParaRPr lang="es-419"/>
            </a:p>
          </p:txBody>
        </p:sp>
      </p:grpSp>
      <p:grpSp>
        <p:nvGrpSpPr>
          <p:cNvPr id="1052" name="Group 1051">
            <a:extLst>
              <a:ext uri="{FF2B5EF4-FFF2-40B4-BE49-F238E27FC236}">
                <a16:creationId xmlns:a16="http://schemas.microsoft.com/office/drawing/2014/main" id="{C6C1CCDD-FB63-4C84-8AC0-1A6A302D06F4}"/>
              </a:ext>
            </a:extLst>
          </p:cNvPr>
          <p:cNvGrpSpPr/>
          <p:nvPr/>
        </p:nvGrpSpPr>
        <p:grpSpPr>
          <a:xfrm>
            <a:off x="4176539" y="596821"/>
            <a:ext cx="199748" cy="199748"/>
            <a:chOff x="4176539" y="596821"/>
            <a:chExt cx="199748" cy="199748"/>
          </a:xfrm>
        </p:grpSpPr>
        <p:sp>
          <p:nvSpPr>
            <p:cNvPr id="113" name="Freeform: Shape 112">
              <a:extLst>
                <a:ext uri="{FF2B5EF4-FFF2-40B4-BE49-F238E27FC236}">
                  <a16:creationId xmlns:a16="http://schemas.microsoft.com/office/drawing/2014/main" id="{F20F64DA-CBEF-4116-83E2-C2CE3164BD1D}"/>
                </a:ext>
              </a:extLst>
            </p:cNvPr>
            <p:cNvSpPr/>
            <p:nvPr/>
          </p:nvSpPr>
          <p:spPr>
            <a:xfrm>
              <a:off x="4176539" y="596821"/>
              <a:ext cx="199748" cy="199748"/>
            </a:xfrm>
            <a:custGeom>
              <a:avLst/>
              <a:gdLst/>
              <a:ahLst/>
              <a:cxnLst/>
              <a:rect l="0" t="0" r="0" b="0"/>
              <a:pathLst>
                <a:path w="81000" h="81000">
                  <a:moveTo>
                    <a:pt x="80386" y="41114"/>
                  </a:moveTo>
                  <a:cubicBezTo>
                    <a:pt x="80386" y="62803"/>
                    <a:pt x="62803" y="80386"/>
                    <a:pt x="41114" y="80386"/>
                  </a:cubicBezTo>
                  <a:cubicBezTo>
                    <a:pt x="19424" y="80386"/>
                    <a:pt x="1841" y="62803"/>
                    <a:pt x="1841" y="41114"/>
                  </a:cubicBezTo>
                  <a:cubicBezTo>
                    <a:pt x="1841" y="19424"/>
                    <a:pt x="19424" y="1841"/>
                    <a:pt x="41114" y="1841"/>
                  </a:cubicBezTo>
                  <a:cubicBezTo>
                    <a:pt x="62803" y="1841"/>
                    <a:pt x="80386" y="19424"/>
                    <a:pt x="80386" y="41114"/>
                  </a:cubicBezTo>
                  <a:close/>
                </a:path>
              </a:pathLst>
            </a:custGeom>
            <a:noFill/>
            <a:ln w="12700" cap="rnd">
              <a:solidFill>
                <a:schemeClr val="tx1"/>
              </a:solidFill>
              <a:prstDash val="solid"/>
              <a:round/>
            </a:ln>
          </p:spPr>
          <p:txBody>
            <a:bodyPr/>
            <a:lstStyle/>
            <a:p>
              <a:endParaRPr lang="es-419"/>
            </a:p>
          </p:txBody>
        </p:sp>
        <p:sp>
          <p:nvSpPr>
            <p:cNvPr id="114" name="Freeform: Shape 113">
              <a:extLst>
                <a:ext uri="{FF2B5EF4-FFF2-40B4-BE49-F238E27FC236}">
                  <a16:creationId xmlns:a16="http://schemas.microsoft.com/office/drawing/2014/main" id="{A3BE700E-088C-4908-B961-9384A4A1A6C4}"/>
                </a:ext>
              </a:extLst>
            </p:cNvPr>
            <p:cNvSpPr/>
            <p:nvPr/>
          </p:nvSpPr>
          <p:spPr>
            <a:xfrm>
              <a:off x="4211645" y="627086"/>
              <a:ext cx="133165" cy="169482"/>
            </a:xfrm>
            <a:custGeom>
              <a:avLst/>
              <a:gdLst/>
              <a:ahLst/>
              <a:cxnLst/>
              <a:rect l="0" t="0" r="0" b="0"/>
              <a:pathLst>
                <a:path w="54000" h="68727">
                  <a:moveTo>
                    <a:pt x="5032" y="57559"/>
                  </a:moveTo>
                  <a:cubicBezTo>
                    <a:pt x="3805" y="58050"/>
                    <a:pt x="2823" y="58541"/>
                    <a:pt x="1841" y="58786"/>
                  </a:cubicBezTo>
                  <a:cubicBezTo>
                    <a:pt x="8714" y="64432"/>
                    <a:pt x="17550" y="67868"/>
                    <a:pt x="27123" y="67868"/>
                  </a:cubicBezTo>
                  <a:cubicBezTo>
                    <a:pt x="36695" y="67868"/>
                    <a:pt x="45532" y="64432"/>
                    <a:pt x="52405" y="58786"/>
                  </a:cubicBezTo>
                  <a:cubicBezTo>
                    <a:pt x="51423" y="58295"/>
                    <a:pt x="50441" y="57805"/>
                    <a:pt x="49214" y="57559"/>
                  </a:cubicBezTo>
                  <a:cubicBezTo>
                    <a:pt x="41359" y="54614"/>
                    <a:pt x="38168" y="52159"/>
                    <a:pt x="36941" y="48232"/>
                  </a:cubicBezTo>
                  <a:cubicBezTo>
                    <a:pt x="49705" y="45532"/>
                    <a:pt x="50932" y="38168"/>
                    <a:pt x="50932" y="38168"/>
                  </a:cubicBezTo>
                  <a:cubicBezTo>
                    <a:pt x="50932" y="38168"/>
                    <a:pt x="44305" y="33995"/>
                    <a:pt x="44305" y="22950"/>
                  </a:cubicBezTo>
                  <a:cubicBezTo>
                    <a:pt x="44305" y="11904"/>
                    <a:pt x="42341" y="1841"/>
                    <a:pt x="27123" y="1841"/>
                  </a:cubicBezTo>
                  <a:cubicBezTo>
                    <a:pt x="12150" y="1841"/>
                    <a:pt x="9941" y="11904"/>
                    <a:pt x="9941" y="22950"/>
                  </a:cubicBezTo>
                  <a:cubicBezTo>
                    <a:pt x="9941" y="33995"/>
                    <a:pt x="3314" y="38168"/>
                    <a:pt x="3314" y="38168"/>
                  </a:cubicBezTo>
                  <a:cubicBezTo>
                    <a:pt x="3314" y="38168"/>
                    <a:pt x="4541" y="45532"/>
                    <a:pt x="17305" y="48232"/>
                  </a:cubicBezTo>
                  <a:cubicBezTo>
                    <a:pt x="16077" y="52404"/>
                    <a:pt x="12641" y="54859"/>
                    <a:pt x="5032" y="57559"/>
                  </a:cubicBezTo>
                  <a:close/>
                </a:path>
              </a:pathLst>
            </a:custGeom>
            <a:noFill/>
            <a:ln w="12700" cap="rnd">
              <a:solidFill>
                <a:schemeClr val="tx1"/>
              </a:solidFill>
              <a:prstDash val="solid"/>
              <a:round/>
            </a:ln>
          </p:spPr>
          <p:txBody>
            <a:bodyPr/>
            <a:lstStyle/>
            <a:p>
              <a:endParaRPr lang="es-419"/>
            </a:p>
          </p:txBody>
        </p:sp>
      </p:grpSp>
      <p:grpSp>
        <p:nvGrpSpPr>
          <p:cNvPr id="1050" name="Group 1049">
            <a:extLst>
              <a:ext uri="{FF2B5EF4-FFF2-40B4-BE49-F238E27FC236}">
                <a16:creationId xmlns:a16="http://schemas.microsoft.com/office/drawing/2014/main" id="{A99873D6-065C-4216-8878-05774B977951}"/>
              </a:ext>
            </a:extLst>
          </p:cNvPr>
          <p:cNvGrpSpPr/>
          <p:nvPr/>
        </p:nvGrpSpPr>
        <p:grpSpPr>
          <a:xfrm>
            <a:off x="5424658" y="597428"/>
            <a:ext cx="90794" cy="199747"/>
            <a:chOff x="5424658" y="597428"/>
            <a:chExt cx="90794" cy="199747"/>
          </a:xfrm>
        </p:grpSpPr>
        <p:sp>
          <p:nvSpPr>
            <p:cNvPr id="115" name="Freeform: Shape 114">
              <a:extLst>
                <a:ext uri="{FF2B5EF4-FFF2-40B4-BE49-F238E27FC236}">
                  <a16:creationId xmlns:a16="http://schemas.microsoft.com/office/drawing/2014/main" id="{6B9A2C25-9F34-4F84-9320-CFA641C5606A}"/>
                </a:ext>
              </a:extLst>
            </p:cNvPr>
            <p:cNvSpPr/>
            <p:nvPr/>
          </p:nvSpPr>
          <p:spPr>
            <a:xfrm>
              <a:off x="5424658" y="664010"/>
              <a:ext cx="90794" cy="133165"/>
            </a:xfrm>
            <a:custGeom>
              <a:avLst/>
              <a:gdLst/>
              <a:ahLst/>
              <a:cxnLst/>
              <a:rect l="0" t="0" r="0" b="0"/>
              <a:pathLst>
                <a:path w="36818" h="54000">
                  <a:moveTo>
                    <a:pt x="30559" y="1841"/>
                  </a:moveTo>
                  <a:lnTo>
                    <a:pt x="7241" y="1841"/>
                  </a:lnTo>
                  <a:cubicBezTo>
                    <a:pt x="4295" y="1841"/>
                    <a:pt x="1841" y="4295"/>
                    <a:pt x="1841" y="7241"/>
                  </a:cubicBezTo>
                  <a:lnTo>
                    <a:pt x="1841" y="22950"/>
                  </a:lnTo>
                  <a:cubicBezTo>
                    <a:pt x="1841" y="25895"/>
                    <a:pt x="4295" y="28350"/>
                    <a:pt x="7241" y="28350"/>
                  </a:cubicBezTo>
                  <a:lnTo>
                    <a:pt x="8714" y="28350"/>
                  </a:lnTo>
                  <a:lnTo>
                    <a:pt x="8714" y="53386"/>
                  </a:lnTo>
                  <a:lnTo>
                    <a:pt x="29087" y="53386"/>
                  </a:lnTo>
                  <a:lnTo>
                    <a:pt x="29087" y="28350"/>
                  </a:lnTo>
                  <a:lnTo>
                    <a:pt x="30559" y="28350"/>
                  </a:lnTo>
                  <a:cubicBezTo>
                    <a:pt x="33505" y="28350"/>
                    <a:pt x="35959" y="25895"/>
                    <a:pt x="35959" y="22950"/>
                  </a:cubicBezTo>
                  <a:lnTo>
                    <a:pt x="35959" y="7241"/>
                  </a:lnTo>
                  <a:cubicBezTo>
                    <a:pt x="35714" y="4050"/>
                    <a:pt x="33505" y="1841"/>
                    <a:pt x="30559" y="1841"/>
                  </a:cubicBezTo>
                  <a:close/>
                </a:path>
              </a:pathLst>
            </a:custGeom>
            <a:noFill/>
            <a:ln w="12700" cap="rnd">
              <a:solidFill>
                <a:schemeClr val="tx1"/>
              </a:solidFill>
              <a:prstDash val="solid"/>
              <a:round/>
            </a:ln>
          </p:spPr>
          <p:txBody>
            <a:bodyPr/>
            <a:lstStyle/>
            <a:p>
              <a:endParaRPr lang="es-419"/>
            </a:p>
          </p:txBody>
        </p:sp>
        <p:sp>
          <p:nvSpPr>
            <p:cNvPr id="116" name="Freeform: Shape 115">
              <a:extLst>
                <a:ext uri="{FF2B5EF4-FFF2-40B4-BE49-F238E27FC236}">
                  <a16:creationId xmlns:a16="http://schemas.microsoft.com/office/drawing/2014/main" id="{E8AB9F59-8DFA-408D-8F3E-D90B72B0282F}"/>
                </a:ext>
              </a:extLst>
            </p:cNvPr>
            <p:cNvSpPr/>
            <p:nvPr/>
          </p:nvSpPr>
          <p:spPr>
            <a:xfrm>
              <a:off x="5439792" y="597428"/>
              <a:ext cx="60528" cy="60528"/>
            </a:xfrm>
            <a:custGeom>
              <a:avLst/>
              <a:gdLst/>
              <a:ahLst/>
              <a:cxnLst/>
              <a:rect l="0" t="0" r="0" b="0"/>
              <a:pathLst>
                <a:path w="24545" h="24545">
                  <a:moveTo>
                    <a:pt x="23441" y="12641"/>
                  </a:moveTo>
                  <a:cubicBezTo>
                    <a:pt x="23441" y="18606"/>
                    <a:pt x="18606" y="23441"/>
                    <a:pt x="12641" y="23441"/>
                  </a:cubicBezTo>
                  <a:cubicBezTo>
                    <a:pt x="6676" y="23441"/>
                    <a:pt x="1841" y="18606"/>
                    <a:pt x="1841" y="12641"/>
                  </a:cubicBezTo>
                  <a:cubicBezTo>
                    <a:pt x="1841" y="6676"/>
                    <a:pt x="6676" y="1841"/>
                    <a:pt x="12641" y="1841"/>
                  </a:cubicBezTo>
                  <a:cubicBezTo>
                    <a:pt x="18606" y="1841"/>
                    <a:pt x="23441" y="6676"/>
                    <a:pt x="23441" y="12641"/>
                  </a:cubicBezTo>
                  <a:close/>
                </a:path>
              </a:pathLst>
            </a:custGeom>
            <a:noFill/>
            <a:ln w="12700" cap="rnd">
              <a:solidFill>
                <a:schemeClr val="tx1"/>
              </a:solidFill>
              <a:prstDash val="solid"/>
              <a:round/>
            </a:ln>
          </p:spPr>
          <p:txBody>
            <a:bodyPr/>
            <a:lstStyle/>
            <a:p>
              <a:endParaRPr lang="es-419"/>
            </a:p>
          </p:txBody>
        </p:sp>
      </p:grpSp>
      <p:grpSp>
        <p:nvGrpSpPr>
          <p:cNvPr id="1040" name="Group 1039">
            <a:extLst>
              <a:ext uri="{FF2B5EF4-FFF2-40B4-BE49-F238E27FC236}">
                <a16:creationId xmlns:a16="http://schemas.microsoft.com/office/drawing/2014/main" id="{C8FDBBE5-C135-487B-BA10-2A61BB20D0D6}"/>
              </a:ext>
            </a:extLst>
          </p:cNvPr>
          <p:cNvGrpSpPr/>
          <p:nvPr/>
        </p:nvGrpSpPr>
        <p:grpSpPr>
          <a:xfrm>
            <a:off x="47816" y="1193642"/>
            <a:ext cx="102900" cy="199748"/>
            <a:chOff x="47816" y="1193642"/>
            <a:chExt cx="102900" cy="199748"/>
          </a:xfrm>
        </p:grpSpPr>
        <p:sp>
          <p:nvSpPr>
            <p:cNvPr id="117" name="Freeform: Shape 116">
              <a:extLst>
                <a:ext uri="{FF2B5EF4-FFF2-40B4-BE49-F238E27FC236}">
                  <a16:creationId xmlns:a16="http://schemas.microsoft.com/office/drawing/2014/main" id="{93D2C37F-D071-4DDF-B48B-886FB05E1F64}"/>
                </a:ext>
              </a:extLst>
            </p:cNvPr>
            <p:cNvSpPr/>
            <p:nvPr/>
          </p:nvSpPr>
          <p:spPr>
            <a:xfrm>
              <a:off x="47816" y="1260225"/>
              <a:ext cx="102900" cy="133165"/>
            </a:xfrm>
            <a:custGeom>
              <a:avLst/>
              <a:gdLst/>
              <a:ahLst/>
              <a:cxnLst/>
              <a:rect l="0" t="0" r="0" b="0"/>
              <a:pathLst>
                <a:path w="41727" h="54000">
                  <a:moveTo>
                    <a:pt x="33505" y="1841"/>
                  </a:moveTo>
                  <a:lnTo>
                    <a:pt x="10186" y="1841"/>
                  </a:lnTo>
                  <a:cubicBezTo>
                    <a:pt x="7241" y="1841"/>
                    <a:pt x="4786" y="4295"/>
                    <a:pt x="4786" y="7241"/>
                  </a:cubicBezTo>
                  <a:lnTo>
                    <a:pt x="4786" y="22950"/>
                  </a:lnTo>
                  <a:cubicBezTo>
                    <a:pt x="4786" y="25895"/>
                    <a:pt x="7241" y="28350"/>
                    <a:pt x="10186" y="28350"/>
                  </a:cubicBezTo>
                  <a:lnTo>
                    <a:pt x="11659" y="28350"/>
                  </a:lnTo>
                  <a:lnTo>
                    <a:pt x="1841" y="39886"/>
                  </a:lnTo>
                  <a:lnTo>
                    <a:pt x="11659" y="39886"/>
                  </a:lnTo>
                  <a:lnTo>
                    <a:pt x="11659" y="53386"/>
                  </a:lnTo>
                  <a:lnTo>
                    <a:pt x="32032" y="53386"/>
                  </a:lnTo>
                  <a:lnTo>
                    <a:pt x="32032" y="39886"/>
                  </a:lnTo>
                  <a:lnTo>
                    <a:pt x="41850" y="39886"/>
                  </a:lnTo>
                  <a:lnTo>
                    <a:pt x="32032" y="28350"/>
                  </a:lnTo>
                  <a:lnTo>
                    <a:pt x="33505" y="28350"/>
                  </a:lnTo>
                  <a:cubicBezTo>
                    <a:pt x="36450" y="28350"/>
                    <a:pt x="38905" y="25895"/>
                    <a:pt x="38905" y="22950"/>
                  </a:cubicBezTo>
                  <a:lnTo>
                    <a:pt x="38905" y="7241"/>
                  </a:lnTo>
                  <a:cubicBezTo>
                    <a:pt x="38659" y="4295"/>
                    <a:pt x="36205" y="1841"/>
                    <a:pt x="33505" y="1841"/>
                  </a:cubicBezTo>
                  <a:close/>
                </a:path>
              </a:pathLst>
            </a:custGeom>
            <a:noFill/>
            <a:ln w="12700" cap="rnd">
              <a:solidFill>
                <a:schemeClr val="tx1"/>
              </a:solidFill>
              <a:prstDash val="solid"/>
              <a:round/>
            </a:ln>
          </p:spPr>
          <p:txBody>
            <a:bodyPr/>
            <a:lstStyle/>
            <a:p>
              <a:endParaRPr lang="es-419"/>
            </a:p>
          </p:txBody>
        </p:sp>
        <p:sp>
          <p:nvSpPr>
            <p:cNvPr id="118" name="Freeform: Shape 117">
              <a:extLst>
                <a:ext uri="{FF2B5EF4-FFF2-40B4-BE49-F238E27FC236}">
                  <a16:creationId xmlns:a16="http://schemas.microsoft.com/office/drawing/2014/main" id="{BA2B001F-0F75-410F-9E37-4AEA746D9AE8}"/>
                </a:ext>
              </a:extLst>
            </p:cNvPr>
            <p:cNvSpPr/>
            <p:nvPr/>
          </p:nvSpPr>
          <p:spPr>
            <a:xfrm>
              <a:off x="70212" y="1193642"/>
              <a:ext cx="60528" cy="60528"/>
            </a:xfrm>
            <a:custGeom>
              <a:avLst/>
              <a:gdLst/>
              <a:ahLst/>
              <a:cxnLst/>
              <a:rect l="0" t="0" r="0" b="0"/>
              <a:pathLst>
                <a:path w="24545" h="24545">
                  <a:moveTo>
                    <a:pt x="23441" y="12641"/>
                  </a:moveTo>
                  <a:cubicBezTo>
                    <a:pt x="23441" y="18606"/>
                    <a:pt x="18606" y="23441"/>
                    <a:pt x="12641" y="23441"/>
                  </a:cubicBezTo>
                  <a:cubicBezTo>
                    <a:pt x="6676" y="23441"/>
                    <a:pt x="1841" y="18606"/>
                    <a:pt x="1841" y="12641"/>
                  </a:cubicBezTo>
                  <a:cubicBezTo>
                    <a:pt x="1841" y="6676"/>
                    <a:pt x="6676" y="1841"/>
                    <a:pt x="12641" y="1841"/>
                  </a:cubicBezTo>
                  <a:cubicBezTo>
                    <a:pt x="18606" y="1841"/>
                    <a:pt x="23441" y="6676"/>
                    <a:pt x="23441" y="12641"/>
                  </a:cubicBezTo>
                  <a:close/>
                </a:path>
              </a:pathLst>
            </a:custGeom>
            <a:noFill/>
            <a:ln w="12700" cap="rnd">
              <a:solidFill>
                <a:schemeClr val="tx1"/>
              </a:solidFill>
              <a:prstDash val="solid"/>
              <a:round/>
            </a:ln>
          </p:spPr>
          <p:txBody>
            <a:bodyPr/>
            <a:lstStyle/>
            <a:p>
              <a:endParaRPr lang="es-419"/>
            </a:p>
          </p:txBody>
        </p:sp>
      </p:grpSp>
      <p:grpSp>
        <p:nvGrpSpPr>
          <p:cNvPr id="1051" name="Group 1050">
            <a:extLst>
              <a:ext uri="{FF2B5EF4-FFF2-40B4-BE49-F238E27FC236}">
                <a16:creationId xmlns:a16="http://schemas.microsoft.com/office/drawing/2014/main" id="{FB018BB3-5F48-4CA3-BF99-658C471EEA74}"/>
              </a:ext>
            </a:extLst>
          </p:cNvPr>
          <p:cNvGrpSpPr/>
          <p:nvPr/>
        </p:nvGrpSpPr>
        <p:grpSpPr>
          <a:xfrm>
            <a:off x="4772756" y="610744"/>
            <a:ext cx="199748" cy="170693"/>
            <a:chOff x="4772756" y="610744"/>
            <a:chExt cx="199748" cy="170693"/>
          </a:xfrm>
        </p:grpSpPr>
        <p:sp>
          <p:nvSpPr>
            <p:cNvPr id="119" name="Freeform: Shape 118">
              <a:extLst>
                <a:ext uri="{FF2B5EF4-FFF2-40B4-BE49-F238E27FC236}">
                  <a16:creationId xmlns:a16="http://schemas.microsoft.com/office/drawing/2014/main" id="{A2B619BD-B0E0-4F0E-8D42-455B9A7672B2}"/>
                </a:ext>
              </a:extLst>
            </p:cNvPr>
            <p:cNvSpPr/>
            <p:nvPr/>
          </p:nvSpPr>
          <p:spPr>
            <a:xfrm>
              <a:off x="4793941" y="610744"/>
              <a:ext cx="157376" cy="6054"/>
            </a:xfrm>
            <a:custGeom>
              <a:avLst/>
              <a:gdLst/>
              <a:ahLst/>
              <a:cxnLst/>
              <a:rect l="0" t="0" r="0" b="0"/>
              <a:pathLst>
                <a:path w="63818" h="2454">
                  <a:moveTo>
                    <a:pt x="1841" y="1841"/>
                  </a:moveTo>
                  <a:lnTo>
                    <a:pt x="63695" y="1841"/>
                  </a:lnTo>
                </a:path>
              </a:pathLst>
            </a:custGeom>
            <a:ln w="12700" cap="rnd">
              <a:solidFill>
                <a:schemeClr val="tx1"/>
              </a:solidFill>
              <a:prstDash val="solid"/>
              <a:round/>
            </a:ln>
          </p:spPr>
          <p:txBody>
            <a:bodyPr/>
            <a:lstStyle/>
            <a:p>
              <a:endParaRPr lang="es-419"/>
            </a:p>
          </p:txBody>
        </p:sp>
        <p:sp>
          <p:nvSpPr>
            <p:cNvPr id="120" name="Freeform: Shape 119">
              <a:extLst>
                <a:ext uri="{FF2B5EF4-FFF2-40B4-BE49-F238E27FC236}">
                  <a16:creationId xmlns:a16="http://schemas.microsoft.com/office/drawing/2014/main" id="{B91BCA76-0DA5-4234-B72D-5C905E4CF745}"/>
                </a:ext>
              </a:extLst>
            </p:cNvPr>
            <p:cNvSpPr/>
            <p:nvPr/>
          </p:nvSpPr>
          <p:spPr>
            <a:xfrm>
              <a:off x="4772756" y="630112"/>
              <a:ext cx="199748" cy="151325"/>
            </a:xfrm>
            <a:custGeom>
              <a:avLst/>
              <a:gdLst/>
              <a:ahLst/>
              <a:cxnLst/>
              <a:rect l="0" t="0" r="0" b="0"/>
              <a:pathLst>
                <a:path w="81000" h="61363">
                  <a:moveTo>
                    <a:pt x="65168" y="1841"/>
                  </a:moveTo>
                  <a:cubicBezTo>
                    <a:pt x="67868" y="1841"/>
                    <a:pt x="72286" y="1841"/>
                    <a:pt x="74986" y="1841"/>
                  </a:cubicBezTo>
                  <a:lnTo>
                    <a:pt x="75723" y="1841"/>
                  </a:lnTo>
                  <a:cubicBezTo>
                    <a:pt x="78423" y="1841"/>
                    <a:pt x="80632" y="4050"/>
                    <a:pt x="80632" y="6750"/>
                  </a:cubicBezTo>
                  <a:lnTo>
                    <a:pt x="80632" y="56577"/>
                  </a:lnTo>
                  <a:cubicBezTo>
                    <a:pt x="80632" y="59277"/>
                    <a:pt x="78423" y="61486"/>
                    <a:pt x="75723" y="61486"/>
                  </a:cubicBezTo>
                  <a:lnTo>
                    <a:pt x="6750" y="61486"/>
                  </a:lnTo>
                  <a:cubicBezTo>
                    <a:pt x="4050" y="61486"/>
                    <a:pt x="1841" y="59277"/>
                    <a:pt x="1841" y="56577"/>
                  </a:cubicBezTo>
                  <a:lnTo>
                    <a:pt x="1841" y="6750"/>
                  </a:lnTo>
                  <a:cubicBezTo>
                    <a:pt x="1841" y="4050"/>
                    <a:pt x="4050" y="1841"/>
                    <a:pt x="6750" y="1841"/>
                  </a:cubicBezTo>
                  <a:lnTo>
                    <a:pt x="7486" y="1841"/>
                  </a:lnTo>
                  <a:cubicBezTo>
                    <a:pt x="10186" y="1841"/>
                    <a:pt x="14605" y="1841"/>
                    <a:pt x="17305" y="1841"/>
                  </a:cubicBezTo>
                  <a:lnTo>
                    <a:pt x="65168" y="1841"/>
                  </a:lnTo>
                  <a:close/>
                </a:path>
              </a:pathLst>
            </a:custGeom>
            <a:noFill/>
            <a:ln w="12700" cap="rnd">
              <a:solidFill>
                <a:schemeClr val="tx1"/>
              </a:solidFill>
              <a:prstDash val="solid"/>
              <a:round/>
            </a:ln>
          </p:spPr>
          <p:txBody>
            <a:bodyPr/>
            <a:lstStyle/>
            <a:p>
              <a:endParaRPr lang="es-419"/>
            </a:p>
          </p:txBody>
        </p:sp>
        <p:sp>
          <p:nvSpPr>
            <p:cNvPr id="121" name="Freeform: Shape 120">
              <a:extLst>
                <a:ext uri="{FF2B5EF4-FFF2-40B4-BE49-F238E27FC236}">
                  <a16:creationId xmlns:a16="http://schemas.microsoft.com/office/drawing/2014/main" id="{0643256E-CEE0-4871-8AE2-B99F67588604}"/>
                </a:ext>
              </a:extLst>
            </p:cNvPr>
            <p:cNvSpPr/>
            <p:nvPr/>
          </p:nvSpPr>
          <p:spPr>
            <a:xfrm>
              <a:off x="4818153" y="630112"/>
              <a:ext cx="108954" cy="6054"/>
            </a:xfrm>
            <a:custGeom>
              <a:avLst/>
              <a:gdLst/>
              <a:ahLst/>
              <a:cxnLst/>
              <a:rect l="0" t="0" r="0" b="0"/>
              <a:pathLst>
                <a:path w="44181" h="2454">
                  <a:moveTo>
                    <a:pt x="1841" y="1841"/>
                  </a:moveTo>
                  <a:lnTo>
                    <a:pt x="43814" y="1841"/>
                  </a:lnTo>
                </a:path>
              </a:pathLst>
            </a:custGeom>
            <a:ln w="12700" cap="rnd">
              <a:solidFill>
                <a:schemeClr val="tx1"/>
              </a:solidFill>
              <a:prstDash val="solid"/>
              <a:round/>
            </a:ln>
          </p:spPr>
          <p:txBody>
            <a:bodyPr/>
            <a:lstStyle/>
            <a:p>
              <a:endParaRPr lang="es-419"/>
            </a:p>
          </p:txBody>
        </p:sp>
        <p:sp>
          <p:nvSpPr>
            <p:cNvPr id="122" name="Freeform: Shape 121">
              <a:extLst>
                <a:ext uri="{FF2B5EF4-FFF2-40B4-BE49-F238E27FC236}">
                  <a16:creationId xmlns:a16="http://schemas.microsoft.com/office/drawing/2014/main" id="{54B8A771-11CA-4FE9-ADB7-9C6343521F31}"/>
                </a:ext>
              </a:extLst>
            </p:cNvPr>
            <p:cNvSpPr/>
            <p:nvPr/>
          </p:nvSpPr>
          <p:spPr>
            <a:xfrm>
              <a:off x="4801810" y="665219"/>
              <a:ext cx="78688" cy="90794"/>
            </a:xfrm>
            <a:custGeom>
              <a:avLst/>
              <a:gdLst/>
              <a:ahLst/>
              <a:cxnLst/>
              <a:rect l="0" t="0" r="0" b="0"/>
              <a:pathLst>
                <a:path w="31909" h="36818">
                  <a:moveTo>
                    <a:pt x="28596" y="28105"/>
                  </a:moveTo>
                  <a:lnTo>
                    <a:pt x="20250" y="22950"/>
                  </a:lnTo>
                  <a:cubicBezTo>
                    <a:pt x="22950" y="21723"/>
                    <a:pt x="24668" y="19023"/>
                    <a:pt x="24914" y="15832"/>
                  </a:cubicBezTo>
                  <a:lnTo>
                    <a:pt x="25159" y="9450"/>
                  </a:lnTo>
                  <a:cubicBezTo>
                    <a:pt x="25159" y="5277"/>
                    <a:pt x="21723" y="1841"/>
                    <a:pt x="17305" y="1841"/>
                  </a:cubicBezTo>
                  <a:lnTo>
                    <a:pt x="15586" y="1841"/>
                  </a:lnTo>
                  <a:cubicBezTo>
                    <a:pt x="11168" y="1841"/>
                    <a:pt x="7732" y="5277"/>
                    <a:pt x="7732" y="9450"/>
                  </a:cubicBezTo>
                  <a:lnTo>
                    <a:pt x="7977" y="15832"/>
                  </a:lnTo>
                  <a:cubicBezTo>
                    <a:pt x="7977" y="19023"/>
                    <a:pt x="9941" y="21477"/>
                    <a:pt x="12641" y="22950"/>
                  </a:cubicBezTo>
                  <a:lnTo>
                    <a:pt x="4295" y="28105"/>
                  </a:lnTo>
                  <a:cubicBezTo>
                    <a:pt x="2823" y="28841"/>
                    <a:pt x="1841" y="30314"/>
                    <a:pt x="1841" y="31786"/>
                  </a:cubicBezTo>
                  <a:lnTo>
                    <a:pt x="1841" y="34977"/>
                  </a:lnTo>
                  <a:lnTo>
                    <a:pt x="30805" y="34977"/>
                  </a:lnTo>
                  <a:lnTo>
                    <a:pt x="30805" y="31786"/>
                  </a:lnTo>
                  <a:cubicBezTo>
                    <a:pt x="30805" y="30314"/>
                    <a:pt x="30068" y="28841"/>
                    <a:pt x="28596" y="28105"/>
                  </a:cubicBezTo>
                  <a:close/>
                </a:path>
              </a:pathLst>
            </a:custGeom>
            <a:noFill/>
            <a:ln w="12700" cap="rnd">
              <a:solidFill>
                <a:schemeClr val="tx1"/>
              </a:solidFill>
              <a:prstDash val="solid"/>
              <a:round/>
            </a:ln>
          </p:spPr>
          <p:txBody>
            <a:bodyPr/>
            <a:lstStyle/>
            <a:p>
              <a:endParaRPr lang="es-419"/>
            </a:p>
          </p:txBody>
        </p:sp>
        <p:sp>
          <p:nvSpPr>
            <p:cNvPr id="123" name="Freeform: Shape 122">
              <a:extLst>
                <a:ext uri="{FF2B5EF4-FFF2-40B4-BE49-F238E27FC236}">
                  <a16:creationId xmlns:a16="http://schemas.microsoft.com/office/drawing/2014/main" id="{53EF4F81-3F05-47FE-91F0-F8BE49DD3731}"/>
                </a:ext>
              </a:extLst>
            </p:cNvPr>
            <p:cNvSpPr/>
            <p:nvPr/>
          </p:nvSpPr>
          <p:spPr>
            <a:xfrm>
              <a:off x="4901078" y="679142"/>
              <a:ext cx="42371" cy="6054"/>
            </a:xfrm>
            <a:custGeom>
              <a:avLst/>
              <a:gdLst/>
              <a:ahLst/>
              <a:cxnLst/>
              <a:rect l="0" t="0" r="0" b="0"/>
              <a:pathLst>
                <a:path w="17181" h="2454">
                  <a:moveTo>
                    <a:pt x="1841" y="1841"/>
                  </a:moveTo>
                  <a:lnTo>
                    <a:pt x="16814" y="1841"/>
                  </a:lnTo>
                </a:path>
              </a:pathLst>
            </a:custGeom>
            <a:ln w="12700" cap="rnd">
              <a:solidFill>
                <a:schemeClr val="tx1"/>
              </a:solidFill>
              <a:prstDash val="solid"/>
              <a:round/>
            </a:ln>
          </p:spPr>
          <p:txBody>
            <a:bodyPr/>
            <a:lstStyle/>
            <a:p>
              <a:endParaRPr lang="es-419"/>
            </a:p>
          </p:txBody>
        </p:sp>
        <p:sp>
          <p:nvSpPr>
            <p:cNvPr id="124" name="Freeform: Shape 123">
              <a:extLst>
                <a:ext uri="{FF2B5EF4-FFF2-40B4-BE49-F238E27FC236}">
                  <a16:creationId xmlns:a16="http://schemas.microsoft.com/office/drawing/2014/main" id="{79AB6FF1-7B01-4EEE-B700-F803983E0124}"/>
                </a:ext>
              </a:extLst>
            </p:cNvPr>
            <p:cNvSpPr/>
            <p:nvPr/>
          </p:nvSpPr>
          <p:spPr>
            <a:xfrm>
              <a:off x="4901078" y="706379"/>
              <a:ext cx="42371" cy="6054"/>
            </a:xfrm>
            <a:custGeom>
              <a:avLst/>
              <a:gdLst/>
              <a:ahLst/>
              <a:cxnLst/>
              <a:rect l="0" t="0" r="0" b="0"/>
              <a:pathLst>
                <a:path w="17181" h="2454">
                  <a:moveTo>
                    <a:pt x="1841" y="1841"/>
                  </a:moveTo>
                  <a:lnTo>
                    <a:pt x="16814" y="1841"/>
                  </a:lnTo>
                </a:path>
              </a:pathLst>
            </a:custGeom>
            <a:ln w="12700" cap="rnd">
              <a:solidFill>
                <a:schemeClr val="tx1"/>
              </a:solidFill>
              <a:prstDash val="solid"/>
              <a:round/>
            </a:ln>
          </p:spPr>
          <p:txBody>
            <a:bodyPr/>
            <a:lstStyle/>
            <a:p>
              <a:endParaRPr lang="es-419"/>
            </a:p>
          </p:txBody>
        </p:sp>
        <p:sp>
          <p:nvSpPr>
            <p:cNvPr id="125" name="Freeform: Shape 124">
              <a:extLst>
                <a:ext uri="{FF2B5EF4-FFF2-40B4-BE49-F238E27FC236}">
                  <a16:creationId xmlns:a16="http://schemas.microsoft.com/office/drawing/2014/main" id="{5F031B83-9684-4125-9619-C9CD67193C26}"/>
                </a:ext>
              </a:extLst>
            </p:cNvPr>
            <p:cNvSpPr/>
            <p:nvPr/>
          </p:nvSpPr>
          <p:spPr>
            <a:xfrm>
              <a:off x="4901078" y="733012"/>
              <a:ext cx="42371" cy="6054"/>
            </a:xfrm>
            <a:custGeom>
              <a:avLst/>
              <a:gdLst/>
              <a:ahLst/>
              <a:cxnLst/>
              <a:rect l="0" t="0" r="0" b="0"/>
              <a:pathLst>
                <a:path w="17181" h="2454">
                  <a:moveTo>
                    <a:pt x="1841" y="1841"/>
                  </a:moveTo>
                  <a:lnTo>
                    <a:pt x="16814" y="1841"/>
                  </a:lnTo>
                </a:path>
              </a:pathLst>
            </a:custGeom>
            <a:ln w="12700" cap="rnd">
              <a:solidFill>
                <a:schemeClr val="tx1"/>
              </a:solidFill>
              <a:prstDash val="solid"/>
              <a:round/>
            </a:ln>
          </p:spPr>
          <p:txBody>
            <a:bodyPr/>
            <a:lstStyle/>
            <a:p>
              <a:endParaRPr lang="es-419"/>
            </a:p>
          </p:txBody>
        </p:sp>
      </p:grpSp>
      <p:grpSp>
        <p:nvGrpSpPr>
          <p:cNvPr id="1041" name="Group 1040">
            <a:extLst>
              <a:ext uri="{FF2B5EF4-FFF2-40B4-BE49-F238E27FC236}">
                <a16:creationId xmlns:a16="http://schemas.microsoft.com/office/drawing/2014/main" id="{1C009802-41A1-4172-BC4C-77CC40231DE5}"/>
              </a:ext>
            </a:extLst>
          </p:cNvPr>
          <p:cNvGrpSpPr/>
          <p:nvPr/>
        </p:nvGrpSpPr>
        <p:grpSpPr>
          <a:xfrm>
            <a:off x="620426" y="1193642"/>
            <a:ext cx="151325" cy="197933"/>
            <a:chOff x="620426" y="1193642"/>
            <a:chExt cx="151325" cy="197933"/>
          </a:xfrm>
        </p:grpSpPr>
        <p:sp>
          <p:nvSpPr>
            <p:cNvPr id="126" name="Freeform: Shape 125">
              <a:extLst>
                <a:ext uri="{FF2B5EF4-FFF2-40B4-BE49-F238E27FC236}">
                  <a16:creationId xmlns:a16="http://schemas.microsoft.com/office/drawing/2014/main" id="{C0C1A501-BCB3-452C-8D6D-755AA20A3623}"/>
                </a:ext>
              </a:extLst>
            </p:cNvPr>
            <p:cNvSpPr/>
            <p:nvPr/>
          </p:nvSpPr>
          <p:spPr>
            <a:xfrm>
              <a:off x="637981" y="1193642"/>
              <a:ext cx="133165" cy="90794"/>
            </a:xfrm>
            <a:custGeom>
              <a:avLst/>
              <a:gdLst/>
              <a:ahLst/>
              <a:cxnLst/>
              <a:rect l="0" t="0" r="0" b="0"/>
              <a:pathLst>
                <a:path w="54000" h="36818">
                  <a:moveTo>
                    <a:pt x="1841" y="28105"/>
                  </a:moveTo>
                  <a:cubicBezTo>
                    <a:pt x="1841" y="13623"/>
                    <a:pt x="13623" y="1841"/>
                    <a:pt x="28105" y="1841"/>
                  </a:cubicBezTo>
                  <a:cubicBezTo>
                    <a:pt x="42586" y="1841"/>
                    <a:pt x="54368" y="13623"/>
                    <a:pt x="54368" y="28105"/>
                  </a:cubicBezTo>
                  <a:cubicBezTo>
                    <a:pt x="54368" y="31050"/>
                    <a:pt x="53877" y="33750"/>
                    <a:pt x="53141" y="36205"/>
                  </a:cubicBezTo>
                </a:path>
              </a:pathLst>
            </a:custGeom>
            <a:noFill/>
            <a:ln w="12700" cap="rnd">
              <a:solidFill>
                <a:schemeClr val="tx1"/>
              </a:solidFill>
              <a:prstDash val="solid"/>
              <a:round/>
            </a:ln>
          </p:spPr>
          <p:txBody>
            <a:bodyPr/>
            <a:lstStyle/>
            <a:p>
              <a:endParaRPr lang="es-419"/>
            </a:p>
          </p:txBody>
        </p:sp>
        <p:sp>
          <p:nvSpPr>
            <p:cNvPr id="127" name="Freeform: Shape 126">
              <a:extLst>
                <a:ext uri="{FF2B5EF4-FFF2-40B4-BE49-F238E27FC236}">
                  <a16:creationId xmlns:a16="http://schemas.microsoft.com/office/drawing/2014/main" id="{E35D8C77-DA58-4C9D-8CDA-9875B307CBB2}"/>
                </a:ext>
              </a:extLst>
            </p:cNvPr>
            <p:cNvSpPr/>
            <p:nvPr/>
          </p:nvSpPr>
          <p:spPr>
            <a:xfrm>
              <a:off x="620426" y="1258410"/>
              <a:ext cx="151325" cy="133165"/>
            </a:xfrm>
            <a:custGeom>
              <a:avLst/>
              <a:gdLst/>
              <a:ahLst/>
              <a:cxnLst/>
              <a:rect l="0" t="0" r="0" b="0"/>
              <a:pathLst>
                <a:path w="61363" h="54000">
                  <a:moveTo>
                    <a:pt x="8959" y="1841"/>
                  </a:moveTo>
                  <a:cubicBezTo>
                    <a:pt x="8959" y="5768"/>
                    <a:pt x="3559" y="19268"/>
                    <a:pt x="1841" y="21477"/>
                  </a:cubicBezTo>
                  <a:lnTo>
                    <a:pt x="8959" y="21477"/>
                  </a:lnTo>
                  <a:lnTo>
                    <a:pt x="8959" y="35468"/>
                  </a:lnTo>
                  <a:cubicBezTo>
                    <a:pt x="8959" y="37186"/>
                    <a:pt x="10432" y="38659"/>
                    <a:pt x="12150" y="38659"/>
                  </a:cubicBezTo>
                  <a:lnTo>
                    <a:pt x="25159" y="38659"/>
                  </a:lnTo>
                  <a:cubicBezTo>
                    <a:pt x="25159" y="38659"/>
                    <a:pt x="29823" y="49950"/>
                    <a:pt x="29332" y="54368"/>
                  </a:cubicBezTo>
                  <a:cubicBezTo>
                    <a:pt x="42341" y="53632"/>
                    <a:pt x="59032" y="45777"/>
                    <a:pt x="61732" y="42832"/>
                  </a:cubicBezTo>
                  <a:cubicBezTo>
                    <a:pt x="57805" y="32032"/>
                    <a:pt x="57559" y="21232"/>
                    <a:pt x="60505" y="10186"/>
                  </a:cubicBezTo>
                </a:path>
              </a:pathLst>
            </a:custGeom>
            <a:noFill/>
            <a:ln w="12700" cap="rnd">
              <a:solidFill>
                <a:schemeClr val="tx1"/>
              </a:solidFill>
              <a:prstDash val="solid"/>
              <a:round/>
            </a:ln>
          </p:spPr>
          <p:txBody>
            <a:bodyPr/>
            <a:lstStyle/>
            <a:p>
              <a:endParaRPr lang="es-419"/>
            </a:p>
          </p:txBody>
        </p:sp>
      </p:grpSp>
      <p:grpSp>
        <p:nvGrpSpPr>
          <p:cNvPr id="1046" name="Group 1045">
            <a:extLst>
              <a:ext uri="{FF2B5EF4-FFF2-40B4-BE49-F238E27FC236}">
                <a16:creationId xmlns:a16="http://schemas.microsoft.com/office/drawing/2014/main" id="{795B3D13-D5C8-42FA-A003-83414E04E03C}"/>
              </a:ext>
            </a:extLst>
          </p:cNvPr>
          <p:cNvGrpSpPr/>
          <p:nvPr/>
        </p:nvGrpSpPr>
        <p:grpSpPr>
          <a:xfrm>
            <a:off x="3592704" y="1200907"/>
            <a:ext cx="184946" cy="184537"/>
            <a:chOff x="3592704" y="1200907"/>
            <a:chExt cx="184946" cy="184537"/>
          </a:xfrm>
        </p:grpSpPr>
        <p:sp>
          <p:nvSpPr>
            <p:cNvPr id="141" name="Freeform: Shape 140">
              <a:extLst>
                <a:ext uri="{FF2B5EF4-FFF2-40B4-BE49-F238E27FC236}">
                  <a16:creationId xmlns:a16="http://schemas.microsoft.com/office/drawing/2014/main" id="{D0C4E0EA-D295-4E96-A87E-0F230684FCEA}"/>
                </a:ext>
              </a:extLst>
            </p:cNvPr>
            <p:cNvSpPr/>
            <p:nvPr/>
          </p:nvSpPr>
          <p:spPr>
            <a:xfrm>
              <a:off x="3632984" y="1200907"/>
              <a:ext cx="42371" cy="121059"/>
            </a:xfrm>
            <a:custGeom>
              <a:avLst/>
              <a:gdLst/>
              <a:ahLst/>
              <a:cxnLst/>
              <a:rect l="0" t="0" r="0" b="0"/>
              <a:pathLst>
                <a:path w="17181" h="49090">
                  <a:moveTo>
                    <a:pt x="1841" y="49459"/>
                  </a:moveTo>
                  <a:lnTo>
                    <a:pt x="1841" y="9205"/>
                  </a:lnTo>
                  <a:cubicBezTo>
                    <a:pt x="1841" y="5032"/>
                    <a:pt x="5032" y="1841"/>
                    <a:pt x="8714" y="1841"/>
                  </a:cubicBezTo>
                  <a:cubicBezTo>
                    <a:pt x="12395" y="1841"/>
                    <a:pt x="15586" y="5032"/>
                    <a:pt x="15586" y="9205"/>
                  </a:cubicBezTo>
                  <a:lnTo>
                    <a:pt x="15586" y="35223"/>
                  </a:lnTo>
                </a:path>
              </a:pathLst>
            </a:custGeom>
            <a:noFill/>
            <a:ln w="12700" cap="rnd">
              <a:solidFill>
                <a:schemeClr val="tx1"/>
              </a:solidFill>
              <a:prstDash val="solid"/>
              <a:round/>
            </a:ln>
          </p:spPr>
          <p:txBody>
            <a:bodyPr/>
            <a:lstStyle/>
            <a:p>
              <a:endParaRPr lang="es-419"/>
            </a:p>
          </p:txBody>
        </p:sp>
        <p:sp>
          <p:nvSpPr>
            <p:cNvPr id="142" name="Freeform: Shape 141">
              <a:extLst>
                <a:ext uri="{FF2B5EF4-FFF2-40B4-BE49-F238E27FC236}">
                  <a16:creationId xmlns:a16="http://schemas.microsoft.com/office/drawing/2014/main" id="{BFE02B17-D7C5-414D-BE34-A4EF59F2D9E7}"/>
                </a:ext>
              </a:extLst>
            </p:cNvPr>
            <p:cNvSpPr/>
            <p:nvPr/>
          </p:nvSpPr>
          <p:spPr>
            <a:xfrm>
              <a:off x="3592704" y="1300702"/>
              <a:ext cx="60528" cy="84742"/>
            </a:xfrm>
            <a:custGeom>
              <a:avLst/>
              <a:gdLst/>
              <a:ahLst/>
              <a:cxnLst/>
              <a:rect l="0" t="0" r="0" b="0"/>
              <a:pathLst>
                <a:path w="24545" h="34363">
                  <a:moveTo>
                    <a:pt x="23575" y="33782"/>
                  </a:moveTo>
                  <a:lnTo>
                    <a:pt x="5411" y="15618"/>
                  </a:lnTo>
                  <a:cubicBezTo>
                    <a:pt x="1484" y="11691"/>
                    <a:pt x="747" y="6536"/>
                    <a:pt x="3447" y="3836"/>
                  </a:cubicBezTo>
                  <a:cubicBezTo>
                    <a:pt x="6147" y="1136"/>
                    <a:pt x="10565" y="1136"/>
                    <a:pt x="13265" y="4082"/>
                  </a:cubicBezTo>
                  <a:cubicBezTo>
                    <a:pt x="15965" y="7027"/>
                    <a:pt x="18420" y="9236"/>
                    <a:pt x="18420" y="9236"/>
                  </a:cubicBezTo>
                </a:path>
              </a:pathLst>
            </a:custGeom>
            <a:noFill/>
            <a:ln w="12700" cap="rnd">
              <a:solidFill>
                <a:schemeClr val="tx1"/>
              </a:solidFill>
              <a:prstDash val="solid"/>
              <a:round/>
            </a:ln>
          </p:spPr>
          <p:txBody>
            <a:bodyPr/>
            <a:lstStyle/>
            <a:p>
              <a:endParaRPr lang="es-419"/>
            </a:p>
          </p:txBody>
        </p:sp>
        <p:sp>
          <p:nvSpPr>
            <p:cNvPr id="143" name="Freeform: Shape 142">
              <a:extLst>
                <a:ext uri="{FF2B5EF4-FFF2-40B4-BE49-F238E27FC236}">
                  <a16:creationId xmlns:a16="http://schemas.microsoft.com/office/drawing/2014/main" id="{00FDC0D9-633D-4EAF-8FB3-48869D8642A5}"/>
                </a:ext>
              </a:extLst>
            </p:cNvPr>
            <p:cNvSpPr/>
            <p:nvPr/>
          </p:nvSpPr>
          <p:spPr>
            <a:xfrm>
              <a:off x="3667486" y="1255988"/>
              <a:ext cx="42371" cy="36317"/>
            </a:xfrm>
            <a:custGeom>
              <a:avLst/>
              <a:gdLst/>
              <a:ahLst/>
              <a:cxnLst/>
              <a:rect l="0" t="0" r="0" b="0"/>
              <a:pathLst>
                <a:path w="17181" h="14727">
                  <a:moveTo>
                    <a:pt x="1841" y="14605"/>
                  </a:moveTo>
                  <a:cubicBezTo>
                    <a:pt x="1841" y="14605"/>
                    <a:pt x="1841" y="11659"/>
                    <a:pt x="1841" y="8223"/>
                  </a:cubicBezTo>
                  <a:cubicBezTo>
                    <a:pt x="1841" y="4786"/>
                    <a:pt x="5032" y="1841"/>
                    <a:pt x="8714" y="1841"/>
                  </a:cubicBezTo>
                  <a:cubicBezTo>
                    <a:pt x="12395" y="1841"/>
                    <a:pt x="15586" y="4786"/>
                    <a:pt x="15586" y="8223"/>
                  </a:cubicBezTo>
                  <a:cubicBezTo>
                    <a:pt x="15586" y="11659"/>
                    <a:pt x="15586" y="14605"/>
                    <a:pt x="15586" y="14605"/>
                  </a:cubicBezTo>
                </a:path>
              </a:pathLst>
            </a:custGeom>
            <a:noFill/>
            <a:ln w="12700" cap="rnd">
              <a:solidFill>
                <a:schemeClr val="tx1"/>
              </a:solidFill>
              <a:prstDash val="solid"/>
              <a:round/>
            </a:ln>
          </p:spPr>
          <p:txBody>
            <a:bodyPr/>
            <a:lstStyle/>
            <a:p>
              <a:endParaRPr lang="es-419"/>
            </a:p>
          </p:txBody>
        </p:sp>
        <p:sp>
          <p:nvSpPr>
            <p:cNvPr id="144" name="Freeform: Shape 143">
              <a:extLst>
                <a:ext uri="{FF2B5EF4-FFF2-40B4-BE49-F238E27FC236}">
                  <a16:creationId xmlns:a16="http://schemas.microsoft.com/office/drawing/2014/main" id="{ECF417DE-6107-4430-973E-5217091E963E}"/>
                </a:ext>
              </a:extLst>
            </p:cNvPr>
            <p:cNvSpPr/>
            <p:nvPr/>
          </p:nvSpPr>
          <p:spPr>
            <a:xfrm>
              <a:off x="3701381" y="1259620"/>
              <a:ext cx="42371" cy="36317"/>
            </a:xfrm>
            <a:custGeom>
              <a:avLst/>
              <a:gdLst/>
              <a:ahLst/>
              <a:cxnLst/>
              <a:rect l="0" t="0" r="0" b="0"/>
              <a:pathLst>
                <a:path w="17181" h="14727">
                  <a:moveTo>
                    <a:pt x="1841" y="13132"/>
                  </a:moveTo>
                  <a:cubicBezTo>
                    <a:pt x="1841" y="13132"/>
                    <a:pt x="1841" y="10677"/>
                    <a:pt x="1841" y="7486"/>
                  </a:cubicBezTo>
                  <a:cubicBezTo>
                    <a:pt x="1841" y="4541"/>
                    <a:pt x="5032" y="1841"/>
                    <a:pt x="8714" y="1841"/>
                  </a:cubicBezTo>
                  <a:cubicBezTo>
                    <a:pt x="12395" y="1841"/>
                    <a:pt x="15586" y="4295"/>
                    <a:pt x="15586" y="7486"/>
                  </a:cubicBezTo>
                  <a:cubicBezTo>
                    <a:pt x="15586" y="10432"/>
                    <a:pt x="15586" y="13132"/>
                    <a:pt x="15586" y="13132"/>
                  </a:cubicBezTo>
                </a:path>
              </a:pathLst>
            </a:custGeom>
            <a:noFill/>
            <a:ln w="12700" cap="rnd">
              <a:solidFill>
                <a:schemeClr val="tx1"/>
              </a:solidFill>
              <a:prstDash val="solid"/>
              <a:round/>
            </a:ln>
          </p:spPr>
          <p:txBody>
            <a:bodyPr/>
            <a:lstStyle/>
            <a:p>
              <a:endParaRPr lang="es-419"/>
            </a:p>
          </p:txBody>
        </p:sp>
        <p:sp>
          <p:nvSpPr>
            <p:cNvPr id="145" name="Freeform: Shape 144">
              <a:extLst>
                <a:ext uri="{FF2B5EF4-FFF2-40B4-BE49-F238E27FC236}">
                  <a16:creationId xmlns:a16="http://schemas.microsoft.com/office/drawing/2014/main" id="{551E4ECB-2DDD-4E10-8B4E-B1110A321D35}"/>
                </a:ext>
              </a:extLst>
            </p:cNvPr>
            <p:cNvSpPr/>
            <p:nvPr/>
          </p:nvSpPr>
          <p:spPr>
            <a:xfrm>
              <a:off x="3735279" y="1217853"/>
              <a:ext cx="42371" cy="115005"/>
            </a:xfrm>
            <a:custGeom>
              <a:avLst/>
              <a:gdLst/>
              <a:ahLst/>
              <a:cxnLst/>
              <a:rect l="0" t="0" r="0" b="0"/>
              <a:pathLst>
                <a:path w="17181" h="46636">
                  <a:moveTo>
                    <a:pt x="1841" y="30068"/>
                  </a:moveTo>
                  <a:lnTo>
                    <a:pt x="1841" y="9205"/>
                  </a:lnTo>
                  <a:cubicBezTo>
                    <a:pt x="1841" y="5032"/>
                    <a:pt x="5032" y="1841"/>
                    <a:pt x="8714" y="1841"/>
                  </a:cubicBezTo>
                  <a:cubicBezTo>
                    <a:pt x="12396" y="1841"/>
                    <a:pt x="15586" y="5032"/>
                    <a:pt x="15586" y="9205"/>
                  </a:cubicBezTo>
                  <a:lnTo>
                    <a:pt x="15586" y="45777"/>
                  </a:lnTo>
                </a:path>
              </a:pathLst>
            </a:custGeom>
            <a:noFill/>
            <a:ln w="12700" cap="rnd">
              <a:solidFill>
                <a:schemeClr val="tx1"/>
              </a:solidFill>
              <a:prstDash val="solid"/>
              <a:round/>
            </a:ln>
          </p:spPr>
          <p:txBody>
            <a:bodyPr/>
            <a:lstStyle/>
            <a:p>
              <a:endParaRPr lang="es-419"/>
            </a:p>
          </p:txBody>
        </p:sp>
        <p:sp>
          <p:nvSpPr>
            <p:cNvPr id="146" name="Freeform: Shape 145">
              <a:extLst>
                <a:ext uri="{FF2B5EF4-FFF2-40B4-BE49-F238E27FC236}">
                  <a16:creationId xmlns:a16="http://schemas.microsoft.com/office/drawing/2014/main" id="{C696C110-617F-40ED-8452-382E835D1772}"/>
                </a:ext>
              </a:extLst>
            </p:cNvPr>
            <p:cNvSpPr/>
            <p:nvPr/>
          </p:nvSpPr>
          <p:spPr>
            <a:xfrm>
              <a:off x="3646905" y="1322571"/>
              <a:ext cx="127111" cy="60528"/>
            </a:xfrm>
            <a:custGeom>
              <a:avLst/>
              <a:gdLst/>
              <a:ahLst/>
              <a:cxnLst/>
              <a:rect l="0" t="0" r="0" b="0"/>
              <a:pathLst>
                <a:path w="51545" h="24545">
                  <a:moveTo>
                    <a:pt x="51423" y="1841"/>
                  </a:moveTo>
                  <a:lnTo>
                    <a:pt x="51423" y="15096"/>
                  </a:lnTo>
                  <a:cubicBezTo>
                    <a:pt x="51423" y="20496"/>
                    <a:pt x="47005" y="24914"/>
                    <a:pt x="41605" y="24914"/>
                  </a:cubicBezTo>
                  <a:lnTo>
                    <a:pt x="11659" y="24914"/>
                  </a:lnTo>
                  <a:cubicBezTo>
                    <a:pt x="6259" y="24914"/>
                    <a:pt x="1841" y="24914"/>
                    <a:pt x="1841" y="24914"/>
                  </a:cubicBezTo>
                  <a:cubicBezTo>
                    <a:pt x="1841" y="24914"/>
                    <a:pt x="1841" y="24914"/>
                    <a:pt x="1841" y="24914"/>
                  </a:cubicBezTo>
                </a:path>
              </a:pathLst>
            </a:custGeom>
            <a:noFill/>
            <a:ln w="12700" cap="rnd">
              <a:solidFill>
                <a:schemeClr val="tx1"/>
              </a:solidFill>
              <a:prstDash val="solid"/>
              <a:round/>
            </a:ln>
          </p:spPr>
          <p:txBody>
            <a:bodyPr/>
            <a:lstStyle/>
            <a:p>
              <a:endParaRPr lang="es-419"/>
            </a:p>
          </p:txBody>
        </p:sp>
      </p:grpSp>
      <p:grpSp>
        <p:nvGrpSpPr>
          <p:cNvPr id="1047" name="Group 1046">
            <a:extLst>
              <a:ext uri="{FF2B5EF4-FFF2-40B4-BE49-F238E27FC236}">
                <a16:creationId xmlns:a16="http://schemas.microsoft.com/office/drawing/2014/main" id="{C4D32CCD-D73E-49FC-B35A-4E8734FA38C1}"/>
              </a:ext>
            </a:extLst>
          </p:cNvPr>
          <p:cNvGrpSpPr/>
          <p:nvPr/>
        </p:nvGrpSpPr>
        <p:grpSpPr>
          <a:xfrm>
            <a:off x="4189527" y="1187590"/>
            <a:ext cx="184338" cy="211170"/>
            <a:chOff x="4189527" y="1187590"/>
            <a:chExt cx="184338" cy="211170"/>
          </a:xfrm>
        </p:grpSpPr>
        <p:sp>
          <p:nvSpPr>
            <p:cNvPr id="147" name="Freeform: Shape 146">
              <a:extLst>
                <a:ext uri="{FF2B5EF4-FFF2-40B4-BE49-F238E27FC236}">
                  <a16:creationId xmlns:a16="http://schemas.microsoft.com/office/drawing/2014/main" id="{CA4EEA8A-E789-48ED-AF15-BE93BDFC2ABF}"/>
                </a:ext>
              </a:extLst>
            </p:cNvPr>
            <p:cNvSpPr/>
            <p:nvPr/>
          </p:nvSpPr>
          <p:spPr>
            <a:xfrm>
              <a:off x="4229805" y="1214223"/>
              <a:ext cx="42371" cy="121059"/>
            </a:xfrm>
            <a:custGeom>
              <a:avLst/>
              <a:gdLst/>
              <a:ahLst/>
              <a:cxnLst/>
              <a:rect l="0" t="0" r="0" b="0"/>
              <a:pathLst>
                <a:path w="17181" h="49090">
                  <a:moveTo>
                    <a:pt x="1841" y="49459"/>
                  </a:moveTo>
                  <a:lnTo>
                    <a:pt x="1841" y="9205"/>
                  </a:lnTo>
                  <a:cubicBezTo>
                    <a:pt x="1841" y="5032"/>
                    <a:pt x="5032" y="1841"/>
                    <a:pt x="8714" y="1841"/>
                  </a:cubicBezTo>
                  <a:cubicBezTo>
                    <a:pt x="12395" y="1841"/>
                    <a:pt x="15586" y="5032"/>
                    <a:pt x="15586" y="9205"/>
                  </a:cubicBezTo>
                  <a:lnTo>
                    <a:pt x="15586" y="35223"/>
                  </a:lnTo>
                </a:path>
              </a:pathLst>
            </a:custGeom>
            <a:noFill/>
            <a:ln w="12700" cap="rnd">
              <a:solidFill>
                <a:schemeClr val="tx1"/>
              </a:solidFill>
              <a:prstDash val="solid"/>
              <a:round/>
            </a:ln>
          </p:spPr>
          <p:txBody>
            <a:bodyPr/>
            <a:lstStyle/>
            <a:p>
              <a:endParaRPr lang="es-419"/>
            </a:p>
          </p:txBody>
        </p:sp>
        <p:sp>
          <p:nvSpPr>
            <p:cNvPr id="148" name="Freeform: Shape 147">
              <a:extLst>
                <a:ext uri="{FF2B5EF4-FFF2-40B4-BE49-F238E27FC236}">
                  <a16:creationId xmlns:a16="http://schemas.microsoft.com/office/drawing/2014/main" id="{7F271DBF-1516-4839-9F45-092372AFF887}"/>
                </a:ext>
              </a:extLst>
            </p:cNvPr>
            <p:cNvSpPr/>
            <p:nvPr/>
          </p:nvSpPr>
          <p:spPr>
            <a:xfrm>
              <a:off x="4189527" y="1314018"/>
              <a:ext cx="60528" cy="84742"/>
            </a:xfrm>
            <a:custGeom>
              <a:avLst/>
              <a:gdLst/>
              <a:ahLst/>
              <a:cxnLst/>
              <a:rect l="0" t="0" r="0" b="0"/>
              <a:pathLst>
                <a:path w="24545" h="34363">
                  <a:moveTo>
                    <a:pt x="23574" y="33782"/>
                  </a:moveTo>
                  <a:lnTo>
                    <a:pt x="5411" y="15618"/>
                  </a:lnTo>
                  <a:cubicBezTo>
                    <a:pt x="1484" y="11691"/>
                    <a:pt x="747" y="6536"/>
                    <a:pt x="3447" y="3836"/>
                  </a:cubicBezTo>
                  <a:cubicBezTo>
                    <a:pt x="6147" y="1136"/>
                    <a:pt x="10565" y="1136"/>
                    <a:pt x="13265" y="4082"/>
                  </a:cubicBezTo>
                  <a:cubicBezTo>
                    <a:pt x="15965" y="6782"/>
                    <a:pt x="18420" y="9236"/>
                    <a:pt x="18420" y="9236"/>
                  </a:cubicBezTo>
                </a:path>
              </a:pathLst>
            </a:custGeom>
            <a:noFill/>
            <a:ln w="12700" cap="rnd">
              <a:solidFill>
                <a:schemeClr val="tx1"/>
              </a:solidFill>
              <a:prstDash val="solid"/>
              <a:round/>
            </a:ln>
          </p:spPr>
          <p:txBody>
            <a:bodyPr/>
            <a:lstStyle/>
            <a:p>
              <a:endParaRPr lang="es-419"/>
            </a:p>
          </p:txBody>
        </p:sp>
        <p:sp>
          <p:nvSpPr>
            <p:cNvPr id="149" name="Freeform: Shape 148">
              <a:extLst>
                <a:ext uri="{FF2B5EF4-FFF2-40B4-BE49-F238E27FC236}">
                  <a16:creationId xmlns:a16="http://schemas.microsoft.com/office/drawing/2014/main" id="{DB6941CE-644D-4576-A879-69A770DCD7AA}"/>
                </a:ext>
              </a:extLst>
            </p:cNvPr>
            <p:cNvSpPr/>
            <p:nvPr/>
          </p:nvSpPr>
          <p:spPr>
            <a:xfrm>
              <a:off x="4263703" y="1270515"/>
              <a:ext cx="42371" cy="36317"/>
            </a:xfrm>
            <a:custGeom>
              <a:avLst/>
              <a:gdLst/>
              <a:ahLst/>
              <a:cxnLst/>
              <a:rect l="0" t="0" r="0" b="0"/>
              <a:pathLst>
                <a:path w="17181" h="14727">
                  <a:moveTo>
                    <a:pt x="1841" y="14114"/>
                  </a:moveTo>
                  <a:cubicBezTo>
                    <a:pt x="1841" y="14114"/>
                    <a:pt x="1841" y="11414"/>
                    <a:pt x="1841" y="7977"/>
                  </a:cubicBezTo>
                  <a:cubicBezTo>
                    <a:pt x="1841" y="4541"/>
                    <a:pt x="5032" y="1841"/>
                    <a:pt x="8714" y="1841"/>
                  </a:cubicBezTo>
                  <a:cubicBezTo>
                    <a:pt x="12395" y="1841"/>
                    <a:pt x="15586" y="4541"/>
                    <a:pt x="15586" y="7977"/>
                  </a:cubicBezTo>
                  <a:cubicBezTo>
                    <a:pt x="15586" y="11414"/>
                    <a:pt x="15586" y="14114"/>
                    <a:pt x="15586" y="14114"/>
                  </a:cubicBezTo>
                </a:path>
              </a:pathLst>
            </a:custGeom>
            <a:noFill/>
            <a:ln w="12700" cap="rnd">
              <a:solidFill>
                <a:schemeClr val="tx1"/>
              </a:solidFill>
              <a:prstDash val="solid"/>
              <a:round/>
            </a:ln>
          </p:spPr>
          <p:txBody>
            <a:bodyPr/>
            <a:lstStyle/>
            <a:p>
              <a:endParaRPr lang="es-419"/>
            </a:p>
          </p:txBody>
        </p:sp>
        <p:sp>
          <p:nvSpPr>
            <p:cNvPr id="150" name="Freeform: Shape 149">
              <a:extLst>
                <a:ext uri="{FF2B5EF4-FFF2-40B4-BE49-F238E27FC236}">
                  <a16:creationId xmlns:a16="http://schemas.microsoft.com/office/drawing/2014/main" id="{246BD843-E321-4848-8DD1-DE99A7B37091}"/>
                </a:ext>
              </a:extLst>
            </p:cNvPr>
            <p:cNvSpPr/>
            <p:nvPr/>
          </p:nvSpPr>
          <p:spPr>
            <a:xfrm>
              <a:off x="4297598" y="1275359"/>
              <a:ext cx="42371" cy="30265"/>
            </a:xfrm>
            <a:custGeom>
              <a:avLst/>
              <a:gdLst/>
              <a:ahLst/>
              <a:cxnLst/>
              <a:rect l="0" t="0" r="0" b="0"/>
              <a:pathLst>
                <a:path w="17181" h="12272">
                  <a:moveTo>
                    <a:pt x="1841" y="12150"/>
                  </a:moveTo>
                  <a:cubicBezTo>
                    <a:pt x="1841" y="12150"/>
                    <a:pt x="1841" y="9941"/>
                    <a:pt x="1841" y="6995"/>
                  </a:cubicBezTo>
                  <a:cubicBezTo>
                    <a:pt x="1841" y="4050"/>
                    <a:pt x="5032" y="1841"/>
                    <a:pt x="8714" y="1841"/>
                  </a:cubicBezTo>
                  <a:cubicBezTo>
                    <a:pt x="12395" y="1841"/>
                    <a:pt x="15586" y="4050"/>
                    <a:pt x="15586" y="6995"/>
                  </a:cubicBezTo>
                  <a:cubicBezTo>
                    <a:pt x="15586" y="9941"/>
                    <a:pt x="15586" y="12150"/>
                    <a:pt x="15586" y="12150"/>
                  </a:cubicBezTo>
                </a:path>
              </a:pathLst>
            </a:custGeom>
            <a:noFill/>
            <a:ln w="12700" cap="rnd">
              <a:solidFill>
                <a:schemeClr val="tx1"/>
              </a:solidFill>
              <a:prstDash val="solid"/>
              <a:round/>
            </a:ln>
          </p:spPr>
          <p:txBody>
            <a:bodyPr/>
            <a:lstStyle/>
            <a:p>
              <a:endParaRPr lang="es-419"/>
            </a:p>
          </p:txBody>
        </p:sp>
        <p:sp>
          <p:nvSpPr>
            <p:cNvPr id="151" name="Freeform: Shape 150">
              <a:extLst>
                <a:ext uri="{FF2B5EF4-FFF2-40B4-BE49-F238E27FC236}">
                  <a16:creationId xmlns:a16="http://schemas.microsoft.com/office/drawing/2014/main" id="{F4C0D50D-D7EC-4AFF-AC1B-2B17727E84D4}"/>
                </a:ext>
              </a:extLst>
            </p:cNvPr>
            <p:cNvSpPr/>
            <p:nvPr/>
          </p:nvSpPr>
          <p:spPr>
            <a:xfrm>
              <a:off x="4331494" y="1280199"/>
              <a:ext cx="42371" cy="66583"/>
            </a:xfrm>
            <a:custGeom>
              <a:avLst/>
              <a:gdLst/>
              <a:ahLst/>
              <a:cxnLst/>
              <a:rect l="0" t="0" r="0" b="0"/>
              <a:pathLst>
                <a:path w="17181" h="27000">
                  <a:moveTo>
                    <a:pt x="1841" y="10186"/>
                  </a:moveTo>
                  <a:cubicBezTo>
                    <a:pt x="1841" y="10186"/>
                    <a:pt x="1841" y="8223"/>
                    <a:pt x="1841" y="6014"/>
                  </a:cubicBezTo>
                  <a:cubicBezTo>
                    <a:pt x="1841" y="3805"/>
                    <a:pt x="5032" y="1841"/>
                    <a:pt x="8714" y="1841"/>
                  </a:cubicBezTo>
                  <a:cubicBezTo>
                    <a:pt x="12396" y="1841"/>
                    <a:pt x="15586" y="5032"/>
                    <a:pt x="15586" y="9205"/>
                  </a:cubicBezTo>
                  <a:lnTo>
                    <a:pt x="15586" y="26141"/>
                  </a:lnTo>
                </a:path>
              </a:pathLst>
            </a:custGeom>
            <a:noFill/>
            <a:ln w="12700" cap="rnd">
              <a:solidFill>
                <a:schemeClr val="tx1"/>
              </a:solidFill>
              <a:prstDash val="solid"/>
              <a:round/>
            </a:ln>
          </p:spPr>
          <p:txBody>
            <a:bodyPr/>
            <a:lstStyle/>
            <a:p>
              <a:endParaRPr lang="es-419"/>
            </a:p>
          </p:txBody>
        </p:sp>
        <p:sp>
          <p:nvSpPr>
            <p:cNvPr id="152" name="Freeform: Shape 151">
              <a:extLst>
                <a:ext uri="{FF2B5EF4-FFF2-40B4-BE49-F238E27FC236}">
                  <a16:creationId xmlns:a16="http://schemas.microsoft.com/office/drawing/2014/main" id="{410AFA83-E9B6-461C-8DD0-F806998B57A8}"/>
                </a:ext>
              </a:extLst>
            </p:cNvPr>
            <p:cNvSpPr/>
            <p:nvPr/>
          </p:nvSpPr>
          <p:spPr>
            <a:xfrm>
              <a:off x="4243121" y="1335887"/>
              <a:ext cx="127111" cy="60528"/>
            </a:xfrm>
            <a:custGeom>
              <a:avLst/>
              <a:gdLst/>
              <a:ahLst/>
              <a:cxnLst/>
              <a:rect l="0" t="0" r="0" b="0"/>
              <a:pathLst>
                <a:path w="51545" h="24545">
                  <a:moveTo>
                    <a:pt x="51423" y="1841"/>
                  </a:moveTo>
                  <a:lnTo>
                    <a:pt x="51423" y="15096"/>
                  </a:lnTo>
                  <a:cubicBezTo>
                    <a:pt x="51423" y="20495"/>
                    <a:pt x="47005" y="24914"/>
                    <a:pt x="41605" y="24914"/>
                  </a:cubicBezTo>
                  <a:lnTo>
                    <a:pt x="11659" y="24914"/>
                  </a:lnTo>
                  <a:cubicBezTo>
                    <a:pt x="6259" y="24914"/>
                    <a:pt x="1841" y="24914"/>
                    <a:pt x="1841" y="24914"/>
                  </a:cubicBezTo>
                  <a:cubicBezTo>
                    <a:pt x="1841" y="24914"/>
                    <a:pt x="1841" y="24914"/>
                    <a:pt x="1841" y="24914"/>
                  </a:cubicBezTo>
                </a:path>
              </a:pathLst>
            </a:custGeom>
            <a:noFill/>
            <a:ln w="12700" cap="rnd">
              <a:solidFill>
                <a:schemeClr val="tx1"/>
              </a:solidFill>
              <a:prstDash val="solid"/>
              <a:round/>
            </a:ln>
          </p:spPr>
          <p:txBody>
            <a:bodyPr/>
            <a:lstStyle/>
            <a:p>
              <a:endParaRPr lang="es-419"/>
            </a:p>
          </p:txBody>
        </p:sp>
        <p:sp>
          <p:nvSpPr>
            <p:cNvPr id="153" name="Freeform: Shape 152">
              <a:extLst>
                <a:ext uri="{FF2B5EF4-FFF2-40B4-BE49-F238E27FC236}">
                  <a16:creationId xmlns:a16="http://schemas.microsoft.com/office/drawing/2014/main" id="{4366D627-33EB-4ACA-94CE-36BFA6CE30F5}"/>
                </a:ext>
              </a:extLst>
            </p:cNvPr>
            <p:cNvSpPr/>
            <p:nvPr/>
          </p:nvSpPr>
          <p:spPr>
            <a:xfrm>
              <a:off x="4206198" y="1187590"/>
              <a:ext cx="90794" cy="48423"/>
            </a:xfrm>
            <a:custGeom>
              <a:avLst/>
              <a:gdLst/>
              <a:ahLst/>
              <a:cxnLst/>
              <a:rect l="0" t="0" r="0" b="0"/>
              <a:pathLst>
                <a:path w="36818" h="19636">
                  <a:moveTo>
                    <a:pt x="1841" y="20005"/>
                  </a:moveTo>
                  <a:lnTo>
                    <a:pt x="1841" y="18532"/>
                  </a:lnTo>
                  <a:cubicBezTo>
                    <a:pt x="1841" y="9450"/>
                    <a:pt x="9205" y="1841"/>
                    <a:pt x="18532" y="1841"/>
                  </a:cubicBezTo>
                  <a:lnTo>
                    <a:pt x="18532" y="1841"/>
                  </a:lnTo>
                  <a:cubicBezTo>
                    <a:pt x="27614" y="1841"/>
                    <a:pt x="35223" y="9205"/>
                    <a:pt x="35223" y="18532"/>
                  </a:cubicBezTo>
                  <a:lnTo>
                    <a:pt x="35223" y="20005"/>
                  </a:lnTo>
                </a:path>
              </a:pathLst>
            </a:custGeom>
            <a:noFill/>
            <a:ln w="12700" cap="rnd">
              <a:solidFill>
                <a:schemeClr val="tx1"/>
              </a:solidFill>
              <a:prstDash val="solid"/>
              <a:round/>
            </a:ln>
          </p:spPr>
          <p:txBody>
            <a:bodyPr/>
            <a:lstStyle/>
            <a:p>
              <a:endParaRPr lang="es-419"/>
            </a:p>
          </p:txBody>
        </p:sp>
      </p:grpSp>
      <p:grpSp>
        <p:nvGrpSpPr>
          <p:cNvPr id="1045" name="Group 1044">
            <a:extLst>
              <a:ext uri="{FF2B5EF4-FFF2-40B4-BE49-F238E27FC236}">
                <a16:creationId xmlns:a16="http://schemas.microsoft.com/office/drawing/2014/main" id="{5B5ADB85-26CB-4406-975D-9131ECFD0FEC}"/>
              </a:ext>
            </a:extLst>
          </p:cNvPr>
          <p:cNvGrpSpPr/>
          <p:nvPr/>
        </p:nvGrpSpPr>
        <p:grpSpPr>
          <a:xfrm>
            <a:off x="2998171" y="1201511"/>
            <a:ext cx="171761" cy="182799"/>
            <a:chOff x="2998171" y="1201511"/>
            <a:chExt cx="171761" cy="182799"/>
          </a:xfrm>
        </p:grpSpPr>
        <p:sp>
          <p:nvSpPr>
            <p:cNvPr id="154" name="Freeform: Shape 153">
              <a:extLst>
                <a:ext uri="{FF2B5EF4-FFF2-40B4-BE49-F238E27FC236}">
                  <a16:creationId xmlns:a16="http://schemas.microsoft.com/office/drawing/2014/main" id="{B6B8322A-DA8C-4D1B-AA11-CBD641F57BE4}"/>
                </a:ext>
              </a:extLst>
            </p:cNvPr>
            <p:cNvSpPr/>
            <p:nvPr/>
          </p:nvSpPr>
          <p:spPr>
            <a:xfrm>
              <a:off x="3025872" y="1201511"/>
              <a:ext cx="42371" cy="121059"/>
            </a:xfrm>
            <a:custGeom>
              <a:avLst/>
              <a:gdLst/>
              <a:ahLst/>
              <a:cxnLst/>
              <a:rect l="0" t="0" r="0" b="0"/>
              <a:pathLst>
                <a:path w="17181" h="49090">
                  <a:moveTo>
                    <a:pt x="15586" y="35223"/>
                  </a:moveTo>
                  <a:lnTo>
                    <a:pt x="15586" y="8714"/>
                  </a:lnTo>
                  <a:cubicBezTo>
                    <a:pt x="15586" y="5032"/>
                    <a:pt x="12395" y="1841"/>
                    <a:pt x="8714" y="1841"/>
                  </a:cubicBezTo>
                  <a:lnTo>
                    <a:pt x="8714" y="1841"/>
                  </a:lnTo>
                  <a:cubicBezTo>
                    <a:pt x="5032" y="1841"/>
                    <a:pt x="1841" y="5032"/>
                    <a:pt x="1841" y="8714"/>
                  </a:cubicBezTo>
                  <a:lnTo>
                    <a:pt x="2577" y="47741"/>
                  </a:lnTo>
                </a:path>
              </a:pathLst>
            </a:custGeom>
            <a:noFill/>
            <a:ln w="12700" cap="rnd">
              <a:solidFill>
                <a:schemeClr val="tx1"/>
              </a:solidFill>
              <a:prstDash val="solid"/>
              <a:round/>
            </a:ln>
          </p:spPr>
          <p:txBody>
            <a:bodyPr/>
            <a:lstStyle/>
            <a:p>
              <a:endParaRPr lang="es-419"/>
            </a:p>
          </p:txBody>
        </p:sp>
        <p:sp>
          <p:nvSpPr>
            <p:cNvPr id="155" name="Freeform: Shape 154">
              <a:extLst>
                <a:ext uri="{FF2B5EF4-FFF2-40B4-BE49-F238E27FC236}">
                  <a16:creationId xmlns:a16="http://schemas.microsoft.com/office/drawing/2014/main" id="{3D14B1F3-B3D4-43D0-B1B6-8CF24F200BB4}"/>
                </a:ext>
              </a:extLst>
            </p:cNvPr>
            <p:cNvSpPr/>
            <p:nvPr/>
          </p:nvSpPr>
          <p:spPr>
            <a:xfrm>
              <a:off x="3059768" y="1251145"/>
              <a:ext cx="42371" cy="42371"/>
            </a:xfrm>
            <a:custGeom>
              <a:avLst/>
              <a:gdLst/>
              <a:ahLst/>
              <a:cxnLst/>
              <a:rect l="0" t="0" r="0" b="0"/>
              <a:pathLst>
                <a:path w="17181" h="17181">
                  <a:moveTo>
                    <a:pt x="1841" y="16568"/>
                  </a:moveTo>
                  <a:lnTo>
                    <a:pt x="1841" y="8714"/>
                  </a:lnTo>
                  <a:cubicBezTo>
                    <a:pt x="1841" y="5032"/>
                    <a:pt x="5032" y="1841"/>
                    <a:pt x="8714" y="1841"/>
                  </a:cubicBezTo>
                  <a:lnTo>
                    <a:pt x="8714" y="1841"/>
                  </a:lnTo>
                  <a:cubicBezTo>
                    <a:pt x="12395" y="1841"/>
                    <a:pt x="15586" y="5032"/>
                    <a:pt x="15586" y="8714"/>
                  </a:cubicBezTo>
                  <a:lnTo>
                    <a:pt x="15586" y="16568"/>
                  </a:lnTo>
                </a:path>
              </a:pathLst>
            </a:custGeom>
            <a:noFill/>
            <a:ln w="12700" cap="rnd">
              <a:solidFill>
                <a:schemeClr val="tx1"/>
              </a:solidFill>
              <a:prstDash val="solid"/>
              <a:round/>
            </a:ln>
          </p:spPr>
          <p:txBody>
            <a:bodyPr/>
            <a:lstStyle/>
            <a:p>
              <a:endParaRPr lang="es-419"/>
            </a:p>
          </p:txBody>
        </p:sp>
        <p:sp>
          <p:nvSpPr>
            <p:cNvPr id="156" name="Freeform: Shape 155">
              <a:extLst>
                <a:ext uri="{FF2B5EF4-FFF2-40B4-BE49-F238E27FC236}">
                  <a16:creationId xmlns:a16="http://schemas.microsoft.com/office/drawing/2014/main" id="{1D819104-3F70-44D7-BB1D-AA17C578D084}"/>
                </a:ext>
              </a:extLst>
            </p:cNvPr>
            <p:cNvSpPr/>
            <p:nvPr/>
          </p:nvSpPr>
          <p:spPr>
            <a:xfrm>
              <a:off x="3093665" y="1255988"/>
              <a:ext cx="42371" cy="36317"/>
            </a:xfrm>
            <a:custGeom>
              <a:avLst/>
              <a:gdLst/>
              <a:ahLst/>
              <a:cxnLst/>
              <a:rect l="0" t="0" r="0" b="0"/>
              <a:pathLst>
                <a:path w="17181" h="14727">
                  <a:moveTo>
                    <a:pt x="1841" y="14605"/>
                  </a:moveTo>
                  <a:lnTo>
                    <a:pt x="1841" y="8714"/>
                  </a:lnTo>
                  <a:cubicBezTo>
                    <a:pt x="1841" y="5032"/>
                    <a:pt x="5032" y="1841"/>
                    <a:pt x="8714" y="1841"/>
                  </a:cubicBezTo>
                  <a:lnTo>
                    <a:pt x="8714" y="1841"/>
                  </a:lnTo>
                  <a:cubicBezTo>
                    <a:pt x="12396" y="1841"/>
                    <a:pt x="15586" y="5032"/>
                    <a:pt x="15586" y="8714"/>
                  </a:cubicBezTo>
                  <a:lnTo>
                    <a:pt x="15586" y="14605"/>
                  </a:lnTo>
                </a:path>
              </a:pathLst>
            </a:custGeom>
            <a:noFill/>
            <a:ln w="12700" cap="rnd">
              <a:solidFill>
                <a:schemeClr val="tx1"/>
              </a:solidFill>
              <a:prstDash val="solid"/>
              <a:round/>
            </a:ln>
          </p:spPr>
          <p:txBody>
            <a:bodyPr/>
            <a:lstStyle/>
            <a:p>
              <a:endParaRPr lang="es-419"/>
            </a:p>
          </p:txBody>
        </p:sp>
        <p:sp>
          <p:nvSpPr>
            <p:cNvPr id="157" name="Freeform: Shape 156">
              <a:extLst>
                <a:ext uri="{FF2B5EF4-FFF2-40B4-BE49-F238E27FC236}">
                  <a16:creationId xmlns:a16="http://schemas.microsoft.com/office/drawing/2014/main" id="{B7990D4C-D518-4C79-A657-F38254786F0B}"/>
                </a:ext>
              </a:extLst>
            </p:cNvPr>
            <p:cNvSpPr/>
            <p:nvPr/>
          </p:nvSpPr>
          <p:spPr>
            <a:xfrm>
              <a:off x="3127561" y="1260225"/>
              <a:ext cx="42371" cy="72637"/>
            </a:xfrm>
            <a:custGeom>
              <a:avLst/>
              <a:gdLst/>
              <a:ahLst/>
              <a:cxnLst/>
              <a:rect l="0" t="0" r="0" b="0"/>
              <a:pathLst>
                <a:path w="17181" h="29454">
                  <a:moveTo>
                    <a:pt x="1841" y="12886"/>
                  </a:moveTo>
                  <a:lnTo>
                    <a:pt x="1841" y="8714"/>
                  </a:lnTo>
                  <a:cubicBezTo>
                    <a:pt x="1841" y="5032"/>
                    <a:pt x="5032" y="1841"/>
                    <a:pt x="8714" y="1841"/>
                  </a:cubicBezTo>
                  <a:lnTo>
                    <a:pt x="8714" y="1841"/>
                  </a:lnTo>
                  <a:cubicBezTo>
                    <a:pt x="12395" y="1841"/>
                    <a:pt x="15586" y="5032"/>
                    <a:pt x="15586" y="8714"/>
                  </a:cubicBezTo>
                  <a:lnTo>
                    <a:pt x="15586" y="28596"/>
                  </a:lnTo>
                </a:path>
              </a:pathLst>
            </a:custGeom>
            <a:noFill/>
            <a:ln w="12700" cap="rnd">
              <a:solidFill>
                <a:schemeClr val="tx1"/>
              </a:solidFill>
              <a:prstDash val="solid"/>
              <a:round/>
            </a:ln>
          </p:spPr>
          <p:txBody>
            <a:bodyPr/>
            <a:lstStyle/>
            <a:p>
              <a:endParaRPr lang="es-419"/>
            </a:p>
          </p:txBody>
        </p:sp>
        <p:sp>
          <p:nvSpPr>
            <p:cNvPr id="158" name="Freeform: Shape 157">
              <a:extLst>
                <a:ext uri="{FF2B5EF4-FFF2-40B4-BE49-F238E27FC236}">
                  <a16:creationId xmlns:a16="http://schemas.microsoft.com/office/drawing/2014/main" id="{0F931C76-1FD0-401F-87DA-0AF435B6AA58}"/>
                </a:ext>
              </a:extLst>
            </p:cNvPr>
            <p:cNvSpPr/>
            <p:nvPr/>
          </p:nvSpPr>
          <p:spPr>
            <a:xfrm>
              <a:off x="3039189" y="1322571"/>
              <a:ext cx="127111" cy="60528"/>
            </a:xfrm>
            <a:custGeom>
              <a:avLst/>
              <a:gdLst/>
              <a:ahLst/>
              <a:cxnLst/>
              <a:rect l="0" t="0" r="0" b="0"/>
              <a:pathLst>
                <a:path w="51545" h="24545">
                  <a:moveTo>
                    <a:pt x="51423" y="1841"/>
                  </a:moveTo>
                  <a:lnTo>
                    <a:pt x="51423" y="15096"/>
                  </a:lnTo>
                  <a:cubicBezTo>
                    <a:pt x="51423" y="20496"/>
                    <a:pt x="47005" y="24914"/>
                    <a:pt x="41605" y="24914"/>
                  </a:cubicBezTo>
                  <a:lnTo>
                    <a:pt x="11659" y="24914"/>
                  </a:lnTo>
                  <a:cubicBezTo>
                    <a:pt x="6259" y="24914"/>
                    <a:pt x="1841" y="24914"/>
                    <a:pt x="1841" y="24914"/>
                  </a:cubicBezTo>
                  <a:cubicBezTo>
                    <a:pt x="1841" y="24914"/>
                    <a:pt x="1841" y="24914"/>
                    <a:pt x="1841" y="24914"/>
                  </a:cubicBezTo>
                </a:path>
              </a:pathLst>
            </a:custGeom>
            <a:noFill/>
            <a:ln w="12700" cap="rnd">
              <a:solidFill>
                <a:schemeClr val="tx1"/>
              </a:solidFill>
              <a:prstDash val="solid"/>
              <a:round/>
            </a:ln>
          </p:spPr>
          <p:txBody>
            <a:bodyPr/>
            <a:lstStyle/>
            <a:p>
              <a:endParaRPr lang="es-419"/>
            </a:p>
          </p:txBody>
        </p:sp>
        <p:sp>
          <p:nvSpPr>
            <p:cNvPr id="159" name="Freeform: Shape 158">
              <a:extLst>
                <a:ext uri="{FF2B5EF4-FFF2-40B4-BE49-F238E27FC236}">
                  <a16:creationId xmlns:a16="http://schemas.microsoft.com/office/drawing/2014/main" id="{0CBB3BC6-2BAE-4AC2-9F66-329F4AEEAC12}"/>
                </a:ext>
              </a:extLst>
            </p:cNvPr>
            <p:cNvSpPr/>
            <p:nvPr/>
          </p:nvSpPr>
          <p:spPr>
            <a:xfrm>
              <a:off x="2998171" y="1293516"/>
              <a:ext cx="48423" cy="90794"/>
            </a:xfrm>
            <a:custGeom>
              <a:avLst/>
              <a:gdLst/>
              <a:ahLst/>
              <a:cxnLst/>
              <a:rect l="0" t="0" r="0" b="0"/>
              <a:pathLst>
                <a:path w="19636" h="36818">
                  <a:moveTo>
                    <a:pt x="11846" y="1841"/>
                  </a:moveTo>
                  <a:lnTo>
                    <a:pt x="4483" y="9695"/>
                  </a:lnTo>
                  <a:cubicBezTo>
                    <a:pt x="801" y="13623"/>
                    <a:pt x="1046" y="19514"/>
                    <a:pt x="4728" y="23441"/>
                  </a:cubicBezTo>
                  <a:lnTo>
                    <a:pt x="18228" y="36941"/>
                  </a:lnTo>
                </a:path>
              </a:pathLst>
            </a:custGeom>
            <a:noFill/>
            <a:ln w="12700" cap="rnd">
              <a:solidFill>
                <a:schemeClr val="tx1"/>
              </a:solidFill>
              <a:prstDash val="solid"/>
              <a:round/>
            </a:ln>
          </p:spPr>
          <p:txBody>
            <a:bodyPr/>
            <a:lstStyle/>
            <a:p>
              <a:endParaRPr lang="es-419"/>
            </a:p>
          </p:txBody>
        </p:sp>
      </p:grpSp>
      <p:grpSp>
        <p:nvGrpSpPr>
          <p:cNvPr id="1048" name="Group 1047">
            <a:extLst>
              <a:ext uri="{FF2B5EF4-FFF2-40B4-BE49-F238E27FC236}">
                <a16:creationId xmlns:a16="http://schemas.microsoft.com/office/drawing/2014/main" id="{89F01C3C-87DB-4D8A-A391-BC1DD39533B3}"/>
              </a:ext>
            </a:extLst>
          </p:cNvPr>
          <p:cNvGrpSpPr/>
          <p:nvPr/>
        </p:nvGrpSpPr>
        <p:grpSpPr>
          <a:xfrm>
            <a:off x="4772756" y="1191827"/>
            <a:ext cx="202773" cy="203380"/>
            <a:chOff x="4772756" y="1191827"/>
            <a:chExt cx="202773" cy="203380"/>
          </a:xfrm>
        </p:grpSpPr>
        <p:sp>
          <p:nvSpPr>
            <p:cNvPr id="160" name="Freeform: Shape 159">
              <a:extLst>
                <a:ext uri="{FF2B5EF4-FFF2-40B4-BE49-F238E27FC236}">
                  <a16:creationId xmlns:a16="http://schemas.microsoft.com/office/drawing/2014/main" id="{3998D282-EA32-446B-A240-AA2990627933}"/>
                </a:ext>
              </a:extLst>
            </p:cNvPr>
            <p:cNvSpPr/>
            <p:nvPr/>
          </p:nvSpPr>
          <p:spPr>
            <a:xfrm>
              <a:off x="4806047" y="1191827"/>
              <a:ext cx="169482" cy="193693"/>
            </a:xfrm>
            <a:custGeom>
              <a:avLst/>
              <a:gdLst/>
              <a:ahLst/>
              <a:cxnLst/>
              <a:rect l="0" t="0" r="0" b="0"/>
              <a:pathLst>
                <a:path w="68727" h="78545">
                  <a:moveTo>
                    <a:pt x="1841" y="46514"/>
                  </a:moveTo>
                  <a:lnTo>
                    <a:pt x="1841" y="75477"/>
                  </a:lnTo>
                  <a:cubicBezTo>
                    <a:pt x="1841" y="75477"/>
                    <a:pt x="12150" y="75477"/>
                    <a:pt x="15832" y="75477"/>
                  </a:cubicBezTo>
                  <a:cubicBezTo>
                    <a:pt x="19514" y="75477"/>
                    <a:pt x="23441" y="78668"/>
                    <a:pt x="38414" y="78668"/>
                  </a:cubicBezTo>
                  <a:cubicBezTo>
                    <a:pt x="53141" y="78668"/>
                    <a:pt x="59768" y="76950"/>
                    <a:pt x="60259" y="73759"/>
                  </a:cubicBezTo>
                  <a:cubicBezTo>
                    <a:pt x="60750" y="70568"/>
                    <a:pt x="60259" y="68850"/>
                    <a:pt x="58786" y="67623"/>
                  </a:cubicBezTo>
                  <a:cubicBezTo>
                    <a:pt x="58786" y="67623"/>
                    <a:pt x="64923" y="66150"/>
                    <a:pt x="64923" y="61486"/>
                  </a:cubicBezTo>
                  <a:cubicBezTo>
                    <a:pt x="64923" y="56823"/>
                    <a:pt x="62223" y="55841"/>
                    <a:pt x="62223" y="55841"/>
                  </a:cubicBezTo>
                  <a:cubicBezTo>
                    <a:pt x="62223" y="55841"/>
                    <a:pt x="67132" y="53877"/>
                    <a:pt x="67132" y="49214"/>
                  </a:cubicBezTo>
                  <a:cubicBezTo>
                    <a:pt x="67132" y="44550"/>
                    <a:pt x="63695" y="43323"/>
                    <a:pt x="63695" y="43323"/>
                  </a:cubicBezTo>
                  <a:cubicBezTo>
                    <a:pt x="63695" y="43323"/>
                    <a:pt x="67132" y="42341"/>
                    <a:pt x="67132" y="37186"/>
                  </a:cubicBezTo>
                  <a:cubicBezTo>
                    <a:pt x="67132" y="31786"/>
                    <a:pt x="61732" y="31295"/>
                    <a:pt x="61732" y="31295"/>
                  </a:cubicBezTo>
                  <a:cubicBezTo>
                    <a:pt x="61732" y="31295"/>
                    <a:pt x="44550" y="31295"/>
                    <a:pt x="42341" y="31295"/>
                  </a:cubicBezTo>
                  <a:cubicBezTo>
                    <a:pt x="39886" y="31295"/>
                    <a:pt x="38904" y="28350"/>
                    <a:pt x="40623" y="24668"/>
                  </a:cubicBezTo>
                  <a:cubicBezTo>
                    <a:pt x="42341" y="20741"/>
                    <a:pt x="44305" y="15586"/>
                    <a:pt x="44305" y="11659"/>
                  </a:cubicBezTo>
                  <a:cubicBezTo>
                    <a:pt x="44305" y="7732"/>
                    <a:pt x="42341" y="1841"/>
                    <a:pt x="37923" y="1841"/>
                  </a:cubicBezTo>
                  <a:cubicBezTo>
                    <a:pt x="36205" y="1841"/>
                    <a:pt x="36205" y="2577"/>
                    <a:pt x="35959" y="4786"/>
                  </a:cubicBezTo>
                  <a:cubicBezTo>
                    <a:pt x="35468" y="6995"/>
                    <a:pt x="32768" y="13868"/>
                    <a:pt x="27859" y="20250"/>
                  </a:cubicBezTo>
                  <a:cubicBezTo>
                    <a:pt x="22950" y="26632"/>
                    <a:pt x="20005" y="30805"/>
                    <a:pt x="15341" y="38168"/>
                  </a:cubicBezTo>
                  <a:cubicBezTo>
                    <a:pt x="10186" y="45532"/>
                    <a:pt x="4786" y="46514"/>
                    <a:pt x="1841" y="46514"/>
                  </a:cubicBezTo>
                  <a:lnTo>
                    <a:pt x="1841" y="46514"/>
                  </a:lnTo>
                  <a:close/>
                </a:path>
              </a:pathLst>
            </a:custGeom>
            <a:noFill/>
            <a:ln w="12700" cap="rnd">
              <a:solidFill>
                <a:schemeClr val="tx1"/>
              </a:solidFill>
              <a:prstDash val="solid"/>
              <a:round/>
            </a:ln>
          </p:spPr>
          <p:txBody>
            <a:bodyPr/>
            <a:lstStyle/>
            <a:p>
              <a:endParaRPr lang="es-419"/>
            </a:p>
          </p:txBody>
        </p:sp>
        <p:sp>
          <p:nvSpPr>
            <p:cNvPr id="161" name="Freeform: Shape 160">
              <a:extLst>
                <a:ext uri="{FF2B5EF4-FFF2-40B4-BE49-F238E27FC236}">
                  <a16:creationId xmlns:a16="http://schemas.microsoft.com/office/drawing/2014/main" id="{A62B8A45-7C74-4FEB-94FD-0BAF0734F10A}"/>
                </a:ext>
              </a:extLst>
            </p:cNvPr>
            <p:cNvSpPr/>
            <p:nvPr/>
          </p:nvSpPr>
          <p:spPr>
            <a:xfrm>
              <a:off x="4772756" y="1286253"/>
              <a:ext cx="36317" cy="108954"/>
            </a:xfrm>
            <a:custGeom>
              <a:avLst/>
              <a:gdLst/>
              <a:ahLst/>
              <a:cxnLst/>
              <a:rect l="0" t="0" r="0" b="0"/>
              <a:pathLst>
                <a:path w="14727" h="44181">
                  <a:moveTo>
                    <a:pt x="1841" y="1841"/>
                  </a:moveTo>
                  <a:lnTo>
                    <a:pt x="15096" y="1841"/>
                  </a:lnTo>
                  <a:lnTo>
                    <a:pt x="15096" y="44059"/>
                  </a:lnTo>
                  <a:lnTo>
                    <a:pt x="1841" y="44059"/>
                  </a:lnTo>
                  <a:close/>
                </a:path>
              </a:pathLst>
            </a:custGeom>
            <a:noFill/>
            <a:ln w="12700" cap="rnd">
              <a:solidFill>
                <a:schemeClr val="tx1"/>
              </a:solidFill>
              <a:prstDash val="solid"/>
              <a:round/>
            </a:ln>
          </p:spPr>
          <p:txBody>
            <a:bodyPr/>
            <a:lstStyle/>
            <a:p>
              <a:endParaRPr lang="es-419"/>
            </a:p>
          </p:txBody>
        </p:sp>
      </p:grpSp>
      <p:grpSp>
        <p:nvGrpSpPr>
          <p:cNvPr id="1039" name="Group 1038">
            <a:extLst>
              <a:ext uri="{FF2B5EF4-FFF2-40B4-BE49-F238E27FC236}">
                <a16:creationId xmlns:a16="http://schemas.microsoft.com/office/drawing/2014/main" id="{B218FADD-34A6-4B74-8FC5-62D856A51D7F}"/>
              </a:ext>
            </a:extLst>
          </p:cNvPr>
          <p:cNvGrpSpPr/>
          <p:nvPr/>
        </p:nvGrpSpPr>
        <p:grpSpPr>
          <a:xfrm>
            <a:off x="18764" y="1778357"/>
            <a:ext cx="163430" cy="221541"/>
            <a:chOff x="18764" y="1778357"/>
            <a:chExt cx="163430" cy="221541"/>
          </a:xfrm>
        </p:grpSpPr>
        <p:sp>
          <p:nvSpPr>
            <p:cNvPr id="162" name="Freeform: Shape 161">
              <a:extLst>
                <a:ext uri="{FF2B5EF4-FFF2-40B4-BE49-F238E27FC236}">
                  <a16:creationId xmlns:a16="http://schemas.microsoft.com/office/drawing/2014/main" id="{177D2C13-C9CE-450A-A444-B1B2B5492A75}"/>
                </a:ext>
              </a:extLst>
            </p:cNvPr>
            <p:cNvSpPr/>
            <p:nvPr/>
          </p:nvSpPr>
          <p:spPr>
            <a:xfrm>
              <a:off x="18764" y="1800150"/>
              <a:ext cx="163430" cy="199748"/>
            </a:xfrm>
            <a:custGeom>
              <a:avLst/>
              <a:gdLst/>
              <a:ahLst/>
              <a:cxnLst/>
              <a:rect l="0" t="0" r="0" b="0"/>
              <a:pathLst>
                <a:path w="66272" h="81000">
                  <a:moveTo>
                    <a:pt x="15832" y="1841"/>
                  </a:moveTo>
                  <a:lnTo>
                    <a:pt x="6750" y="1841"/>
                  </a:lnTo>
                  <a:cubicBezTo>
                    <a:pt x="4050" y="1841"/>
                    <a:pt x="1841" y="4050"/>
                    <a:pt x="1841" y="6750"/>
                  </a:cubicBezTo>
                  <a:lnTo>
                    <a:pt x="1841" y="76214"/>
                  </a:lnTo>
                  <a:cubicBezTo>
                    <a:pt x="1841" y="78914"/>
                    <a:pt x="4050" y="81123"/>
                    <a:pt x="6750" y="81123"/>
                  </a:cubicBezTo>
                  <a:lnTo>
                    <a:pt x="60505" y="81123"/>
                  </a:lnTo>
                  <a:cubicBezTo>
                    <a:pt x="63205" y="81123"/>
                    <a:pt x="65414" y="78914"/>
                    <a:pt x="65414" y="76214"/>
                  </a:cubicBezTo>
                  <a:lnTo>
                    <a:pt x="65414" y="6750"/>
                  </a:lnTo>
                  <a:cubicBezTo>
                    <a:pt x="65414" y="4050"/>
                    <a:pt x="63205" y="1841"/>
                    <a:pt x="60505" y="1841"/>
                  </a:cubicBezTo>
                  <a:lnTo>
                    <a:pt x="51423" y="1841"/>
                  </a:lnTo>
                </a:path>
              </a:pathLst>
            </a:custGeom>
            <a:noFill/>
            <a:ln w="12700" cap="rnd">
              <a:solidFill>
                <a:schemeClr val="tx1"/>
              </a:solidFill>
              <a:prstDash val="solid"/>
              <a:round/>
            </a:ln>
          </p:spPr>
          <p:txBody>
            <a:bodyPr/>
            <a:lstStyle/>
            <a:p>
              <a:endParaRPr lang="es-419"/>
            </a:p>
          </p:txBody>
        </p:sp>
        <p:sp>
          <p:nvSpPr>
            <p:cNvPr id="163" name="Freeform: Shape 162">
              <a:extLst>
                <a:ext uri="{FF2B5EF4-FFF2-40B4-BE49-F238E27FC236}">
                  <a16:creationId xmlns:a16="http://schemas.microsoft.com/office/drawing/2014/main" id="{A535BAF8-2A95-4474-8D84-216C653AB6FE}"/>
                </a:ext>
              </a:extLst>
            </p:cNvPr>
            <p:cNvSpPr/>
            <p:nvPr/>
          </p:nvSpPr>
          <p:spPr>
            <a:xfrm>
              <a:off x="52659" y="1778357"/>
              <a:ext cx="96848" cy="48423"/>
            </a:xfrm>
            <a:custGeom>
              <a:avLst/>
              <a:gdLst/>
              <a:ahLst/>
              <a:cxnLst/>
              <a:rect l="0" t="0" r="0" b="0"/>
              <a:pathLst>
                <a:path w="39272" h="19636">
                  <a:moveTo>
                    <a:pt x="25159" y="7241"/>
                  </a:moveTo>
                  <a:cubicBezTo>
                    <a:pt x="25159" y="4295"/>
                    <a:pt x="22705" y="1841"/>
                    <a:pt x="19759" y="1841"/>
                  </a:cubicBezTo>
                  <a:cubicBezTo>
                    <a:pt x="16814" y="1841"/>
                    <a:pt x="14359" y="4295"/>
                    <a:pt x="14359" y="7241"/>
                  </a:cubicBezTo>
                  <a:lnTo>
                    <a:pt x="1841" y="7241"/>
                  </a:lnTo>
                  <a:lnTo>
                    <a:pt x="1841" y="20005"/>
                  </a:lnTo>
                  <a:lnTo>
                    <a:pt x="37432" y="20005"/>
                  </a:lnTo>
                  <a:lnTo>
                    <a:pt x="37432" y="7241"/>
                  </a:lnTo>
                  <a:lnTo>
                    <a:pt x="25159" y="7241"/>
                  </a:lnTo>
                  <a:close/>
                </a:path>
              </a:pathLst>
            </a:custGeom>
            <a:noFill/>
            <a:ln w="12700" cap="rnd">
              <a:solidFill>
                <a:schemeClr val="tx1"/>
              </a:solidFill>
              <a:prstDash val="solid"/>
              <a:round/>
            </a:ln>
          </p:spPr>
          <p:txBody>
            <a:bodyPr/>
            <a:lstStyle/>
            <a:p>
              <a:endParaRPr lang="es-419"/>
            </a:p>
          </p:txBody>
        </p:sp>
        <p:sp>
          <p:nvSpPr>
            <p:cNvPr id="164" name="Freeform: Shape 163">
              <a:extLst>
                <a:ext uri="{FF2B5EF4-FFF2-40B4-BE49-F238E27FC236}">
                  <a16:creationId xmlns:a16="http://schemas.microsoft.com/office/drawing/2014/main" id="{A0ED5247-2B95-40EB-A431-F5914CDF3C16}"/>
                </a:ext>
              </a:extLst>
            </p:cNvPr>
            <p:cNvSpPr/>
            <p:nvPr/>
          </p:nvSpPr>
          <p:spPr>
            <a:xfrm>
              <a:off x="44186" y="1869758"/>
              <a:ext cx="115005" cy="72637"/>
            </a:xfrm>
            <a:custGeom>
              <a:avLst/>
              <a:gdLst/>
              <a:ahLst/>
              <a:cxnLst/>
              <a:rect l="0" t="0" r="0" b="0"/>
              <a:pathLst>
                <a:path w="46636" h="29454">
                  <a:moveTo>
                    <a:pt x="1841" y="15832"/>
                  </a:moveTo>
                  <a:lnTo>
                    <a:pt x="12886" y="15832"/>
                  </a:lnTo>
                  <a:lnTo>
                    <a:pt x="19023" y="29577"/>
                  </a:lnTo>
                  <a:lnTo>
                    <a:pt x="28841" y="1841"/>
                  </a:lnTo>
                  <a:lnTo>
                    <a:pt x="35223" y="15832"/>
                  </a:lnTo>
                  <a:lnTo>
                    <a:pt x="44795" y="15832"/>
                  </a:lnTo>
                </a:path>
              </a:pathLst>
            </a:custGeom>
            <a:noFill/>
            <a:ln w="12700" cap="rnd">
              <a:solidFill>
                <a:schemeClr val="tx1"/>
              </a:solidFill>
              <a:prstDash val="solid"/>
              <a:round/>
            </a:ln>
          </p:spPr>
          <p:txBody>
            <a:bodyPr/>
            <a:lstStyle/>
            <a:p>
              <a:endParaRPr lang="es-419"/>
            </a:p>
          </p:txBody>
        </p:sp>
      </p:grpSp>
      <p:grpSp>
        <p:nvGrpSpPr>
          <p:cNvPr id="1038" name="Group 1037">
            <a:extLst>
              <a:ext uri="{FF2B5EF4-FFF2-40B4-BE49-F238E27FC236}">
                <a16:creationId xmlns:a16="http://schemas.microsoft.com/office/drawing/2014/main" id="{125ED740-324A-4AD7-A824-055F730BA7CB}"/>
              </a:ext>
            </a:extLst>
          </p:cNvPr>
          <p:cNvGrpSpPr/>
          <p:nvPr/>
        </p:nvGrpSpPr>
        <p:grpSpPr>
          <a:xfrm>
            <a:off x="621637" y="1790463"/>
            <a:ext cx="151325" cy="199748"/>
            <a:chOff x="621637" y="1790463"/>
            <a:chExt cx="151325" cy="199748"/>
          </a:xfrm>
        </p:grpSpPr>
        <p:sp>
          <p:nvSpPr>
            <p:cNvPr id="165" name="Freeform: Shape 164">
              <a:extLst>
                <a:ext uri="{FF2B5EF4-FFF2-40B4-BE49-F238E27FC236}">
                  <a16:creationId xmlns:a16="http://schemas.microsoft.com/office/drawing/2014/main" id="{AF566B21-E7C2-4597-B729-DC414014C96A}"/>
                </a:ext>
              </a:extLst>
            </p:cNvPr>
            <p:cNvSpPr/>
            <p:nvPr/>
          </p:nvSpPr>
          <p:spPr>
            <a:xfrm>
              <a:off x="621637" y="1790463"/>
              <a:ext cx="151325" cy="36317"/>
            </a:xfrm>
            <a:custGeom>
              <a:avLst/>
              <a:gdLst/>
              <a:ahLst/>
              <a:cxnLst/>
              <a:rect l="0" t="0" r="0" b="0"/>
              <a:pathLst>
                <a:path w="61363" h="14727">
                  <a:moveTo>
                    <a:pt x="60259" y="14114"/>
                  </a:moveTo>
                  <a:lnTo>
                    <a:pt x="9205" y="14114"/>
                  </a:lnTo>
                  <a:cubicBezTo>
                    <a:pt x="5277" y="14114"/>
                    <a:pt x="1841" y="11414"/>
                    <a:pt x="1841" y="7977"/>
                  </a:cubicBezTo>
                  <a:cubicBezTo>
                    <a:pt x="1841" y="4541"/>
                    <a:pt x="5277" y="1841"/>
                    <a:pt x="9205" y="1841"/>
                  </a:cubicBezTo>
                  <a:lnTo>
                    <a:pt x="52895" y="1841"/>
                  </a:lnTo>
                  <a:cubicBezTo>
                    <a:pt x="56823" y="1841"/>
                    <a:pt x="60259" y="1841"/>
                    <a:pt x="60259" y="1841"/>
                  </a:cubicBezTo>
                  <a:cubicBezTo>
                    <a:pt x="60259" y="1841"/>
                    <a:pt x="60259" y="1841"/>
                    <a:pt x="60259" y="1841"/>
                  </a:cubicBezTo>
                </a:path>
              </a:pathLst>
            </a:custGeom>
            <a:noFill/>
            <a:ln w="12700" cap="rnd">
              <a:solidFill>
                <a:schemeClr val="tx1"/>
              </a:solidFill>
              <a:prstDash val="solid"/>
              <a:round/>
            </a:ln>
          </p:spPr>
          <p:txBody>
            <a:bodyPr/>
            <a:lstStyle/>
            <a:p>
              <a:endParaRPr lang="es-419"/>
            </a:p>
          </p:txBody>
        </p:sp>
        <p:sp>
          <p:nvSpPr>
            <p:cNvPr id="166" name="Freeform: Shape 165">
              <a:extLst>
                <a:ext uri="{FF2B5EF4-FFF2-40B4-BE49-F238E27FC236}">
                  <a16:creationId xmlns:a16="http://schemas.microsoft.com/office/drawing/2014/main" id="{7C2FAD05-8816-4362-B7CF-05F21A36000F}"/>
                </a:ext>
              </a:extLst>
            </p:cNvPr>
            <p:cNvSpPr/>
            <p:nvPr/>
          </p:nvSpPr>
          <p:spPr>
            <a:xfrm>
              <a:off x="621637" y="1806808"/>
              <a:ext cx="151325" cy="181588"/>
            </a:xfrm>
            <a:custGeom>
              <a:avLst/>
              <a:gdLst/>
              <a:ahLst/>
              <a:cxnLst/>
              <a:rect l="0" t="0" r="0" b="0"/>
              <a:pathLst>
                <a:path w="61363" h="73636">
                  <a:moveTo>
                    <a:pt x="60259" y="73268"/>
                  </a:moveTo>
                  <a:lnTo>
                    <a:pt x="11659" y="73268"/>
                  </a:lnTo>
                  <a:cubicBezTo>
                    <a:pt x="6259" y="73268"/>
                    <a:pt x="1841" y="68850"/>
                    <a:pt x="1841" y="63450"/>
                  </a:cubicBezTo>
                  <a:lnTo>
                    <a:pt x="1841" y="1841"/>
                  </a:lnTo>
                </a:path>
              </a:pathLst>
            </a:custGeom>
            <a:noFill/>
            <a:ln w="12700" cap="rnd">
              <a:solidFill>
                <a:schemeClr val="tx1"/>
              </a:solidFill>
              <a:prstDash val="solid"/>
              <a:round/>
            </a:ln>
          </p:spPr>
          <p:txBody>
            <a:bodyPr/>
            <a:lstStyle/>
            <a:p>
              <a:endParaRPr lang="es-419"/>
            </a:p>
          </p:txBody>
        </p:sp>
        <p:sp>
          <p:nvSpPr>
            <p:cNvPr id="167" name="Freeform: Shape 166">
              <a:extLst>
                <a:ext uri="{FF2B5EF4-FFF2-40B4-BE49-F238E27FC236}">
                  <a16:creationId xmlns:a16="http://schemas.microsoft.com/office/drawing/2014/main" id="{05F0A7D7-742C-42AC-BA88-1E4827BD3D48}"/>
                </a:ext>
              </a:extLst>
            </p:cNvPr>
            <p:cNvSpPr/>
            <p:nvPr/>
          </p:nvSpPr>
          <p:spPr>
            <a:xfrm>
              <a:off x="765699" y="1820729"/>
              <a:ext cx="6054" cy="169482"/>
            </a:xfrm>
            <a:custGeom>
              <a:avLst/>
              <a:gdLst/>
              <a:ahLst/>
              <a:cxnLst/>
              <a:rect l="0" t="0" r="0" b="0"/>
              <a:pathLst>
                <a:path w="2454" h="68727">
                  <a:moveTo>
                    <a:pt x="1841" y="1841"/>
                  </a:moveTo>
                  <a:lnTo>
                    <a:pt x="1841" y="67623"/>
                  </a:lnTo>
                </a:path>
              </a:pathLst>
            </a:custGeom>
            <a:ln w="12700" cap="rnd">
              <a:solidFill>
                <a:schemeClr val="tx1"/>
              </a:solidFill>
              <a:prstDash val="solid"/>
              <a:round/>
            </a:ln>
          </p:spPr>
          <p:txBody>
            <a:bodyPr/>
            <a:lstStyle/>
            <a:p>
              <a:endParaRPr lang="es-419"/>
            </a:p>
          </p:txBody>
        </p:sp>
        <p:sp>
          <p:nvSpPr>
            <p:cNvPr id="168" name="Freeform: Shape 167">
              <a:extLst>
                <a:ext uri="{FF2B5EF4-FFF2-40B4-BE49-F238E27FC236}">
                  <a16:creationId xmlns:a16="http://schemas.microsoft.com/office/drawing/2014/main" id="{8CD26180-E432-4488-8B7C-89D4B2DD2DC5}"/>
                </a:ext>
              </a:extLst>
            </p:cNvPr>
            <p:cNvSpPr/>
            <p:nvPr/>
          </p:nvSpPr>
          <p:spPr>
            <a:xfrm>
              <a:off x="664008" y="1901838"/>
              <a:ext cx="66583" cy="6054"/>
            </a:xfrm>
            <a:custGeom>
              <a:avLst/>
              <a:gdLst/>
              <a:ahLst/>
              <a:cxnLst/>
              <a:rect l="0" t="0" r="0" b="0"/>
              <a:pathLst>
                <a:path w="27000" h="2454">
                  <a:moveTo>
                    <a:pt x="1841" y="1841"/>
                  </a:moveTo>
                  <a:lnTo>
                    <a:pt x="25895" y="1841"/>
                  </a:lnTo>
                </a:path>
              </a:pathLst>
            </a:custGeom>
            <a:ln w="12700" cap="rnd">
              <a:solidFill>
                <a:schemeClr val="tx1"/>
              </a:solidFill>
              <a:prstDash val="solid"/>
              <a:round/>
            </a:ln>
          </p:spPr>
          <p:txBody>
            <a:bodyPr/>
            <a:lstStyle/>
            <a:p>
              <a:endParaRPr lang="es-419"/>
            </a:p>
          </p:txBody>
        </p:sp>
        <p:sp>
          <p:nvSpPr>
            <p:cNvPr id="169" name="Freeform: Shape 168">
              <a:extLst>
                <a:ext uri="{FF2B5EF4-FFF2-40B4-BE49-F238E27FC236}">
                  <a16:creationId xmlns:a16="http://schemas.microsoft.com/office/drawing/2014/main" id="{93045F95-41CD-4FB2-BFCC-5253B717F7B3}"/>
                </a:ext>
              </a:extLst>
            </p:cNvPr>
            <p:cNvSpPr/>
            <p:nvPr/>
          </p:nvSpPr>
          <p:spPr>
            <a:xfrm>
              <a:off x="693667" y="1872180"/>
              <a:ext cx="6054" cy="66583"/>
            </a:xfrm>
            <a:custGeom>
              <a:avLst/>
              <a:gdLst/>
              <a:ahLst/>
              <a:cxnLst/>
              <a:rect l="0" t="0" r="0" b="0"/>
              <a:pathLst>
                <a:path w="2454" h="27000">
                  <a:moveTo>
                    <a:pt x="1841" y="25896"/>
                  </a:moveTo>
                  <a:lnTo>
                    <a:pt x="1841" y="1841"/>
                  </a:lnTo>
                </a:path>
              </a:pathLst>
            </a:custGeom>
            <a:ln w="12700" cap="rnd">
              <a:solidFill>
                <a:schemeClr val="tx1"/>
              </a:solidFill>
              <a:prstDash val="solid"/>
              <a:round/>
            </a:ln>
          </p:spPr>
          <p:txBody>
            <a:bodyPr/>
            <a:lstStyle/>
            <a:p>
              <a:endParaRPr lang="es-419"/>
            </a:p>
          </p:txBody>
        </p:sp>
      </p:grpSp>
      <p:grpSp>
        <p:nvGrpSpPr>
          <p:cNvPr id="1037" name="Group 1036">
            <a:extLst>
              <a:ext uri="{FF2B5EF4-FFF2-40B4-BE49-F238E27FC236}">
                <a16:creationId xmlns:a16="http://schemas.microsoft.com/office/drawing/2014/main" id="{3D70513C-CD20-47F6-B3E7-05463725C163}"/>
              </a:ext>
            </a:extLst>
          </p:cNvPr>
          <p:cNvGrpSpPr/>
          <p:nvPr/>
        </p:nvGrpSpPr>
        <p:grpSpPr>
          <a:xfrm>
            <a:off x="1193642" y="1812255"/>
            <a:ext cx="199748" cy="158587"/>
            <a:chOff x="1193642" y="1812255"/>
            <a:chExt cx="199748" cy="158587"/>
          </a:xfrm>
        </p:grpSpPr>
        <p:sp>
          <p:nvSpPr>
            <p:cNvPr id="170" name="Freeform: Shape 169">
              <a:extLst>
                <a:ext uri="{FF2B5EF4-FFF2-40B4-BE49-F238E27FC236}">
                  <a16:creationId xmlns:a16="http://schemas.microsoft.com/office/drawing/2014/main" id="{6E8ED713-8FF3-4FC4-8226-D145186EB12E}"/>
                </a:ext>
              </a:extLst>
            </p:cNvPr>
            <p:cNvSpPr/>
            <p:nvPr/>
          </p:nvSpPr>
          <p:spPr>
            <a:xfrm>
              <a:off x="1193642" y="1827993"/>
              <a:ext cx="199748" cy="127111"/>
            </a:xfrm>
            <a:custGeom>
              <a:avLst/>
              <a:gdLst/>
              <a:ahLst/>
              <a:cxnLst/>
              <a:rect l="0" t="0" r="0" b="0"/>
              <a:pathLst>
                <a:path w="81000" h="51545">
                  <a:moveTo>
                    <a:pt x="68359" y="49459"/>
                  </a:moveTo>
                  <a:lnTo>
                    <a:pt x="77195" y="49459"/>
                  </a:lnTo>
                  <a:cubicBezTo>
                    <a:pt x="78914" y="49459"/>
                    <a:pt x="80386" y="47986"/>
                    <a:pt x="80386" y="46268"/>
                  </a:cubicBezTo>
                  <a:lnTo>
                    <a:pt x="80386" y="32768"/>
                  </a:lnTo>
                  <a:cubicBezTo>
                    <a:pt x="80386" y="30559"/>
                    <a:pt x="78668" y="28841"/>
                    <a:pt x="76459" y="28841"/>
                  </a:cubicBezTo>
                  <a:lnTo>
                    <a:pt x="45532" y="28841"/>
                  </a:lnTo>
                  <a:lnTo>
                    <a:pt x="45532" y="1841"/>
                  </a:lnTo>
                  <a:lnTo>
                    <a:pt x="5032" y="1841"/>
                  </a:lnTo>
                  <a:cubicBezTo>
                    <a:pt x="3314" y="1841"/>
                    <a:pt x="1841" y="3314"/>
                    <a:pt x="1841" y="5032"/>
                  </a:cubicBezTo>
                  <a:lnTo>
                    <a:pt x="1841" y="46514"/>
                  </a:lnTo>
                  <a:cubicBezTo>
                    <a:pt x="1841" y="48232"/>
                    <a:pt x="3314" y="49705"/>
                    <a:pt x="5032" y="49705"/>
                  </a:cubicBezTo>
                  <a:lnTo>
                    <a:pt x="13132" y="49705"/>
                  </a:lnTo>
                </a:path>
              </a:pathLst>
            </a:custGeom>
            <a:noFill/>
            <a:ln w="12700" cap="rnd">
              <a:solidFill>
                <a:schemeClr val="tx1"/>
              </a:solidFill>
              <a:prstDash val="solid"/>
              <a:round/>
            </a:ln>
          </p:spPr>
          <p:txBody>
            <a:bodyPr/>
            <a:lstStyle/>
            <a:p>
              <a:endParaRPr lang="es-419"/>
            </a:p>
          </p:txBody>
        </p:sp>
        <p:sp>
          <p:nvSpPr>
            <p:cNvPr id="171" name="Freeform: Shape 170">
              <a:extLst>
                <a:ext uri="{FF2B5EF4-FFF2-40B4-BE49-F238E27FC236}">
                  <a16:creationId xmlns:a16="http://schemas.microsoft.com/office/drawing/2014/main" id="{DDAEBCC5-0AB8-4E03-B876-ABDD959E38B4}"/>
                </a:ext>
              </a:extLst>
            </p:cNvPr>
            <p:cNvSpPr/>
            <p:nvPr/>
          </p:nvSpPr>
          <p:spPr>
            <a:xfrm>
              <a:off x="1254171" y="1945420"/>
              <a:ext cx="78688" cy="6054"/>
            </a:xfrm>
            <a:custGeom>
              <a:avLst/>
              <a:gdLst/>
              <a:ahLst/>
              <a:cxnLst/>
              <a:rect l="0" t="0" r="0" b="0"/>
              <a:pathLst>
                <a:path w="31909" h="2454">
                  <a:moveTo>
                    <a:pt x="1841" y="1841"/>
                  </a:moveTo>
                  <a:lnTo>
                    <a:pt x="30314" y="1841"/>
                  </a:lnTo>
                </a:path>
              </a:pathLst>
            </a:custGeom>
            <a:ln w="12700" cap="rnd">
              <a:solidFill>
                <a:schemeClr val="tx1"/>
              </a:solidFill>
              <a:prstDash val="solid"/>
              <a:round/>
            </a:ln>
          </p:spPr>
          <p:txBody>
            <a:bodyPr/>
            <a:lstStyle/>
            <a:p>
              <a:endParaRPr lang="es-419"/>
            </a:p>
          </p:txBody>
        </p:sp>
        <p:sp>
          <p:nvSpPr>
            <p:cNvPr id="172" name="Freeform: Shape 171">
              <a:extLst>
                <a:ext uri="{FF2B5EF4-FFF2-40B4-BE49-F238E27FC236}">
                  <a16:creationId xmlns:a16="http://schemas.microsoft.com/office/drawing/2014/main" id="{902E641E-D0E4-42B8-9EFA-671B5751BD1A}"/>
                </a:ext>
              </a:extLst>
            </p:cNvPr>
            <p:cNvSpPr/>
            <p:nvPr/>
          </p:nvSpPr>
          <p:spPr>
            <a:xfrm>
              <a:off x="1300778" y="1846757"/>
              <a:ext cx="78688" cy="54477"/>
            </a:xfrm>
            <a:custGeom>
              <a:avLst/>
              <a:gdLst/>
              <a:ahLst/>
              <a:cxnLst/>
              <a:rect l="0" t="0" r="0" b="0"/>
              <a:pathLst>
                <a:path w="31909" h="22090">
                  <a:moveTo>
                    <a:pt x="1841" y="1841"/>
                  </a:moveTo>
                  <a:lnTo>
                    <a:pt x="16568" y="1841"/>
                  </a:lnTo>
                  <a:lnTo>
                    <a:pt x="30559" y="21232"/>
                  </a:lnTo>
                </a:path>
              </a:pathLst>
            </a:custGeom>
            <a:noFill/>
            <a:ln w="12700" cap="rnd">
              <a:solidFill>
                <a:schemeClr val="tx1"/>
              </a:solidFill>
              <a:prstDash val="solid"/>
              <a:round/>
            </a:ln>
          </p:spPr>
          <p:txBody>
            <a:bodyPr/>
            <a:lstStyle/>
            <a:p>
              <a:endParaRPr lang="es-419"/>
            </a:p>
          </p:txBody>
        </p:sp>
        <p:sp>
          <p:nvSpPr>
            <p:cNvPr id="173" name="Freeform: Shape 172">
              <a:extLst>
                <a:ext uri="{FF2B5EF4-FFF2-40B4-BE49-F238E27FC236}">
                  <a16:creationId xmlns:a16="http://schemas.microsoft.com/office/drawing/2014/main" id="{C2AE370B-8183-4961-AD4D-8670DC0B82AB}"/>
                </a:ext>
              </a:extLst>
            </p:cNvPr>
            <p:cNvSpPr/>
            <p:nvPr/>
          </p:nvSpPr>
          <p:spPr>
            <a:xfrm>
              <a:off x="1220275" y="1928471"/>
              <a:ext cx="42371" cy="42371"/>
            </a:xfrm>
            <a:custGeom>
              <a:avLst/>
              <a:gdLst/>
              <a:ahLst/>
              <a:cxnLst/>
              <a:rect l="0" t="0" r="0" b="0"/>
              <a:pathLst>
                <a:path w="17181" h="17181">
                  <a:moveTo>
                    <a:pt x="15586" y="8714"/>
                  </a:moveTo>
                  <a:cubicBezTo>
                    <a:pt x="15586" y="12509"/>
                    <a:pt x="12509" y="15586"/>
                    <a:pt x="8714" y="15586"/>
                  </a:cubicBezTo>
                  <a:cubicBezTo>
                    <a:pt x="4918" y="15586"/>
                    <a:pt x="1841" y="12509"/>
                    <a:pt x="1841" y="8714"/>
                  </a:cubicBezTo>
                  <a:cubicBezTo>
                    <a:pt x="1841" y="4918"/>
                    <a:pt x="4918" y="1841"/>
                    <a:pt x="8714" y="1841"/>
                  </a:cubicBezTo>
                  <a:cubicBezTo>
                    <a:pt x="12509" y="1841"/>
                    <a:pt x="15586" y="4918"/>
                    <a:pt x="15586" y="8714"/>
                  </a:cubicBezTo>
                  <a:close/>
                </a:path>
              </a:pathLst>
            </a:custGeom>
            <a:noFill/>
            <a:ln w="12700" cap="rnd">
              <a:solidFill>
                <a:schemeClr val="tx1"/>
              </a:solidFill>
              <a:prstDash val="solid"/>
              <a:round/>
            </a:ln>
          </p:spPr>
          <p:txBody>
            <a:bodyPr/>
            <a:lstStyle/>
            <a:p>
              <a:endParaRPr lang="es-419"/>
            </a:p>
          </p:txBody>
        </p:sp>
        <p:sp>
          <p:nvSpPr>
            <p:cNvPr id="174" name="Freeform: Shape 173">
              <a:extLst>
                <a:ext uri="{FF2B5EF4-FFF2-40B4-BE49-F238E27FC236}">
                  <a16:creationId xmlns:a16="http://schemas.microsoft.com/office/drawing/2014/main" id="{7FB5923F-9A78-4875-86A6-EF326DF4FA41}"/>
                </a:ext>
              </a:extLst>
            </p:cNvPr>
            <p:cNvSpPr/>
            <p:nvPr/>
          </p:nvSpPr>
          <p:spPr>
            <a:xfrm>
              <a:off x="1324385" y="1928471"/>
              <a:ext cx="42371" cy="42371"/>
            </a:xfrm>
            <a:custGeom>
              <a:avLst/>
              <a:gdLst/>
              <a:ahLst/>
              <a:cxnLst/>
              <a:rect l="0" t="0" r="0" b="0"/>
              <a:pathLst>
                <a:path w="17181" h="17181">
                  <a:moveTo>
                    <a:pt x="15586" y="8714"/>
                  </a:moveTo>
                  <a:cubicBezTo>
                    <a:pt x="15586" y="12509"/>
                    <a:pt x="12509" y="15586"/>
                    <a:pt x="8714" y="15586"/>
                  </a:cubicBezTo>
                  <a:cubicBezTo>
                    <a:pt x="4918" y="15586"/>
                    <a:pt x="1841" y="12509"/>
                    <a:pt x="1841" y="8714"/>
                  </a:cubicBezTo>
                  <a:cubicBezTo>
                    <a:pt x="1841" y="4918"/>
                    <a:pt x="4918" y="1841"/>
                    <a:pt x="8714" y="1841"/>
                  </a:cubicBezTo>
                  <a:cubicBezTo>
                    <a:pt x="12509" y="1841"/>
                    <a:pt x="15586" y="4918"/>
                    <a:pt x="15586" y="8714"/>
                  </a:cubicBezTo>
                  <a:close/>
                </a:path>
              </a:pathLst>
            </a:custGeom>
            <a:noFill/>
            <a:ln w="12700" cap="rnd">
              <a:solidFill>
                <a:schemeClr val="tx1"/>
              </a:solidFill>
              <a:prstDash val="solid"/>
              <a:round/>
            </a:ln>
          </p:spPr>
          <p:txBody>
            <a:bodyPr/>
            <a:lstStyle/>
            <a:p>
              <a:endParaRPr lang="es-419"/>
            </a:p>
          </p:txBody>
        </p:sp>
        <p:sp>
          <p:nvSpPr>
            <p:cNvPr id="175" name="Freeform: Shape 174">
              <a:extLst>
                <a:ext uri="{FF2B5EF4-FFF2-40B4-BE49-F238E27FC236}">
                  <a16:creationId xmlns:a16="http://schemas.microsoft.com/office/drawing/2014/main" id="{E87431FD-5945-4125-8030-3759BD7B0756}"/>
                </a:ext>
              </a:extLst>
            </p:cNvPr>
            <p:cNvSpPr/>
            <p:nvPr/>
          </p:nvSpPr>
          <p:spPr>
            <a:xfrm>
              <a:off x="1225118" y="1871573"/>
              <a:ext cx="54477" cy="6054"/>
            </a:xfrm>
            <a:custGeom>
              <a:avLst/>
              <a:gdLst/>
              <a:ahLst/>
              <a:cxnLst/>
              <a:rect l="0" t="0" r="0" b="0"/>
              <a:pathLst>
                <a:path w="22090" h="2454">
                  <a:moveTo>
                    <a:pt x="1841" y="1841"/>
                  </a:moveTo>
                  <a:lnTo>
                    <a:pt x="20986" y="1841"/>
                  </a:lnTo>
                </a:path>
              </a:pathLst>
            </a:custGeom>
            <a:ln w="12700" cap="rnd">
              <a:solidFill>
                <a:schemeClr val="tx1"/>
              </a:solidFill>
              <a:prstDash val="solid"/>
              <a:round/>
            </a:ln>
          </p:spPr>
          <p:txBody>
            <a:bodyPr/>
            <a:lstStyle/>
            <a:p>
              <a:endParaRPr lang="es-419"/>
            </a:p>
          </p:txBody>
        </p:sp>
        <p:sp>
          <p:nvSpPr>
            <p:cNvPr id="176" name="Freeform: Shape 175">
              <a:extLst>
                <a:ext uri="{FF2B5EF4-FFF2-40B4-BE49-F238E27FC236}">
                  <a16:creationId xmlns:a16="http://schemas.microsoft.com/office/drawing/2014/main" id="{EAB09EEB-73B1-4FC3-8E1B-4A455C4BFE1F}"/>
                </a:ext>
              </a:extLst>
            </p:cNvPr>
            <p:cNvSpPr/>
            <p:nvPr/>
          </p:nvSpPr>
          <p:spPr>
            <a:xfrm>
              <a:off x="1248723" y="1847968"/>
              <a:ext cx="6054" cy="54477"/>
            </a:xfrm>
            <a:custGeom>
              <a:avLst/>
              <a:gdLst/>
              <a:ahLst/>
              <a:cxnLst/>
              <a:rect l="0" t="0" r="0" b="0"/>
              <a:pathLst>
                <a:path w="2454" h="22090">
                  <a:moveTo>
                    <a:pt x="1841" y="20986"/>
                  </a:moveTo>
                  <a:lnTo>
                    <a:pt x="1841" y="1841"/>
                  </a:lnTo>
                </a:path>
              </a:pathLst>
            </a:custGeom>
            <a:ln w="12700" cap="rnd">
              <a:solidFill>
                <a:schemeClr val="tx1"/>
              </a:solidFill>
              <a:prstDash val="solid"/>
              <a:round/>
            </a:ln>
          </p:spPr>
          <p:txBody>
            <a:bodyPr/>
            <a:lstStyle/>
            <a:p>
              <a:endParaRPr lang="es-419"/>
            </a:p>
          </p:txBody>
        </p:sp>
        <p:sp>
          <p:nvSpPr>
            <p:cNvPr id="177" name="Freeform: Shape 176">
              <a:extLst>
                <a:ext uri="{FF2B5EF4-FFF2-40B4-BE49-F238E27FC236}">
                  <a16:creationId xmlns:a16="http://schemas.microsoft.com/office/drawing/2014/main" id="{AFBB24E8-305F-4939-975C-D0D9B2B20713}"/>
                </a:ext>
              </a:extLst>
            </p:cNvPr>
            <p:cNvSpPr/>
            <p:nvPr/>
          </p:nvSpPr>
          <p:spPr>
            <a:xfrm>
              <a:off x="1235407" y="1812255"/>
              <a:ext cx="30265" cy="24211"/>
            </a:xfrm>
            <a:custGeom>
              <a:avLst/>
              <a:gdLst/>
              <a:ahLst/>
              <a:cxnLst/>
              <a:rect l="0" t="0" r="0" b="0"/>
              <a:pathLst>
                <a:path w="12272" h="9818">
                  <a:moveTo>
                    <a:pt x="11905" y="7977"/>
                  </a:moveTo>
                  <a:lnTo>
                    <a:pt x="1841" y="7977"/>
                  </a:lnTo>
                  <a:lnTo>
                    <a:pt x="1841" y="6750"/>
                  </a:lnTo>
                  <a:cubicBezTo>
                    <a:pt x="1841" y="4050"/>
                    <a:pt x="4050" y="1841"/>
                    <a:pt x="6750" y="1841"/>
                  </a:cubicBezTo>
                  <a:lnTo>
                    <a:pt x="6750" y="1841"/>
                  </a:lnTo>
                  <a:cubicBezTo>
                    <a:pt x="9450" y="1841"/>
                    <a:pt x="11659" y="4050"/>
                    <a:pt x="11659" y="6750"/>
                  </a:cubicBezTo>
                  <a:lnTo>
                    <a:pt x="11659" y="7977"/>
                  </a:lnTo>
                  <a:close/>
                </a:path>
              </a:pathLst>
            </a:custGeom>
            <a:noFill/>
            <a:ln w="12700" cap="rnd">
              <a:solidFill>
                <a:schemeClr val="tx1"/>
              </a:solidFill>
              <a:prstDash val="solid"/>
              <a:round/>
            </a:ln>
          </p:spPr>
          <p:txBody>
            <a:bodyPr/>
            <a:lstStyle/>
            <a:p>
              <a:endParaRPr lang="es-419"/>
            </a:p>
          </p:txBody>
        </p:sp>
      </p:grpSp>
      <p:grpSp>
        <p:nvGrpSpPr>
          <p:cNvPr id="1036" name="Group 1035">
            <a:extLst>
              <a:ext uri="{FF2B5EF4-FFF2-40B4-BE49-F238E27FC236}">
                <a16:creationId xmlns:a16="http://schemas.microsoft.com/office/drawing/2014/main" id="{CE68A6EC-AD97-452F-81DC-846826AE127F}"/>
              </a:ext>
            </a:extLst>
          </p:cNvPr>
          <p:cNvGrpSpPr/>
          <p:nvPr/>
        </p:nvGrpSpPr>
        <p:grpSpPr>
          <a:xfrm>
            <a:off x="1852205" y="1790463"/>
            <a:ext cx="78688" cy="201566"/>
            <a:chOff x="1852205" y="1790463"/>
            <a:chExt cx="78688" cy="201566"/>
          </a:xfrm>
        </p:grpSpPr>
        <p:sp>
          <p:nvSpPr>
            <p:cNvPr id="178" name="Freeform: Shape 177">
              <a:extLst>
                <a:ext uri="{FF2B5EF4-FFF2-40B4-BE49-F238E27FC236}">
                  <a16:creationId xmlns:a16="http://schemas.microsoft.com/office/drawing/2014/main" id="{09E529D2-C596-4956-A678-2CA28C76FDC8}"/>
                </a:ext>
              </a:extLst>
            </p:cNvPr>
            <p:cNvSpPr/>
            <p:nvPr/>
          </p:nvSpPr>
          <p:spPr>
            <a:xfrm>
              <a:off x="1862493" y="1811045"/>
              <a:ext cx="54477" cy="127111"/>
            </a:xfrm>
            <a:custGeom>
              <a:avLst/>
              <a:gdLst/>
              <a:ahLst/>
              <a:cxnLst/>
              <a:rect l="0" t="0" r="0" b="0"/>
              <a:pathLst>
                <a:path w="22090" h="51545">
                  <a:moveTo>
                    <a:pt x="21723" y="51668"/>
                  </a:moveTo>
                  <a:lnTo>
                    <a:pt x="1841" y="51668"/>
                  </a:lnTo>
                  <a:lnTo>
                    <a:pt x="1841" y="11659"/>
                  </a:lnTo>
                  <a:cubicBezTo>
                    <a:pt x="1841" y="6259"/>
                    <a:pt x="6259" y="1841"/>
                    <a:pt x="11659" y="1841"/>
                  </a:cubicBezTo>
                  <a:lnTo>
                    <a:pt x="11659" y="1841"/>
                  </a:lnTo>
                  <a:cubicBezTo>
                    <a:pt x="17059" y="1841"/>
                    <a:pt x="21477" y="6259"/>
                    <a:pt x="21477" y="11659"/>
                  </a:cubicBezTo>
                  <a:lnTo>
                    <a:pt x="21477" y="51668"/>
                  </a:lnTo>
                  <a:close/>
                </a:path>
              </a:pathLst>
            </a:custGeom>
            <a:noFill/>
            <a:ln w="12700" cap="rnd">
              <a:solidFill>
                <a:schemeClr val="tx1"/>
              </a:solidFill>
              <a:prstDash val="solid"/>
              <a:round/>
            </a:ln>
          </p:spPr>
          <p:txBody>
            <a:bodyPr/>
            <a:lstStyle/>
            <a:p>
              <a:endParaRPr lang="es-419"/>
            </a:p>
          </p:txBody>
        </p:sp>
        <p:sp>
          <p:nvSpPr>
            <p:cNvPr id="179" name="Freeform: Shape 178">
              <a:extLst>
                <a:ext uri="{FF2B5EF4-FFF2-40B4-BE49-F238E27FC236}">
                  <a16:creationId xmlns:a16="http://schemas.microsoft.com/office/drawing/2014/main" id="{15DDED3C-9449-420C-A3ED-E73758329B44}"/>
                </a:ext>
              </a:extLst>
            </p:cNvPr>
            <p:cNvSpPr/>
            <p:nvPr/>
          </p:nvSpPr>
          <p:spPr>
            <a:xfrm>
              <a:off x="1852205" y="1933919"/>
              <a:ext cx="78688" cy="6054"/>
            </a:xfrm>
            <a:custGeom>
              <a:avLst/>
              <a:gdLst/>
              <a:ahLst/>
              <a:cxnLst/>
              <a:rect l="0" t="0" r="0" b="0"/>
              <a:pathLst>
                <a:path w="31909" h="2454">
                  <a:moveTo>
                    <a:pt x="1841" y="1841"/>
                  </a:moveTo>
                  <a:lnTo>
                    <a:pt x="30068" y="1841"/>
                  </a:lnTo>
                </a:path>
              </a:pathLst>
            </a:custGeom>
            <a:ln w="12700" cap="rnd">
              <a:solidFill>
                <a:schemeClr val="tx1"/>
              </a:solidFill>
              <a:prstDash val="solid"/>
              <a:round/>
            </a:ln>
          </p:spPr>
          <p:txBody>
            <a:bodyPr/>
            <a:lstStyle/>
            <a:p>
              <a:endParaRPr lang="es-419"/>
            </a:p>
          </p:txBody>
        </p:sp>
        <p:sp>
          <p:nvSpPr>
            <p:cNvPr id="180" name="Freeform: Shape 179">
              <a:extLst>
                <a:ext uri="{FF2B5EF4-FFF2-40B4-BE49-F238E27FC236}">
                  <a16:creationId xmlns:a16="http://schemas.microsoft.com/office/drawing/2014/main" id="{AB0CDCAB-737C-4977-89D8-6B5B670BC52B}"/>
                </a:ext>
              </a:extLst>
            </p:cNvPr>
            <p:cNvSpPr/>
            <p:nvPr/>
          </p:nvSpPr>
          <p:spPr>
            <a:xfrm>
              <a:off x="1862493" y="1889129"/>
              <a:ext cx="54477" cy="6054"/>
            </a:xfrm>
            <a:custGeom>
              <a:avLst/>
              <a:gdLst/>
              <a:ahLst/>
              <a:cxnLst/>
              <a:rect l="0" t="0" r="0" b="0"/>
              <a:pathLst>
                <a:path w="22090" h="2454">
                  <a:moveTo>
                    <a:pt x="1841" y="1841"/>
                  </a:moveTo>
                  <a:lnTo>
                    <a:pt x="21723" y="1841"/>
                  </a:lnTo>
                </a:path>
              </a:pathLst>
            </a:custGeom>
            <a:ln w="12700" cap="rnd">
              <a:solidFill>
                <a:schemeClr val="tx1"/>
              </a:solidFill>
              <a:prstDash val="solid"/>
              <a:round/>
            </a:ln>
          </p:spPr>
          <p:txBody>
            <a:bodyPr/>
            <a:lstStyle/>
            <a:p>
              <a:endParaRPr lang="es-419"/>
            </a:p>
          </p:txBody>
        </p:sp>
        <p:sp>
          <p:nvSpPr>
            <p:cNvPr id="181" name="Freeform: Shape 180">
              <a:extLst>
                <a:ext uri="{FF2B5EF4-FFF2-40B4-BE49-F238E27FC236}">
                  <a16:creationId xmlns:a16="http://schemas.microsoft.com/office/drawing/2014/main" id="{0EBFCBA1-8FE5-4F75-AFD3-FEB6F4975BEE}"/>
                </a:ext>
              </a:extLst>
            </p:cNvPr>
            <p:cNvSpPr/>
            <p:nvPr/>
          </p:nvSpPr>
          <p:spPr>
            <a:xfrm>
              <a:off x="1862493" y="1984159"/>
              <a:ext cx="54477" cy="6054"/>
            </a:xfrm>
            <a:custGeom>
              <a:avLst/>
              <a:gdLst/>
              <a:ahLst/>
              <a:cxnLst/>
              <a:rect l="0" t="0" r="0" b="0"/>
              <a:pathLst>
                <a:path w="22090" h="2454">
                  <a:moveTo>
                    <a:pt x="1841" y="1841"/>
                  </a:moveTo>
                  <a:lnTo>
                    <a:pt x="21723" y="1841"/>
                  </a:lnTo>
                </a:path>
              </a:pathLst>
            </a:custGeom>
            <a:ln w="12700" cap="rnd">
              <a:solidFill>
                <a:schemeClr val="tx1"/>
              </a:solidFill>
              <a:prstDash val="solid"/>
              <a:round/>
            </a:ln>
          </p:spPr>
          <p:txBody>
            <a:bodyPr/>
            <a:lstStyle/>
            <a:p>
              <a:endParaRPr lang="es-419"/>
            </a:p>
          </p:txBody>
        </p:sp>
        <p:sp>
          <p:nvSpPr>
            <p:cNvPr id="182" name="Freeform: Shape 181">
              <a:extLst>
                <a:ext uri="{FF2B5EF4-FFF2-40B4-BE49-F238E27FC236}">
                  <a16:creationId xmlns:a16="http://schemas.microsoft.com/office/drawing/2014/main" id="{9EDC7038-DF0A-4B93-896C-03ACC2B61344}"/>
                </a:ext>
              </a:extLst>
            </p:cNvPr>
            <p:cNvSpPr/>
            <p:nvPr/>
          </p:nvSpPr>
          <p:spPr>
            <a:xfrm>
              <a:off x="1886704" y="1889129"/>
              <a:ext cx="6054" cy="102900"/>
            </a:xfrm>
            <a:custGeom>
              <a:avLst/>
              <a:gdLst/>
              <a:ahLst/>
              <a:cxnLst/>
              <a:rect l="0" t="0" r="0" b="0"/>
              <a:pathLst>
                <a:path w="2454" h="41727">
                  <a:moveTo>
                    <a:pt x="1841" y="1841"/>
                  </a:moveTo>
                  <a:lnTo>
                    <a:pt x="1841" y="40377"/>
                  </a:lnTo>
                </a:path>
              </a:pathLst>
            </a:custGeom>
            <a:ln w="12700" cap="rnd">
              <a:solidFill>
                <a:schemeClr val="tx1"/>
              </a:solidFill>
              <a:prstDash val="solid"/>
              <a:round/>
            </a:ln>
          </p:spPr>
          <p:txBody>
            <a:bodyPr/>
            <a:lstStyle/>
            <a:p>
              <a:endParaRPr lang="es-419"/>
            </a:p>
          </p:txBody>
        </p:sp>
        <p:sp>
          <p:nvSpPr>
            <p:cNvPr id="183" name="Freeform: Shape 182">
              <a:extLst>
                <a:ext uri="{FF2B5EF4-FFF2-40B4-BE49-F238E27FC236}">
                  <a16:creationId xmlns:a16="http://schemas.microsoft.com/office/drawing/2014/main" id="{50E620AB-2725-4589-869E-342F27306F8E}"/>
                </a:ext>
              </a:extLst>
            </p:cNvPr>
            <p:cNvSpPr/>
            <p:nvPr/>
          </p:nvSpPr>
          <p:spPr>
            <a:xfrm>
              <a:off x="1886704" y="1790463"/>
              <a:ext cx="6054" cy="24211"/>
            </a:xfrm>
            <a:custGeom>
              <a:avLst/>
              <a:gdLst/>
              <a:ahLst/>
              <a:cxnLst/>
              <a:rect l="0" t="0" r="0" b="0"/>
              <a:pathLst>
                <a:path w="2454" h="9818">
                  <a:moveTo>
                    <a:pt x="1841" y="9941"/>
                  </a:moveTo>
                  <a:lnTo>
                    <a:pt x="1841" y="1841"/>
                  </a:lnTo>
                </a:path>
              </a:pathLst>
            </a:custGeom>
            <a:ln w="12700" cap="rnd">
              <a:solidFill>
                <a:schemeClr val="tx1"/>
              </a:solidFill>
              <a:prstDash val="solid"/>
              <a:round/>
            </a:ln>
          </p:spPr>
          <p:txBody>
            <a:bodyPr/>
            <a:lstStyle/>
            <a:p>
              <a:endParaRPr lang="es-419"/>
            </a:p>
          </p:txBody>
        </p:sp>
      </p:grpSp>
      <p:grpSp>
        <p:nvGrpSpPr>
          <p:cNvPr id="1034" name="Group 1033">
            <a:extLst>
              <a:ext uri="{FF2B5EF4-FFF2-40B4-BE49-F238E27FC236}">
                <a16:creationId xmlns:a16="http://schemas.microsoft.com/office/drawing/2014/main" id="{4B31BC45-70CC-4174-935F-CF5E812D7F23}"/>
              </a:ext>
            </a:extLst>
          </p:cNvPr>
          <p:cNvGrpSpPr/>
          <p:nvPr/>
        </p:nvGrpSpPr>
        <p:grpSpPr>
          <a:xfrm>
            <a:off x="2962922" y="1808623"/>
            <a:ext cx="242119" cy="163430"/>
            <a:chOff x="2962922" y="1808623"/>
            <a:chExt cx="242119" cy="163430"/>
          </a:xfrm>
        </p:grpSpPr>
        <p:sp>
          <p:nvSpPr>
            <p:cNvPr id="184" name="Freeform: Shape 183">
              <a:extLst>
                <a:ext uri="{FF2B5EF4-FFF2-40B4-BE49-F238E27FC236}">
                  <a16:creationId xmlns:a16="http://schemas.microsoft.com/office/drawing/2014/main" id="{B52D6E52-624F-43B3-9910-8EF1B359FE70}"/>
                </a:ext>
              </a:extLst>
            </p:cNvPr>
            <p:cNvSpPr/>
            <p:nvPr/>
          </p:nvSpPr>
          <p:spPr>
            <a:xfrm>
              <a:off x="2962922" y="1808623"/>
              <a:ext cx="242119" cy="163430"/>
            </a:xfrm>
            <a:custGeom>
              <a:avLst/>
              <a:gdLst/>
              <a:ahLst/>
              <a:cxnLst/>
              <a:rect l="0" t="0" r="0" b="0"/>
              <a:pathLst>
                <a:path w="98181" h="66272">
                  <a:moveTo>
                    <a:pt x="1841" y="33505"/>
                  </a:moveTo>
                  <a:cubicBezTo>
                    <a:pt x="1841" y="33505"/>
                    <a:pt x="17550" y="1841"/>
                    <a:pt x="49214" y="1841"/>
                  </a:cubicBezTo>
                  <a:cubicBezTo>
                    <a:pt x="80877" y="1841"/>
                    <a:pt x="96586" y="33505"/>
                    <a:pt x="96586" y="33505"/>
                  </a:cubicBezTo>
                  <a:lnTo>
                    <a:pt x="96586" y="33750"/>
                  </a:lnTo>
                  <a:cubicBezTo>
                    <a:pt x="96586" y="33750"/>
                    <a:pt x="80877" y="65414"/>
                    <a:pt x="49214" y="65414"/>
                  </a:cubicBezTo>
                  <a:cubicBezTo>
                    <a:pt x="17550" y="65414"/>
                    <a:pt x="1841" y="33750"/>
                    <a:pt x="1841" y="33750"/>
                  </a:cubicBezTo>
                  <a:lnTo>
                    <a:pt x="1841" y="33505"/>
                  </a:lnTo>
                  <a:close/>
                </a:path>
              </a:pathLst>
            </a:custGeom>
            <a:noFill/>
            <a:ln w="12700" cap="rnd">
              <a:solidFill>
                <a:schemeClr val="tx1"/>
              </a:solidFill>
              <a:prstDash val="solid"/>
              <a:round/>
            </a:ln>
          </p:spPr>
          <p:txBody>
            <a:bodyPr/>
            <a:lstStyle/>
            <a:p>
              <a:endParaRPr lang="es-419"/>
            </a:p>
          </p:txBody>
        </p:sp>
        <p:sp>
          <p:nvSpPr>
            <p:cNvPr id="185" name="Freeform: Shape 184">
              <a:extLst>
                <a:ext uri="{FF2B5EF4-FFF2-40B4-BE49-F238E27FC236}">
                  <a16:creationId xmlns:a16="http://schemas.microsoft.com/office/drawing/2014/main" id="{D875C196-CF81-4D15-AE79-5FEE1C1D4A61}"/>
                </a:ext>
              </a:extLst>
            </p:cNvPr>
            <p:cNvSpPr/>
            <p:nvPr/>
          </p:nvSpPr>
          <p:spPr>
            <a:xfrm>
              <a:off x="3044636" y="1851598"/>
              <a:ext cx="78688" cy="78688"/>
            </a:xfrm>
            <a:custGeom>
              <a:avLst/>
              <a:gdLst/>
              <a:ahLst/>
              <a:cxnLst/>
              <a:rect l="0" t="0" r="0" b="0"/>
              <a:pathLst>
                <a:path w="31909" h="31909">
                  <a:moveTo>
                    <a:pt x="30805" y="16323"/>
                  </a:moveTo>
                  <a:cubicBezTo>
                    <a:pt x="30805" y="24321"/>
                    <a:pt x="24321" y="30805"/>
                    <a:pt x="16323" y="30805"/>
                  </a:cubicBezTo>
                  <a:cubicBezTo>
                    <a:pt x="8325" y="30805"/>
                    <a:pt x="1841" y="24321"/>
                    <a:pt x="1841" y="16323"/>
                  </a:cubicBezTo>
                  <a:cubicBezTo>
                    <a:pt x="1841" y="8325"/>
                    <a:pt x="8325" y="1841"/>
                    <a:pt x="16323" y="1841"/>
                  </a:cubicBezTo>
                  <a:cubicBezTo>
                    <a:pt x="24321" y="1841"/>
                    <a:pt x="30805" y="8325"/>
                    <a:pt x="30805" y="16323"/>
                  </a:cubicBezTo>
                  <a:close/>
                </a:path>
              </a:pathLst>
            </a:custGeom>
            <a:noFill/>
            <a:ln w="12700" cap="rnd">
              <a:solidFill>
                <a:schemeClr val="tx1"/>
              </a:solidFill>
              <a:prstDash val="solid"/>
              <a:round/>
            </a:ln>
          </p:spPr>
          <p:txBody>
            <a:bodyPr/>
            <a:lstStyle/>
            <a:p>
              <a:endParaRPr lang="es-419"/>
            </a:p>
          </p:txBody>
        </p:sp>
        <p:sp>
          <p:nvSpPr>
            <p:cNvPr id="186" name="Freeform: Shape 185">
              <a:extLst>
                <a:ext uri="{FF2B5EF4-FFF2-40B4-BE49-F238E27FC236}">
                  <a16:creationId xmlns:a16="http://schemas.microsoft.com/office/drawing/2014/main" id="{9695A385-0AFA-482B-B138-311E7FFFCCF9}"/>
                </a:ext>
              </a:extLst>
            </p:cNvPr>
            <p:cNvSpPr/>
            <p:nvPr/>
          </p:nvSpPr>
          <p:spPr>
            <a:xfrm>
              <a:off x="3067637" y="1874601"/>
              <a:ext cx="30265" cy="30265"/>
            </a:xfrm>
            <a:custGeom>
              <a:avLst/>
              <a:gdLst/>
              <a:ahLst/>
              <a:cxnLst/>
              <a:rect l="0" t="0" r="0" b="0"/>
              <a:pathLst>
                <a:path w="12272" h="12272">
                  <a:moveTo>
                    <a:pt x="12150" y="6995"/>
                  </a:moveTo>
                  <a:cubicBezTo>
                    <a:pt x="12150" y="9842"/>
                    <a:pt x="9842" y="12150"/>
                    <a:pt x="6996" y="12150"/>
                  </a:cubicBezTo>
                  <a:cubicBezTo>
                    <a:pt x="4149" y="12150"/>
                    <a:pt x="1841" y="9842"/>
                    <a:pt x="1841" y="6995"/>
                  </a:cubicBezTo>
                  <a:cubicBezTo>
                    <a:pt x="1841" y="4149"/>
                    <a:pt x="4149" y="1841"/>
                    <a:pt x="6996" y="1841"/>
                  </a:cubicBezTo>
                  <a:cubicBezTo>
                    <a:pt x="9842" y="1841"/>
                    <a:pt x="12150" y="4149"/>
                    <a:pt x="12150" y="6995"/>
                  </a:cubicBezTo>
                  <a:close/>
                </a:path>
              </a:pathLst>
            </a:custGeom>
            <a:solidFill>
              <a:srgbClr val="514051"/>
            </a:solidFill>
            <a:ln w="12700" cap="flat">
              <a:solidFill>
                <a:schemeClr val="tx1"/>
              </a:solidFill>
              <a:prstDash val="solid"/>
              <a:miter/>
            </a:ln>
          </p:spPr>
          <p:txBody>
            <a:bodyPr/>
            <a:lstStyle/>
            <a:p>
              <a:endParaRPr lang="es-419"/>
            </a:p>
          </p:txBody>
        </p:sp>
      </p:grpSp>
      <p:grpSp>
        <p:nvGrpSpPr>
          <p:cNvPr id="1035" name="Group 1034">
            <a:extLst>
              <a:ext uri="{FF2B5EF4-FFF2-40B4-BE49-F238E27FC236}">
                <a16:creationId xmlns:a16="http://schemas.microsoft.com/office/drawing/2014/main" id="{5A90338D-31C3-421E-AFA1-E713A841CF99}"/>
              </a:ext>
            </a:extLst>
          </p:cNvPr>
          <p:cNvGrpSpPr/>
          <p:nvPr/>
        </p:nvGrpSpPr>
        <p:grpSpPr>
          <a:xfrm>
            <a:off x="2366705" y="1789255"/>
            <a:ext cx="242118" cy="199748"/>
            <a:chOff x="2366705" y="1789255"/>
            <a:chExt cx="242118" cy="199748"/>
          </a:xfrm>
        </p:grpSpPr>
        <p:sp>
          <p:nvSpPr>
            <p:cNvPr id="187" name="Freeform: Shape 186">
              <a:extLst>
                <a:ext uri="{FF2B5EF4-FFF2-40B4-BE49-F238E27FC236}">
                  <a16:creationId xmlns:a16="http://schemas.microsoft.com/office/drawing/2014/main" id="{A5906F5A-B72E-4B72-8E08-C31BD739B472}"/>
                </a:ext>
              </a:extLst>
            </p:cNvPr>
            <p:cNvSpPr/>
            <p:nvPr/>
          </p:nvSpPr>
          <p:spPr>
            <a:xfrm>
              <a:off x="2388495" y="1789255"/>
              <a:ext cx="199748" cy="199748"/>
            </a:xfrm>
            <a:custGeom>
              <a:avLst/>
              <a:gdLst/>
              <a:ahLst/>
              <a:cxnLst/>
              <a:rect l="0" t="0" r="0" b="0"/>
              <a:pathLst>
                <a:path w="81000" h="81000">
                  <a:moveTo>
                    <a:pt x="81123" y="1841"/>
                  </a:moveTo>
                  <a:lnTo>
                    <a:pt x="1841" y="81123"/>
                  </a:lnTo>
                </a:path>
              </a:pathLst>
            </a:custGeom>
            <a:ln w="12700" cap="rnd">
              <a:solidFill>
                <a:schemeClr val="tx1"/>
              </a:solidFill>
              <a:prstDash val="solid"/>
              <a:round/>
            </a:ln>
          </p:spPr>
          <p:txBody>
            <a:bodyPr/>
            <a:lstStyle/>
            <a:p>
              <a:endParaRPr lang="es-419"/>
            </a:p>
          </p:txBody>
        </p:sp>
        <p:sp>
          <p:nvSpPr>
            <p:cNvPr id="188" name="Freeform: Shape 187">
              <a:extLst>
                <a:ext uri="{FF2B5EF4-FFF2-40B4-BE49-F238E27FC236}">
                  <a16:creationId xmlns:a16="http://schemas.microsoft.com/office/drawing/2014/main" id="{94C79DD9-EB49-4C93-A427-685B2339A1E3}"/>
                </a:ext>
              </a:extLst>
            </p:cNvPr>
            <p:cNvSpPr/>
            <p:nvPr/>
          </p:nvSpPr>
          <p:spPr>
            <a:xfrm>
              <a:off x="2366705" y="1812860"/>
              <a:ext cx="181588" cy="145271"/>
            </a:xfrm>
            <a:custGeom>
              <a:avLst/>
              <a:gdLst/>
              <a:ahLst/>
              <a:cxnLst/>
              <a:rect l="0" t="0" r="0" b="0"/>
              <a:pathLst>
                <a:path w="73636" h="58909">
                  <a:moveTo>
                    <a:pt x="24177" y="58050"/>
                  </a:moveTo>
                  <a:cubicBezTo>
                    <a:pt x="9205" y="48723"/>
                    <a:pt x="1841" y="33750"/>
                    <a:pt x="1841" y="33750"/>
                  </a:cubicBezTo>
                  <a:lnTo>
                    <a:pt x="1841" y="33505"/>
                  </a:lnTo>
                  <a:cubicBezTo>
                    <a:pt x="1841" y="33505"/>
                    <a:pt x="17550" y="1841"/>
                    <a:pt x="49214" y="1841"/>
                  </a:cubicBezTo>
                  <a:cubicBezTo>
                    <a:pt x="58786" y="1841"/>
                    <a:pt x="66886" y="4786"/>
                    <a:pt x="73514" y="8714"/>
                  </a:cubicBezTo>
                </a:path>
              </a:pathLst>
            </a:custGeom>
            <a:noFill/>
            <a:ln w="12700" cap="rnd">
              <a:solidFill>
                <a:schemeClr val="tx1"/>
              </a:solidFill>
              <a:prstDash val="solid"/>
              <a:round/>
            </a:ln>
          </p:spPr>
          <p:txBody>
            <a:bodyPr/>
            <a:lstStyle/>
            <a:p>
              <a:endParaRPr lang="es-419"/>
            </a:p>
          </p:txBody>
        </p:sp>
        <p:sp>
          <p:nvSpPr>
            <p:cNvPr id="189" name="Freeform: Shape 188">
              <a:extLst>
                <a:ext uri="{FF2B5EF4-FFF2-40B4-BE49-F238E27FC236}">
                  <a16:creationId xmlns:a16="http://schemas.microsoft.com/office/drawing/2014/main" id="{116D6953-B23A-4426-B764-3798262C5EF5}"/>
                </a:ext>
              </a:extLst>
            </p:cNvPr>
            <p:cNvSpPr/>
            <p:nvPr/>
          </p:nvSpPr>
          <p:spPr>
            <a:xfrm>
              <a:off x="2445393" y="1843732"/>
              <a:ext cx="163430" cy="133165"/>
            </a:xfrm>
            <a:custGeom>
              <a:avLst/>
              <a:gdLst/>
              <a:ahLst/>
              <a:cxnLst/>
              <a:rect l="0" t="0" r="0" b="0"/>
              <a:pathLst>
                <a:path w="66272" h="54000">
                  <a:moveTo>
                    <a:pt x="49459" y="1841"/>
                  </a:moveTo>
                  <a:cubicBezTo>
                    <a:pt x="59523" y="10677"/>
                    <a:pt x="64677" y="20741"/>
                    <a:pt x="64677" y="20741"/>
                  </a:cubicBezTo>
                  <a:lnTo>
                    <a:pt x="64677" y="20986"/>
                  </a:lnTo>
                  <a:cubicBezTo>
                    <a:pt x="64677" y="20986"/>
                    <a:pt x="48968" y="52650"/>
                    <a:pt x="17305" y="52650"/>
                  </a:cubicBezTo>
                  <a:cubicBezTo>
                    <a:pt x="11659" y="52650"/>
                    <a:pt x="6505" y="51668"/>
                    <a:pt x="1841" y="49950"/>
                  </a:cubicBezTo>
                </a:path>
              </a:pathLst>
            </a:custGeom>
            <a:noFill/>
            <a:ln w="12700" cap="rnd">
              <a:solidFill>
                <a:schemeClr val="tx1"/>
              </a:solidFill>
              <a:prstDash val="solid"/>
              <a:round/>
            </a:ln>
          </p:spPr>
          <p:txBody>
            <a:bodyPr/>
            <a:lstStyle/>
            <a:p>
              <a:endParaRPr lang="es-419"/>
            </a:p>
          </p:txBody>
        </p:sp>
        <p:sp>
          <p:nvSpPr>
            <p:cNvPr id="190" name="Freeform: Shape 189">
              <a:extLst>
                <a:ext uri="{FF2B5EF4-FFF2-40B4-BE49-F238E27FC236}">
                  <a16:creationId xmlns:a16="http://schemas.microsoft.com/office/drawing/2014/main" id="{B64C65D2-35E3-4C0D-99DA-ECA3E2D6D70F}"/>
                </a:ext>
              </a:extLst>
            </p:cNvPr>
            <p:cNvSpPr/>
            <p:nvPr/>
          </p:nvSpPr>
          <p:spPr>
            <a:xfrm>
              <a:off x="2479895" y="1891548"/>
              <a:ext cx="48423" cy="42371"/>
            </a:xfrm>
            <a:custGeom>
              <a:avLst/>
              <a:gdLst/>
              <a:ahLst/>
              <a:cxnLst/>
              <a:rect l="0" t="0" r="0" b="0"/>
              <a:pathLst>
                <a:path w="19636" h="17181">
                  <a:moveTo>
                    <a:pt x="17795" y="1841"/>
                  </a:moveTo>
                  <a:cubicBezTo>
                    <a:pt x="17795" y="9941"/>
                    <a:pt x="11168" y="16323"/>
                    <a:pt x="3314" y="16323"/>
                  </a:cubicBezTo>
                  <a:cubicBezTo>
                    <a:pt x="2823" y="16323"/>
                    <a:pt x="2332" y="16323"/>
                    <a:pt x="1841" y="16323"/>
                  </a:cubicBezTo>
                </a:path>
              </a:pathLst>
            </a:custGeom>
            <a:noFill/>
            <a:ln w="12700" cap="rnd">
              <a:solidFill>
                <a:schemeClr val="tx1"/>
              </a:solidFill>
              <a:prstDash val="solid"/>
              <a:round/>
            </a:ln>
          </p:spPr>
          <p:txBody>
            <a:bodyPr/>
            <a:lstStyle/>
            <a:p>
              <a:endParaRPr lang="es-419"/>
            </a:p>
          </p:txBody>
        </p:sp>
        <p:sp>
          <p:nvSpPr>
            <p:cNvPr id="191" name="Freeform: Shape 190">
              <a:extLst>
                <a:ext uri="{FF2B5EF4-FFF2-40B4-BE49-F238E27FC236}">
                  <a16:creationId xmlns:a16="http://schemas.microsoft.com/office/drawing/2014/main" id="{4F3B3755-0587-41E1-A903-46621BD2696B}"/>
                </a:ext>
              </a:extLst>
            </p:cNvPr>
            <p:cNvSpPr/>
            <p:nvPr/>
          </p:nvSpPr>
          <p:spPr>
            <a:xfrm>
              <a:off x="2447208" y="1855837"/>
              <a:ext cx="66583" cy="66583"/>
            </a:xfrm>
            <a:custGeom>
              <a:avLst/>
              <a:gdLst/>
              <a:ahLst/>
              <a:cxnLst/>
              <a:rect l="0" t="0" r="0" b="0"/>
              <a:pathLst>
                <a:path w="27000" h="27000">
                  <a:moveTo>
                    <a:pt x="5768" y="26141"/>
                  </a:moveTo>
                  <a:cubicBezTo>
                    <a:pt x="3314" y="23441"/>
                    <a:pt x="1841" y="20004"/>
                    <a:pt x="1841" y="16323"/>
                  </a:cubicBezTo>
                  <a:cubicBezTo>
                    <a:pt x="1841" y="8223"/>
                    <a:pt x="8468" y="1841"/>
                    <a:pt x="16323" y="1841"/>
                  </a:cubicBezTo>
                  <a:cubicBezTo>
                    <a:pt x="20250" y="1841"/>
                    <a:pt x="23686" y="3314"/>
                    <a:pt x="26386" y="5768"/>
                  </a:cubicBezTo>
                </a:path>
              </a:pathLst>
            </a:custGeom>
            <a:noFill/>
            <a:ln w="12700" cap="rnd">
              <a:solidFill>
                <a:schemeClr val="tx1"/>
              </a:solidFill>
              <a:prstDash val="solid"/>
              <a:round/>
            </a:ln>
          </p:spPr>
          <p:txBody>
            <a:bodyPr/>
            <a:lstStyle/>
            <a:p>
              <a:endParaRPr lang="es-419"/>
            </a:p>
          </p:txBody>
        </p:sp>
      </p:grpSp>
      <p:grpSp>
        <p:nvGrpSpPr>
          <p:cNvPr id="1033" name="Group 1032">
            <a:extLst>
              <a:ext uri="{FF2B5EF4-FFF2-40B4-BE49-F238E27FC236}">
                <a16:creationId xmlns:a16="http://schemas.microsoft.com/office/drawing/2014/main" id="{17D97B6B-2E01-48FB-A42A-FA731C3C2FFB}"/>
              </a:ext>
            </a:extLst>
          </p:cNvPr>
          <p:cNvGrpSpPr/>
          <p:nvPr/>
        </p:nvGrpSpPr>
        <p:grpSpPr>
          <a:xfrm>
            <a:off x="3559743" y="1796517"/>
            <a:ext cx="242119" cy="187642"/>
            <a:chOff x="3559743" y="1796517"/>
            <a:chExt cx="242119" cy="187642"/>
          </a:xfrm>
        </p:grpSpPr>
        <p:sp>
          <p:nvSpPr>
            <p:cNvPr id="192" name="Freeform: Shape 191">
              <a:extLst>
                <a:ext uri="{FF2B5EF4-FFF2-40B4-BE49-F238E27FC236}">
                  <a16:creationId xmlns:a16="http://schemas.microsoft.com/office/drawing/2014/main" id="{6198D1B4-AE03-4D82-A639-D570267FB263}"/>
                </a:ext>
              </a:extLst>
            </p:cNvPr>
            <p:cNvSpPr/>
            <p:nvPr/>
          </p:nvSpPr>
          <p:spPr>
            <a:xfrm>
              <a:off x="3559743" y="1820729"/>
              <a:ext cx="242119" cy="163430"/>
            </a:xfrm>
            <a:custGeom>
              <a:avLst/>
              <a:gdLst/>
              <a:ahLst/>
              <a:cxnLst/>
              <a:rect l="0" t="0" r="0" b="0"/>
              <a:pathLst>
                <a:path w="98181" h="66272">
                  <a:moveTo>
                    <a:pt x="1841" y="33505"/>
                  </a:moveTo>
                  <a:cubicBezTo>
                    <a:pt x="1841" y="33505"/>
                    <a:pt x="17550" y="1841"/>
                    <a:pt x="49214" y="1841"/>
                  </a:cubicBezTo>
                  <a:cubicBezTo>
                    <a:pt x="80877" y="1841"/>
                    <a:pt x="96586" y="33505"/>
                    <a:pt x="96586" y="33505"/>
                  </a:cubicBezTo>
                  <a:lnTo>
                    <a:pt x="96586" y="33750"/>
                  </a:lnTo>
                  <a:cubicBezTo>
                    <a:pt x="96586" y="33750"/>
                    <a:pt x="80877" y="65414"/>
                    <a:pt x="49214" y="65414"/>
                  </a:cubicBezTo>
                  <a:cubicBezTo>
                    <a:pt x="17550" y="65414"/>
                    <a:pt x="1841" y="33750"/>
                    <a:pt x="1841" y="33750"/>
                  </a:cubicBezTo>
                  <a:lnTo>
                    <a:pt x="1841" y="33505"/>
                  </a:lnTo>
                  <a:close/>
                </a:path>
              </a:pathLst>
            </a:custGeom>
            <a:noFill/>
            <a:ln w="12700" cap="rnd">
              <a:solidFill>
                <a:schemeClr val="tx1"/>
              </a:solidFill>
              <a:prstDash val="solid"/>
              <a:round/>
            </a:ln>
          </p:spPr>
          <p:txBody>
            <a:bodyPr/>
            <a:lstStyle/>
            <a:p>
              <a:endParaRPr lang="es-419"/>
            </a:p>
          </p:txBody>
        </p:sp>
        <p:sp>
          <p:nvSpPr>
            <p:cNvPr id="193" name="Freeform: Shape 192">
              <a:extLst>
                <a:ext uri="{FF2B5EF4-FFF2-40B4-BE49-F238E27FC236}">
                  <a16:creationId xmlns:a16="http://schemas.microsoft.com/office/drawing/2014/main" id="{D98D061D-AE1C-463A-9490-5E46DBEF1CB2}"/>
                </a:ext>
              </a:extLst>
            </p:cNvPr>
            <p:cNvSpPr/>
            <p:nvPr/>
          </p:nvSpPr>
          <p:spPr>
            <a:xfrm>
              <a:off x="3640853" y="1863704"/>
              <a:ext cx="78688" cy="78688"/>
            </a:xfrm>
            <a:custGeom>
              <a:avLst/>
              <a:gdLst/>
              <a:ahLst/>
              <a:cxnLst/>
              <a:rect l="0" t="0" r="0" b="0"/>
              <a:pathLst>
                <a:path w="31909" h="31909">
                  <a:moveTo>
                    <a:pt x="30805" y="16323"/>
                  </a:moveTo>
                  <a:cubicBezTo>
                    <a:pt x="30805" y="24321"/>
                    <a:pt x="24321" y="30805"/>
                    <a:pt x="16323" y="30805"/>
                  </a:cubicBezTo>
                  <a:cubicBezTo>
                    <a:pt x="8325" y="30805"/>
                    <a:pt x="1841" y="24321"/>
                    <a:pt x="1841" y="16323"/>
                  </a:cubicBezTo>
                  <a:cubicBezTo>
                    <a:pt x="1841" y="8325"/>
                    <a:pt x="8325" y="1841"/>
                    <a:pt x="16323" y="1841"/>
                  </a:cubicBezTo>
                  <a:cubicBezTo>
                    <a:pt x="24321" y="1841"/>
                    <a:pt x="30805" y="8325"/>
                    <a:pt x="30805" y="16323"/>
                  </a:cubicBezTo>
                  <a:close/>
                </a:path>
              </a:pathLst>
            </a:custGeom>
            <a:noFill/>
            <a:ln w="12700" cap="rnd">
              <a:solidFill>
                <a:schemeClr val="tx1"/>
              </a:solidFill>
              <a:prstDash val="solid"/>
              <a:round/>
            </a:ln>
          </p:spPr>
          <p:txBody>
            <a:bodyPr/>
            <a:lstStyle/>
            <a:p>
              <a:endParaRPr lang="es-419"/>
            </a:p>
          </p:txBody>
        </p:sp>
        <p:sp>
          <p:nvSpPr>
            <p:cNvPr id="194" name="Freeform: Shape 193">
              <a:extLst>
                <a:ext uri="{FF2B5EF4-FFF2-40B4-BE49-F238E27FC236}">
                  <a16:creationId xmlns:a16="http://schemas.microsoft.com/office/drawing/2014/main" id="{4466ADF6-B53E-43B3-B9A7-581355AA0E3A}"/>
                </a:ext>
              </a:extLst>
            </p:cNvPr>
            <p:cNvSpPr/>
            <p:nvPr/>
          </p:nvSpPr>
          <p:spPr>
            <a:xfrm>
              <a:off x="3663854" y="1886707"/>
              <a:ext cx="30265" cy="30265"/>
            </a:xfrm>
            <a:custGeom>
              <a:avLst/>
              <a:gdLst/>
              <a:ahLst/>
              <a:cxnLst/>
              <a:rect l="0" t="0" r="0" b="0"/>
              <a:pathLst>
                <a:path w="12272" h="12272">
                  <a:moveTo>
                    <a:pt x="12150" y="6995"/>
                  </a:moveTo>
                  <a:cubicBezTo>
                    <a:pt x="12150" y="9842"/>
                    <a:pt x="9842" y="12150"/>
                    <a:pt x="6996" y="12150"/>
                  </a:cubicBezTo>
                  <a:cubicBezTo>
                    <a:pt x="4149" y="12150"/>
                    <a:pt x="1841" y="9842"/>
                    <a:pt x="1841" y="6995"/>
                  </a:cubicBezTo>
                  <a:cubicBezTo>
                    <a:pt x="1841" y="4149"/>
                    <a:pt x="4149" y="1841"/>
                    <a:pt x="6996" y="1841"/>
                  </a:cubicBezTo>
                  <a:cubicBezTo>
                    <a:pt x="9842" y="1841"/>
                    <a:pt x="12150" y="4149"/>
                    <a:pt x="12150" y="6995"/>
                  </a:cubicBezTo>
                  <a:close/>
                </a:path>
              </a:pathLst>
            </a:custGeom>
            <a:solidFill>
              <a:srgbClr val="514051"/>
            </a:solidFill>
            <a:ln w="12700" cap="flat">
              <a:solidFill>
                <a:schemeClr val="tx1"/>
              </a:solidFill>
              <a:prstDash val="solid"/>
              <a:miter/>
            </a:ln>
          </p:spPr>
          <p:txBody>
            <a:bodyPr/>
            <a:lstStyle/>
            <a:p>
              <a:endParaRPr lang="es-419"/>
            </a:p>
          </p:txBody>
        </p:sp>
        <p:sp>
          <p:nvSpPr>
            <p:cNvPr id="195" name="Freeform: Shape 194">
              <a:extLst>
                <a:ext uri="{FF2B5EF4-FFF2-40B4-BE49-F238E27FC236}">
                  <a16:creationId xmlns:a16="http://schemas.microsoft.com/office/drawing/2014/main" id="{05304B84-C719-4115-A4BA-76C4F1B4FAFE}"/>
                </a:ext>
              </a:extLst>
            </p:cNvPr>
            <p:cNvSpPr/>
            <p:nvPr/>
          </p:nvSpPr>
          <p:spPr>
            <a:xfrm>
              <a:off x="3676566" y="1796517"/>
              <a:ext cx="6054" cy="30265"/>
            </a:xfrm>
            <a:custGeom>
              <a:avLst/>
              <a:gdLst/>
              <a:ahLst/>
              <a:cxnLst/>
              <a:rect l="0" t="0" r="0" b="0"/>
              <a:pathLst>
                <a:path w="2454" h="12272">
                  <a:moveTo>
                    <a:pt x="1841" y="11659"/>
                  </a:moveTo>
                  <a:lnTo>
                    <a:pt x="1841" y="1841"/>
                  </a:lnTo>
                </a:path>
              </a:pathLst>
            </a:custGeom>
            <a:ln w="12700" cap="rnd">
              <a:solidFill>
                <a:schemeClr val="tx1"/>
              </a:solidFill>
              <a:prstDash val="solid"/>
              <a:round/>
            </a:ln>
          </p:spPr>
          <p:txBody>
            <a:bodyPr/>
            <a:lstStyle/>
            <a:p>
              <a:endParaRPr lang="es-419"/>
            </a:p>
          </p:txBody>
        </p:sp>
        <p:sp>
          <p:nvSpPr>
            <p:cNvPr id="196" name="Freeform: Shape 195">
              <a:extLst>
                <a:ext uri="{FF2B5EF4-FFF2-40B4-BE49-F238E27FC236}">
                  <a16:creationId xmlns:a16="http://schemas.microsoft.com/office/drawing/2014/main" id="{E34C6883-26FE-4965-9F4A-D39A86222D13}"/>
                </a:ext>
              </a:extLst>
            </p:cNvPr>
            <p:cNvSpPr/>
            <p:nvPr/>
          </p:nvSpPr>
          <p:spPr>
            <a:xfrm>
              <a:off x="3568216" y="1845547"/>
              <a:ext cx="24211" cy="24211"/>
            </a:xfrm>
            <a:custGeom>
              <a:avLst/>
              <a:gdLst/>
              <a:ahLst/>
              <a:cxnLst/>
              <a:rect l="0" t="0" r="0" b="0"/>
              <a:pathLst>
                <a:path w="9818" h="9818">
                  <a:moveTo>
                    <a:pt x="8714" y="8714"/>
                  </a:moveTo>
                  <a:lnTo>
                    <a:pt x="1841" y="1841"/>
                  </a:lnTo>
                </a:path>
              </a:pathLst>
            </a:custGeom>
            <a:ln w="12700" cap="rnd">
              <a:solidFill>
                <a:schemeClr val="tx1"/>
              </a:solidFill>
              <a:prstDash val="solid"/>
              <a:round/>
            </a:ln>
          </p:spPr>
          <p:txBody>
            <a:bodyPr/>
            <a:lstStyle/>
            <a:p>
              <a:endParaRPr lang="es-419"/>
            </a:p>
          </p:txBody>
        </p:sp>
        <p:sp>
          <p:nvSpPr>
            <p:cNvPr id="197" name="Freeform: Shape 196">
              <a:extLst>
                <a:ext uri="{FF2B5EF4-FFF2-40B4-BE49-F238E27FC236}">
                  <a16:creationId xmlns:a16="http://schemas.microsoft.com/office/drawing/2014/main" id="{E1BF0FD7-52CA-4D9E-9874-7A845E558727}"/>
                </a:ext>
              </a:extLst>
            </p:cNvPr>
            <p:cNvSpPr/>
            <p:nvPr/>
          </p:nvSpPr>
          <p:spPr>
            <a:xfrm>
              <a:off x="3613009" y="1811649"/>
              <a:ext cx="18160" cy="24211"/>
            </a:xfrm>
            <a:custGeom>
              <a:avLst/>
              <a:gdLst/>
              <a:ahLst/>
              <a:cxnLst/>
              <a:rect l="0" t="0" r="0" b="0"/>
              <a:pathLst>
                <a:path w="7363" h="9818">
                  <a:moveTo>
                    <a:pt x="6750" y="10186"/>
                  </a:moveTo>
                  <a:lnTo>
                    <a:pt x="1841" y="1841"/>
                  </a:lnTo>
                </a:path>
              </a:pathLst>
            </a:custGeom>
            <a:ln w="12700" cap="rnd">
              <a:solidFill>
                <a:schemeClr val="tx1"/>
              </a:solidFill>
              <a:prstDash val="solid"/>
              <a:round/>
            </a:ln>
          </p:spPr>
          <p:txBody>
            <a:bodyPr/>
            <a:lstStyle/>
            <a:p>
              <a:endParaRPr lang="es-419"/>
            </a:p>
          </p:txBody>
        </p:sp>
        <p:sp>
          <p:nvSpPr>
            <p:cNvPr id="198" name="Freeform: Shape 197">
              <a:extLst>
                <a:ext uri="{FF2B5EF4-FFF2-40B4-BE49-F238E27FC236}">
                  <a16:creationId xmlns:a16="http://schemas.microsoft.com/office/drawing/2014/main" id="{8CF15A4D-4BFD-47D9-B6A4-8C55F29FF012}"/>
                </a:ext>
              </a:extLst>
            </p:cNvPr>
            <p:cNvSpPr/>
            <p:nvPr/>
          </p:nvSpPr>
          <p:spPr>
            <a:xfrm>
              <a:off x="3768571" y="1845547"/>
              <a:ext cx="24211" cy="24211"/>
            </a:xfrm>
            <a:custGeom>
              <a:avLst/>
              <a:gdLst/>
              <a:ahLst/>
              <a:cxnLst/>
              <a:rect l="0" t="0" r="0" b="0"/>
              <a:pathLst>
                <a:path w="9818" h="9818">
                  <a:moveTo>
                    <a:pt x="1841" y="8714"/>
                  </a:moveTo>
                  <a:lnTo>
                    <a:pt x="8714" y="1841"/>
                  </a:lnTo>
                </a:path>
              </a:pathLst>
            </a:custGeom>
            <a:ln w="12700" cap="rnd">
              <a:solidFill>
                <a:schemeClr val="tx1"/>
              </a:solidFill>
              <a:prstDash val="solid"/>
              <a:round/>
            </a:ln>
          </p:spPr>
          <p:txBody>
            <a:bodyPr/>
            <a:lstStyle/>
            <a:p>
              <a:endParaRPr lang="es-419"/>
            </a:p>
          </p:txBody>
        </p:sp>
        <p:sp>
          <p:nvSpPr>
            <p:cNvPr id="199" name="Freeform: Shape 198">
              <a:extLst>
                <a:ext uri="{FF2B5EF4-FFF2-40B4-BE49-F238E27FC236}">
                  <a16:creationId xmlns:a16="http://schemas.microsoft.com/office/drawing/2014/main" id="{9A4D9A72-95D7-4D18-B8F3-21AB6328D4A5}"/>
                </a:ext>
              </a:extLst>
            </p:cNvPr>
            <p:cNvSpPr/>
            <p:nvPr/>
          </p:nvSpPr>
          <p:spPr>
            <a:xfrm>
              <a:off x="3728621" y="1811649"/>
              <a:ext cx="18160" cy="24211"/>
            </a:xfrm>
            <a:custGeom>
              <a:avLst/>
              <a:gdLst/>
              <a:ahLst/>
              <a:cxnLst/>
              <a:rect l="0" t="0" r="0" b="0"/>
              <a:pathLst>
                <a:path w="7363" h="9818">
                  <a:moveTo>
                    <a:pt x="1841" y="10186"/>
                  </a:moveTo>
                  <a:lnTo>
                    <a:pt x="6505" y="1841"/>
                  </a:lnTo>
                </a:path>
              </a:pathLst>
            </a:custGeom>
            <a:ln w="12700" cap="rnd">
              <a:solidFill>
                <a:schemeClr val="tx1"/>
              </a:solidFill>
              <a:prstDash val="solid"/>
              <a:round/>
            </a:ln>
          </p:spPr>
          <p:txBody>
            <a:bodyPr/>
            <a:lstStyle/>
            <a:p>
              <a:endParaRPr lang="es-419"/>
            </a:p>
          </p:txBody>
        </p:sp>
      </p:grpSp>
      <p:grpSp>
        <p:nvGrpSpPr>
          <p:cNvPr id="1030" name="Group 1029">
            <a:extLst>
              <a:ext uri="{FF2B5EF4-FFF2-40B4-BE49-F238E27FC236}">
                <a16:creationId xmlns:a16="http://schemas.microsoft.com/office/drawing/2014/main" id="{039E2C89-A274-4DC1-8BFD-659DA87F50C0}"/>
              </a:ext>
            </a:extLst>
          </p:cNvPr>
          <p:cNvGrpSpPr/>
          <p:nvPr/>
        </p:nvGrpSpPr>
        <p:grpSpPr>
          <a:xfrm>
            <a:off x="5342944" y="1813466"/>
            <a:ext cx="256041" cy="151325"/>
            <a:chOff x="5342944" y="1813466"/>
            <a:chExt cx="256041" cy="151325"/>
          </a:xfrm>
        </p:grpSpPr>
        <p:sp>
          <p:nvSpPr>
            <p:cNvPr id="200" name="Freeform: Shape 199">
              <a:extLst>
                <a:ext uri="{FF2B5EF4-FFF2-40B4-BE49-F238E27FC236}">
                  <a16:creationId xmlns:a16="http://schemas.microsoft.com/office/drawing/2014/main" id="{FF3129E8-16E9-491D-AFD9-701E9605BB28}"/>
                </a:ext>
              </a:extLst>
            </p:cNvPr>
            <p:cNvSpPr/>
            <p:nvPr/>
          </p:nvSpPr>
          <p:spPr>
            <a:xfrm>
              <a:off x="5342944" y="1813466"/>
              <a:ext cx="175536" cy="151325"/>
            </a:xfrm>
            <a:custGeom>
              <a:avLst/>
              <a:gdLst/>
              <a:ahLst/>
              <a:cxnLst/>
              <a:rect l="0" t="0" r="0" b="0"/>
              <a:pathLst>
                <a:path w="71181" h="61363">
                  <a:moveTo>
                    <a:pt x="71305" y="55350"/>
                  </a:moveTo>
                  <a:cubicBezTo>
                    <a:pt x="71305" y="58541"/>
                    <a:pt x="68605" y="61241"/>
                    <a:pt x="65414" y="61241"/>
                  </a:cubicBezTo>
                  <a:lnTo>
                    <a:pt x="7732" y="61241"/>
                  </a:lnTo>
                  <a:cubicBezTo>
                    <a:pt x="4541" y="61241"/>
                    <a:pt x="1841" y="58541"/>
                    <a:pt x="1841" y="55350"/>
                  </a:cubicBezTo>
                  <a:lnTo>
                    <a:pt x="1841" y="7732"/>
                  </a:lnTo>
                  <a:cubicBezTo>
                    <a:pt x="1841" y="4541"/>
                    <a:pt x="4541" y="1841"/>
                    <a:pt x="7732" y="1841"/>
                  </a:cubicBezTo>
                  <a:lnTo>
                    <a:pt x="65414" y="1841"/>
                  </a:lnTo>
                  <a:cubicBezTo>
                    <a:pt x="68605" y="1841"/>
                    <a:pt x="71305" y="4541"/>
                    <a:pt x="71305" y="7732"/>
                  </a:cubicBezTo>
                  <a:lnTo>
                    <a:pt x="71305" y="55350"/>
                  </a:lnTo>
                  <a:close/>
                </a:path>
              </a:pathLst>
            </a:custGeom>
            <a:noFill/>
            <a:ln w="12700" cap="rnd">
              <a:solidFill>
                <a:schemeClr val="tx1"/>
              </a:solidFill>
              <a:prstDash val="solid"/>
              <a:round/>
            </a:ln>
          </p:spPr>
          <p:txBody>
            <a:bodyPr/>
            <a:lstStyle/>
            <a:p>
              <a:endParaRPr lang="es-419"/>
            </a:p>
          </p:txBody>
        </p:sp>
        <p:sp>
          <p:nvSpPr>
            <p:cNvPr id="201" name="Freeform: Shape 200">
              <a:extLst>
                <a:ext uri="{FF2B5EF4-FFF2-40B4-BE49-F238E27FC236}">
                  <a16:creationId xmlns:a16="http://schemas.microsoft.com/office/drawing/2014/main" id="{46516344-A8FD-407D-95E9-2353673D8F6C}"/>
                </a:ext>
              </a:extLst>
            </p:cNvPr>
            <p:cNvSpPr/>
            <p:nvPr/>
          </p:nvSpPr>
          <p:spPr>
            <a:xfrm>
              <a:off x="5514243" y="1830413"/>
              <a:ext cx="84742" cy="121059"/>
            </a:xfrm>
            <a:custGeom>
              <a:avLst/>
              <a:gdLst/>
              <a:ahLst/>
              <a:cxnLst/>
              <a:rect l="0" t="0" r="0" b="0"/>
              <a:pathLst>
                <a:path w="34363" h="49090">
                  <a:moveTo>
                    <a:pt x="32523" y="1841"/>
                  </a:moveTo>
                  <a:lnTo>
                    <a:pt x="32523" y="47741"/>
                  </a:lnTo>
                  <a:lnTo>
                    <a:pt x="1841" y="24914"/>
                  </a:lnTo>
                  <a:close/>
                </a:path>
              </a:pathLst>
            </a:custGeom>
            <a:noFill/>
            <a:ln w="12700" cap="rnd">
              <a:solidFill>
                <a:schemeClr val="tx1"/>
              </a:solidFill>
              <a:prstDash val="solid"/>
              <a:round/>
            </a:ln>
          </p:spPr>
          <p:txBody>
            <a:bodyPr/>
            <a:lstStyle/>
            <a:p>
              <a:endParaRPr lang="es-419"/>
            </a:p>
          </p:txBody>
        </p:sp>
      </p:grpSp>
      <p:grpSp>
        <p:nvGrpSpPr>
          <p:cNvPr id="1031" name="Group 1030">
            <a:extLst>
              <a:ext uri="{FF2B5EF4-FFF2-40B4-BE49-F238E27FC236}">
                <a16:creationId xmlns:a16="http://schemas.microsoft.com/office/drawing/2014/main" id="{009A7D44-C5CE-465E-B6A7-026650DBC597}"/>
              </a:ext>
            </a:extLst>
          </p:cNvPr>
          <p:cNvGrpSpPr/>
          <p:nvPr/>
        </p:nvGrpSpPr>
        <p:grpSpPr>
          <a:xfrm>
            <a:off x="4759439" y="1792885"/>
            <a:ext cx="224566" cy="194904"/>
            <a:chOff x="4759439" y="1792885"/>
            <a:chExt cx="224566" cy="194904"/>
          </a:xfrm>
        </p:grpSpPr>
        <p:sp>
          <p:nvSpPr>
            <p:cNvPr id="202" name="Freeform: Shape 201">
              <a:extLst>
                <a:ext uri="{FF2B5EF4-FFF2-40B4-BE49-F238E27FC236}">
                  <a16:creationId xmlns:a16="http://schemas.microsoft.com/office/drawing/2014/main" id="{A4EB2489-3F4A-4E3A-9A2F-92AD53599CDF}"/>
                </a:ext>
              </a:extLst>
            </p:cNvPr>
            <p:cNvSpPr/>
            <p:nvPr/>
          </p:nvSpPr>
          <p:spPr>
            <a:xfrm>
              <a:off x="4759439" y="1860678"/>
              <a:ext cx="157376" cy="127111"/>
            </a:xfrm>
            <a:custGeom>
              <a:avLst/>
              <a:gdLst/>
              <a:ahLst/>
              <a:cxnLst/>
              <a:rect l="0" t="0" r="0" b="0"/>
              <a:pathLst>
                <a:path w="63818" h="51545">
                  <a:moveTo>
                    <a:pt x="63450" y="45041"/>
                  </a:moveTo>
                  <a:cubicBezTo>
                    <a:pt x="63450" y="48232"/>
                    <a:pt x="60750" y="50932"/>
                    <a:pt x="57559" y="50932"/>
                  </a:cubicBezTo>
                  <a:lnTo>
                    <a:pt x="7732" y="50932"/>
                  </a:lnTo>
                  <a:cubicBezTo>
                    <a:pt x="4541" y="50932"/>
                    <a:pt x="1841" y="48232"/>
                    <a:pt x="1841" y="45041"/>
                  </a:cubicBezTo>
                  <a:lnTo>
                    <a:pt x="1841" y="7732"/>
                  </a:lnTo>
                  <a:cubicBezTo>
                    <a:pt x="1841" y="4541"/>
                    <a:pt x="4541" y="1841"/>
                    <a:pt x="7732" y="1841"/>
                  </a:cubicBezTo>
                  <a:lnTo>
                    <a:pt x="57559" y="1841"/>
                  </a:lnTo>
                  <a:cubicBezTo>
                    <a:pt x="60750" y="1841"/>
                    <a:pt x="63450" y="4541"/>
                    <a:pt x="63450" y="7732"/>
                  </a:cubicBezTo>
                  <a:lnTo>
                    <a:pt x="63450" y="45041"/>
                  </a:lnTo>
                  <a:close/>
                </a:path>
              </a:pathLst>
            </a:custGeom>
            <a:noFill/>
            <a:ln w="12700" cap="rnd">
              <a:solidFill>
                <a:schemeClr val="tx1"/>
              </a:solidFill>
              <a:prstDash val="solid"/>
              <a:round/>
            </a:ln>
          </p:spPr>
          <p:txBody>
            <a:bodyPr/>
            <a:lstStyle/>
            <a:p>
              <a:endParaRPr lang="es-419"/>
            </a:p>
          </p:txBody>
        </p:sp>
        <p:sp>
          <p:nvSpPr>
            <p:cNvPr id="203" name="Freeform: Shape 202">
              <a:extLst>
                <a:ext uri="{FF2B5EF4-FFF2-40B4-BE49-F238E27FC236}">
                  <a16:creationId xmlns:a16="http://schemas.microsoft.com/office/drawing/2014/main" id="{5F007F21-448F-4B73-BE10-FEE91E5B4474}"/>
                </a:ext>
              </a:extLst>
            </p:cNvPr>
            <p:cNvSpPr/>
            <p:nvPr/>
          </p:nvSpPr>
          <p:spPr>
            <a:xfrm>
              <a:off x="4911368" y="1870969"/>
              <a:ext cx="72637" cy="108954"/>
            </a:xfrm>
            <a:custGeom>
              <a:avLst/>
              <a:gdLst/>
              <a:ahLst/>
              <a:cxnLst/>
              <a:rect l="0" t="0" r="0" b="0"/>
              <a:pathLst>
                <a:path w="29454" h="44181">
                  <a:moveTo>
                    <a:pt x="29577" y="1841"/>
                  </a:moveTo>
                  <a:lnTo>
                    <a:pt x="29577" y="42586"/>
                  </a:lnTo>
                  <a:lnTo>
                    <a:pt x="1841" y="22214"/>
                  </a:lnTo>
                  <a:close/>
                </a:path>
              </a:pathLst>
            </a:custGeom>
            <a:noFill/>
            <a:ln w="12700" cap="rnd">
              <a:solidFill>
                <a:schemeClr val="tx1"/>
              </a:solidFill>
              <a:prstDash val="solid"/>
              <a:round/>
            </a:ln>
          </p:spPr>
          <p:txBody>
            <a:bodyPr/>
            <a:lstStyle/>
            <a:p>
              <a:endParaRPr lang="es-419"/>
            </a:p>
          </p:txBody>
        </p:sp>
        <p:sp>
          <p:nvSpPr>
            <p:cNvPr id="204" name="Freeform: Shape 203">
              <a:extLst>
                <a:ext uri="{FF2B5EF4-FFF2-40B4-BE49-F238E27FC236}">
                  <a16:creationId xmlns:a16="http://schemas.microsoft.com/office/drawing/2014/main" id="{8E9DA5DF-483E-4720-A584-F58931CF6C87}"/>
                </a:ext>
              </a:extLst>
            </p:cNvPr>
            <p:cNvSpPr/>
            <p:nvPr/>
          </p:nvSpPr>
          <p:spPr>
            <a:xfrm>
              <a:off x="4760043" y="1792885"/>
              <a:ext cx="72637" cy="72637"/>
            </a:xfrm>
            <a:custGeom>
              <a:avLst/>
              <a:gdLst/>
              <a:ahLst/>
              <a:cxnLst/>
              <a:rect l="0" t="0" r="0" b="0"/>
              <a:pathLst>
                <a:path w="29454" h="29454">
                  <a:moveTo>
                    <a:pt x="29332" y="15586"/>
                  </a:moveTo>
                  <a:cubicBezTo>
                    <a:pt x="29332" y="23178"/>
                    <a:pt x="23178" y="29332"/>
                    <a:pt x="15586" y="29332"/>
                  </a:cubicBezTo>
                  <a:cubicBezTo>
                    <a:pt x="7995" y="29332"/>
                    <a:pt x="1841" y="23178"/>
                    <a:pt x="1841" y="15586"/>
                  </a:cubicBezTo>
                  <a:cubicBezTo>
                    <a:pt x="1841" y="7995"/>
                    <a:pt x="7995" y="1841"/>
                    <a:pt x="15586" y="1841"/>
                  </a:cubicBezTo>
                  <a:cubicBezTo>
                    <a:pt x="23178" y="1841"/>
                    <a:pt x="29332" y="7995"/>
                    <a:pt x="29332" y="15586"/>
                  </a:cubicBezTo>
                  <a:close/>
                </a:path>
              </a:pathLst>
            </a:custGeom>
            <a:noFill/>
            <a:ln w="12700" cap="rnd">
              <a:solidFill>
                <a:schemeClr val="tx1"/>
              </a:solidFill>
              <a:prstDash val="solid"/>
              <a:round/>
            </a:ln>
          </p:spPr>
          <p:txBody>
            <a:bodyPr/>
            <a:lstStyle/>
            <a:p>
              <a:endParaRPr lang="es-419"/>
            </a:p>
          </p:txBody>
        </p:sp>
        <p:sp>
          <p:nvSpPr>
            <p:cNvPr id="205" name="Freeform: Shape 204">
              <a:extLst>
                <a:ext uri="{FF2B5EF4-FFF2-40B4-BE49-F238E27FC236}">
                  <a16:creationId xmlns:a16="http://schemas.microsoft.com/office/drawing/2014/main" id="{732E5C2D-C92A-4CE4-86CC-0CE9543A0CB2}"/>
                </a:ext>
              </a:extLst>
            </p:cNvPr>
            <p:cNvSpPr/>
            <p:nvPr/>
          </p:nvSpPr>
          <p:spPr>
            <a:xfrm>
              <a:off x="4842971" y="1792885"/>
              <a:ext cx="72637" cy="72637"/>
            </a:xfrm>
            <a:custGeom>
              <a:avLst/>
              <a:gdLst/>
              <a:ahLst/>
              <a:cxnLst/>
              <a:rect l="0" t="0" r="0" b="0"/>
              <a:pathLst>
                <a:path w="29454" h="29454">
                  <a:moveTo>
                    <a:pt x="29332" y="15586"/>
                  </a:moveTo>
                  <a:cubicBezTo>
                    <a:pt x="29332" y="23178"/>
                    <a:pt x="23178" y="29332"/>
                    <a:pt x="15586" y="29332"/>
                  </a:cubicBezTo>
                  <a:cubicBezTo>
                    <a:pt x="7995" y="29332"/>
                    <a:pt x="1841" y="23178"/>
                    <a:pt x="1841" y="15586"/>
                  </a:cubicBezTo>
                  <a:cubicBezTo>
                    <a:pt x="1841" y="7995"/>
                    <a:pt x="7995" y="1841"/>
                    <a:pt x="15586" y="1841"/>
                  </a:cubicBezTo>
                  <a:cubicBezTo>
                    <a:pt x="23178" y="1841"/>
                    <a:pt x="29332" y="7995"/>
                    <a:pt x="29332" y="15586"/>
                  </a:cubicBezTo>
                  <a:close/>
                </a:path>
              </a:pathLst>
            </a:custGeom>
            <a:noFill/>
            <a:ln w="12700" cap="rnd">
              <a:solidFill>
                <a:schemeClr val="tx1"/>
              </a:solidFill>
              <a:prstDash val="solid"/>
              <a:round/>
            </a:ln>
          </p:spPr>
          <p:txBody>
            <a:bodyPr/>
            <a:lstStyle/>
            <a:p>
              <a:endParaRPr lang="es-419"/>
            </a:p>
          </p:txBody>
        </p:sp>
      </p:grpSp>
      <p:grpSp>
        <p:nvGrpSpPr>
          <p:cNvPr id="1021" name="Group 1020">
            <a:extLst>
              <a:ext uri="{FF2B5EF4-FFF2-40B4-BE49-F238E27FC236}">
                <a16:creationId xmlns:a16="http://schemas.microsoft.com/office/drawing/2014/main" id="{5B456E55-ED3E-42B1-B6E6-4859880E9BF1}"/>
              </a:ext>
            </a:extLst>
          </p:cNvPr>
          <p:cNvGrpSpPr/>
          <p:nvPr/>
        </p:nvGrpSpPr>
        <p:grpSpPr>
          <a:xfrm>
            <a:off x="596821" y="2404840"/>
            <a:ext cx="199748" cy="161615"/>
            <a:chOff x="596821" y="2404840"/>
            <a:chExt cx="199748" cy="161615"/>
          </a:xfrm>
        </p:grpSpPr>
        <p:sp>
          <p:nvSpPr>
            <p:cNvPr id="206" name="Freeform: Shape 205">
              <a:extLst>
                <a:ext uri="{FF2B5EF4-FFF2-40B4-BE49-F238E27FC236}">
                  <a16:creationId xmlns:a16="http://schemas.microsoft.com/office/drawing/2014/main" id="{E6821032-1407-4A96-BB8A-C1EAA5C02678}"/>
                </a:ext>
              </a:extLst>
            </p:cNvPr>
            <p:cNvSpPr/>
            <p:nvPr/>
          </p:nvSpPr>
          <p:spPr>
            <a:xfrm>
              <a:off x="596821" y="2427236"/>
              <a:ext cx="199748" cy="139219"/>
            </a:xfrm>
            <a:custGeom>
              <a:avLst/>
              <a:gdLst/>
              <a:ahLst/>
              <a:cxnLst/>
              <a:rect l="0" t="0" r="0" b="0"/>
              <a:pathLst>
                <a:path w="81000" h="56454">
                  <a:moveTo>
                    <a:pt x="5768" y="56823"/>
                  </a:moveTo>
                  <a:cubicBezTo>
                    <a:pt x="3559" y="56823"/>
                    <a:pt x="1841" y="55105"/>
                    <a:pt x="1841" y="52895"/>
                  </a:cubicBezTo>
                  <a:lnTo>
                    <a:pt x="1841" y="5768"/>
                  </a:lnTo>
                  <a:cubicBezTo>
                    <a:pt x="1841" y="3559"/>
                    <a:pt x="3559" y="1841"/>
                    <a:pt x="5768" y="1841"/>
                  </a:cubicBezTo>
                  <a:lnTo>
                    <a:pt x="76214" y="1841"/>
                  </a:lnTo>
                  <a:cubicBezTo>
                    <a:pt x="78423" y="1841"/>
                    <a:pt x="80141" y="3559"/>
                    <a:pt x="80141" y="5768"/>
                  </a:cubicBezTo>
                  <a:lnTo>
                    <a:pt x="80141" y="52895"/>
                  </a:lnTo>
                  <a:cubicBezTo>
                    <a:pt x="80141" y="55105"/>
                    <a:pt x="78423" y="56823"/>
                    <a:pt x="76214" y="56823"/>
                  </a:cubicBezTo>
                  <a:lnTo>
                    <a:pt x="5768" y="56823"/>
                  </a:lnTo>
                  <a:close/>
                </a:path>
              </a:pathLst>
            </a:custGeom>
            <a:noFill/>
            <a:ln w="12700" cap="rnd">
              <a:solidFill>
                <a:schemeClr val="tx1"/>
              </a:solidFill>
              <a:prstDash val="solid"/>
              <a:round/>
            </a:ln>
          </p:spPr>
          <p:txBody>
            <a:bodyPr/>
            <a:lstStyle/>
            <a:p>
              <a:endParaRPr lang="es-419"/>
            </a:p>
          </p:txBody>
        </p:sp>
        <p:sp>
          <p:nvSpPr>
            <p:cNvPr id="207" name="Freeform: Shape 206">
              <a:extLst>
                <a:ext uri="{FF2B5EF4-FFF2-40B4-BE49-F238E27FC236}">
                  <a16:creationId xmlns:a16="http://schemas.microsoft.com/office/drawing/2014/main" id="{B26329E7-7C83-453B-805B-17FE5A5AC47F}"/>
                </a:ext>
              </a:extLst>
            </p:cNvPr>
            <p:cNvSpPr/>
            <p:nvPr/>
          </p:nvSpPr>
          <p:spPr>
            <a:xfrm>
              <a:off x="687615" y="2457499"/>
              <a:ext cx="78688" cy="78688"/>
            </a:xfrm>
            <a:custGeom>
              <a:avLst/>
              <a:gdLst/>
              <a:ahLst/>
              <a:cxnLst/>
              <a:rect l="0" t="0" r="0" b="0"/>
              <a:pathLst>
                <a:path w="31909" h="31909">
                  <a:moveTo>
                    <a:pt x="32277" y="17059"/>
                  </a:moveTo>
                  <a:cubicBezTo>
                    <a:pt x="32277" y="25464"/>
                    <a:pt x="25464" y="32277"/>
                    <a:pt x="17059" y="32277"/>
                  </a:cubicBezTo>
                  <a:cubicBezTo>
                    <a:pt x="8654" y="32277"/>
                    <a:pt x="1841" y="25464"/>
                    <a:pt x="1841" y="17059"/>
                  </a:cubicBezTo>
                  <a:cubicBezTo>
                    <a:pt x="1841" y="8654"/>
                    <a:pt x="8654" y="1841"/>
                    <a:pt x="17059" y="1841"/>
                  </a:cubicBezTo>
                  <a:cubicBezTo>
                    <a:pt x="25464" y="1841"/>
                    <a:pt x="32277" y="8655"/>
                    <a:pt x="32277" y="17059"/>
                  </a:cubicBezTo>
                  <a:close/>
                </a:path>
              </a:pathLst>
            </a:custGeom>
            <a:noFill/>
            <a:ln w="12700" cap="rnd">
              <a:solidFill>
                <a:schemeClr val="tx1"/>
              </a:solidFill>
              <a:prstDash val="solid"/>
              <a:round/>
            </a:ln>
          </p:spPr>
          <p:txBody>
            <a:bodyPr/>
            <a:lstStyle/>
            <a:p>
              <a:endParaRPr lang="es-419"/>
            </a:p>
          </p:txBody>
        </p:sp>
        <p:sp>
          <p:nvSpPr>
            <p:cNvPr id="208" name="Freeform: Shape 207">
              <a:extLst>
                <a:ext uri="{FF2B5EF4-FFF2-40B4-BE49-F238E27FC236}">
                  <a16:creationId xmlns:a16="http://schemas.microsoft.com/office/drawing/2014/main" id="{61B3F59C-3B7E-4869-B945-F836FEC57EC6}"/>
                </a:ext>
              </a:extLst>
            </p:cNvPr>
            <p:cNvSpPr/>
            <p:nvPr/>
          </p:nvSpPr>
          <p:spPr>
            <a:xfrm>
              <a:off x="625876" y="2404840"/>
              <a:ext cx="42371" cy="30265"/>
            </a:xfrm>
            <a:custGeom>
              <a:avLst/>
              <a:gdLst/>
              <a:ahLst/>
              <a:cxnLst/>
              <a:rect l="0" t="0" r="0" b="0"/>
              <a:pathLst>
                <a:path w="17181" h="12272">
                  <a:moveTo>
                    <a:pt x="1841" y="1841"/>
                  </a:moveTo>
                  <a:lnTo>
                    <a:pt x="16568" y="1841"/>
                  </a:lnTo>
                  <a:lnTo>
                    <a:pt x="16568" y="10923"/>
                  </a:lnTo>
                  <a:lnTo>
                    <a:pt x="1841" y="10923"/>
                  </a:lnTo>
                  <a:close/>
                </a:path>
              </a:pathLst>
            </a:custGeom>
            <a:noFill/>
            <a:ln w="12700" cap="rnd">
              <a:solidFill>
                <a:schemeClr val="tx1"/>
              </a:solidFill>
              <a:prstDash val="solid"/>
              <a:round/>
            </a:ln>
          </p:spPr>
          <p:txBody>
            <a:bodyPr/>
            <a:lstStyle/>
            <a:p>
              <a:endParaRPr lang="es-419"/>
            </a:p>
          </p:txBody>
        </p:sp>
        <p:sp>
          <p:nvSpPr>
            <p:cNvPr id="209" name="Freeform: Shape 208">
              <a:extLst>
                <a:ext uri="{FF2B5EF4-FFF2-40B4-BE49-F238E27FC236}">
                  <a16:creationId xmlns:a16="http://schemas.microsoft.com/office/drawing/2014/main" id="{34F1BE9B-814B-4758-9D2D-394406A88A37}"/>
                </a:ext>
              </a:extLst>
            </p:cNvPr>
            <p:cNvSpPr/>
            <p:nvPr/>
          </p:nvSpPr>
          <p:spPr>
            <a:xfrm>
              <a:off x="625876" y="2457499"/>
              <a:ext cx="6054" cy="84742"/>
            </a:xfrm>
            <a:custGeom>
              <a:avLst/>
              <a:gdLst/>
              <a:ahLst/>
              <a:cxnLst/>
              <a:rect l="0" t="0" r="0" b="0"/>
              <a:pathLst>
                <a:path w="2454" h="34363">
                  <a:moveTo>
                    <a:pt x="1841" y="1841"/>
                  </a:moveTo>
                  <a:lnTo>
                    <a:pt x="1841" y="33014"/>
                  </a:lnTo>
                </a:path>
              </a:pathLst>
            </a:custGeom>
            <a:ln w="12700" cap="rnd">
              <a:solidFill>
                <a:schemeClr val="tx1"/>
              </a:solidFill>
              <a:prstDash val="solid"/>
              <a:round/>
            </a:ln>
          </p:spPr>
          <p:txBody>
            <a:bodyPr/>
            <a:lstStyle/>
            <a:p>
              <a:endParaRPr lang="es-419"/>
            </a:p>
          </p:txBody>
        </p:sp>
        <p:sp>
          <p:nvSpPr>
            <p:cNvPr id="210" name="Freeform: Shape 209">
              <a:extLst>
                <a:ext uri="{FF2B5EF4-FFF2-40B4-BE49-F238E27FC236}">
                  <a16:creationId xmlns:a16="http://schemas.microsoft.com/office/drawing/2014/main" id="{CDD2F677-9B9F-49FB-AE99-E18D064D74CC}"/>
                </a:ext>
              </a:extLst>
            </p:cNvPr>
            <p:cNvSpPr/>
            <p:nvPr/>
          </p:nvSpPr>
          <p:spPr>
            <a:xfrm>
              <a:off x="717880" y="2487765"/>
              <a:ext cx="18160" cy="18160"/>
            </a:xfrm>
            <a:custGeom>
              <a:avLst/>
              <a:gdLst/>
              <a:ahLst/>
              <a:cxnLst/>
              <a:rect l="0" t="0" r="0" b="0"/>
              <a:pathLst>
                <a:path w="7363" h="7363">
                  <a:moveTo>
                    <a:pt x="7732" y="4786"/>
                  </a:moveTo>
                  <a:cubicBezTo>
                    <a:pt x="7732" y="6413"/>
                    <a:pt x="6413" y="7732"/>
                    <a:pt x="4786" y="7732"/>
                  </a:cubicBezTo>
                  <a:cubicBezTo>
                    <a:pt x="3160" y="7732"/>
                    <a:pt x="1841" y="6413"/>
                    <a:pt x="1841" y="4786"/>
                  </a:cubicBezTo>
                  <a:cubicBezTo>
                    <a:pt x="1841" y="3160"/>
                    <a:pt x="3160" y="1841"/>
                    <a:pt x="4786" y="1841"/>
                  </a:cubicBezTo>
                  <a:cubicBezTo>
                    <a:pt x="6413" y="1841"/>
                    <a:pt x="7732" y="3160"/>
                    <a:pt x="7732" y="4786"/>
                  </a:cubicBezTo>
                  <a:close/>
                </a:path>
              </a:pathLst>
            </a:custGeom>
            <a:noFill/>
            <a:ln w="12700" cap="rnd">
              <a:solidFill>
                <a:schemeClr val="tx1"/>
              </a:solidFill>
              <a:prstDash val="solid"/>
              <a:round/>
            </a:ln>
          </p:spPr>
          <p:txBody>
            <a:bodyPr/>
            <a:lstStyle/>
            <a:p>
              <a:endParaRPr lang="es-419"/>
            </a:p>
          </p:txBody>
        </p:sp>
      </p:grpSp>
      <p:grpSp>
        <p:nvGrpSpPr>
          <p:cNvPr id="1020" name="Group 1019">
            <a:extLst>
              <a:ext uri="{FF2B5EF4-FFF2-40B4-BE49-F238E27FC236}">
                <a16:creationId xmlns:a16="http://schemas.microsoft.com/office/drawing/2014/main" id="{0D44A9CD-3F84-45F2-BEB3-6E28682C9A5C}"/>
              </a:ext>
            </a:extLst>
          </p:cNvPr>
          <p:cNvGrpSpPr/>
          <p:nvPr/>
        </p:nvGrpSpPr>
        <p:grpSpPr>
          <a:xfrm>
            <a:off x="0" y="2401812"/>
            <a:ext cx="200352" cy="167669"/>
            <a:chOff x="0" y="2401812"/>
            <a:chExt cx="200352" cy="167669"/>
          </a:xfrm>
        </p:grpSpPr>
        <p:sp>
          <p:nvSpPr>
            <p:cNvPr id="211" name="Freeform: Shape 210">
              <a:extLst>
                <a:ext uri="{FF2B5EF4-FFF2-40B4-BE49-F238E27FC236}">
                  <a16:creationId xmlns:a16="http://schemas.microsoft.com/office/drawing/2014/main" id="{A7A15F8D-F719-4793-B2FE-60E043607991}"/>
                </a:ext>
              </a:extLst>
            </p:cNvPr>
            <p:cNvSpPr/>
            <p:nvPr/>
          </p:nvSpPr>
          <p:spPr>
            <a:xfrm>
              <a:off x="0" y="2484739"/>
              <a:ext cx="84742" cy="84742"/>
            </a:xfrm>
            <a:custGeom>
              <a:avLst/>
              <a:gdLst/>
              <a:ahLst/>
              <a:cxnLst/>
              <a:rect l="0" t="0" r="0" b="0"/>
              <a:pathLst>
                <a:path w="34363" h="34363">
                  <a:moveTo>
                    <a:pt x="34732" y="18286"/>
                  </a:moveTo>
                  <a:cubicBezTo>
                    <a:pt x="34732" y="27369"/>
                    <a:pt x="27369" y="34732"/>
                    <a:pt x="18286" y="34732"/>
                  </a:cubicBezTo>
                  <a:cubicBezTo>
                    <a:pt x="9204" y="34732"/>
                    <a:pt x="1841" y="27369"/>
                    <a:pt x="1841" y="18286"/>
                  </a:cubicBezTo>
                  <a:cubicBezTo>
                    <a:pt x="1841" y="9204"/>
                    <a:pt x="9204" y="1841"/>
                    <a:pt x="18286" y="1841"/>
                  </a:cubicBezTo>
                  <a:cubicBezTo>
                    <a:pt x="27369" y="1841"/>
                    <a:pt x="34732" y="9204"/>
                    <a:pt x="34732" y="18286"/>
                  </a:cubicBezTo>
                  <a:close/>
                </a:path>
              </a:pathLst>
            </a:custGeom>
            <a:noFill/>
            <a:ln w="12700" cap="rnd">
              <a:solidFill>
                <a:schemeClr val="tx1"/>
              </a:solidFill>
              <a:prstDash val="solid"/>
              <a:round/>
            </a:ln>
          </p:spPr>
          <p:txBody>
            <a:bodyPr/>
            <a:lstStyle/>
            <a:p>
              <a:endParaRPr lang="es-419"/>
            </a:p>
          </p:txBody>
        </p:sp>
        <p:sp>
          <p:nvSpPr>
            <p:cNvPr id="212" name="Freeform: Shape 211">
              <a:extLst>
                <a:ext uri="{FF2B5EF4-FFF2-40B4-BE49-F238E27FC236}">
                  <a16:creationId xmlns:a16="http://schemas.microsoft.com/office/drawing/2014/main" id="{E3EC2EF1-38BD-4E66-B29B-609805E6755E}"/>
                </a:ext>
              </a:extLst>
            </p:cNvPr>
            <p:cNvSpPr/>
            <p:nvPr/>
          </p:nvSpPr>
          <p:spPr>
            <a:xfrm>
              <a:off x="30263" y="2421789"/>
              <a:ext cx="54477" cy="30265"/>
            </a:xfrm>
            <a:custGeom>
              <a:avLst/>
              <a:gdLst/>
              <a:ahLst/>
              <a:cxnLst/>
              <a:rect l="0" t="0" r="0" b="0"/>
              <a:pathLst>
                <a:path w="22090" h="12272">
                  <a:moveTo>
                    <a:pt x="1841" y="8714"/>
                  </a:moveTo>
                  <a:cubicBezTo>
                    <a:pt x="3314" y="4541"/>
                    <a:pt x="7241" y="1841"/>
                    <a:pt x="11659" y="1841"/>
                  </a:cubicBezTo>
                  <a:cubicBezTo>
                    <a:pt x="17550" y="1841"/>
                    <a:pt x="22214" y="6504"/>
                    <a:pt x="22214" y="12395"/>
                  </a:cubicBezTo>
                </a:path>
              </a:pathLst>
            </a:custGeom>
            <a:noFill/>
            <a:ln w="12700" cap="rnd">
              <a:solidFill>
                <a:schemeClr val="tx1"/>
              </a:solidFill>
              <a:prstDash val="solid"/>
              <a:round/>
            </a:ln>
          </p:spPr>
          <p:txBody>
            <a:bodyPr/>
            <a:lstStyle/>
            <a:p>
              <a:endParaRPr lang="es-419"/>
            </a:p>
          </p:txBody>
        </p:sp>
        <p:sp>
          <p:nvSpPr>
            <p:cNvPr id="213" name="Freeform: Shape 212">
              <a:extLst>
                <a:ext uri="{FF2B5EF4-FFF2-40B4-BE49-F238E27FC236}">
                  <a16:creationId xmlns:a16="http://schemas.microsoft.com/office/drawing/2014/main" id="{BBD720BE-7990-412A-9483-DD8DE4420B6A}"/>
                </a:ext>
              </a:extLst>
            </p:cNvPr>
            <p:cNvSpPr/>
            <p:nvPr/>
          </p:nvSpPr>
          <p:spPr>
            <a:xfrm>
              <a:off x="80503" y="2447211"/>
              <a:ext cx="6054" cy="84742"/>
            </a:xfrm>
            <a:custGeom>
              <a:avLst/>
              <a:gdLst/>
              <a:ahLst/>
              <a:cxnLst/>
              <a:rect l="0" t="0" r="0" b="0"/>
              <a:pathLst>
                <a:path w="2454" h="34363">
                  <a:moveTo>
                    <a:pt x="1841" y="33505"/>
                  </a:moveTo>
                  <a:lnTo>
                    <a:pt x="1841" y="1841"/>
                  </a:lnTo>
                </a:path>
              </a:pathLst>
            </a:custGeom>
            <a:ln w="12700" cap="rnd">
              <a:solidFill>
                <a:schemeClr val="tx1"/>
              </a:solidFill>
              <a:prstDash val="solid"/>
              <a:round/>
            </a:ln>
          </p:spPr>
          <p:txBody>
            <a:bodyPr/>
            <a:lstStyle/>
            <a:p>
              <a:endParaRPr lang="es-419"/>
            </a:p>
          </p:txBody>
        </p:sp>
        <p:sp>
          <p:nvSpPr>
            <p:cNvPr id="214" name="Freeform: Shape 213">
              <a:extLst>
                <a:ext uri="{FF2B5EF4-FFF2-40B4-BE49-F238E27FC236}">
                  <a16:creationId xmlns:a16="http://schemas.microsoft.com/office/drawing/2014/main" id="{5E227F39-947D-474A-931C-E6DB867DA141}"/>
                </a:ext>
              </a:extLst>
            </p:cNvPr>
            <p:cNvSpPr/>
            <p:nvPr/>
          </p:nvSpPr>
          <p:spPr>
            <a:xfrm>
              <a:off x="2419" y="2439946"/>
              <a:ext cx="36317" cy="78688"/>
            </a:xfrm>
            <a:custGeom>
              <a:avLst/>
              <a:gdLst/>
              <a:ahLst/>
              <a:cxnLst/>
              <a:rect l="0" t="0" r="0" b="0"/>
              <a:pathLst>
                <a:path w="14727" h="31909">
                  <a:moveTo>
                    <a:pt x="1841" y="31296"/>
                  </a:moveTo>
                  <a:lnTo>
                    <a:pt x="12886" y="1841"/>
                  </a:lnTo>
                </a:path>
              </a:pathLst>
            </a:custGeom>
            <a:ln w="12700" cap="rnd">
              <a:solidFill>
                <a:schemeClr val="tx1"/>
              </a:solidFill>
              <a:prstDash val="solid"/>
              <a:round/>
            </a:ln>
          </p:spPr>
          <p:txBody>
            <a:bodyPr/>
            <a:lstStyle/>
            <a:p>
              <a:endParaRPr lang="es-419"/>
            </a:p>
          </p:txBody>
        </p:sp>
        <p:sp>
          <p:nvSpPr>
            <p:cNvPr id="215" name="Freeform: Shape 214">
              <a:extLst>
                <a:ext uri="{FF2B5EF4-FFF2-40B4-BE49-F238E27FC236}">
                  <a16:creationId xmlns:a16="http://schemas.microsoft.com/office/drawing/2014/main" id="{394D2748-7925-4CB6-9DB1-7D929F0E5AFB}"/>
                </a:ext>
              </a:extLst>
            </p:cNvPr>
            <p:cNvSpPr/>
            <p:nvPr/>
          </p:nvSpPr>
          <p:spPr>
            <a:xfrm>
              <a:off x="50844" y="2401812"/>
              <a:ext cx="30265" cy="18160"/>
            </a:xfrm>
            <a:custGeom>
              <a:avLst/>
              <a:gdLst/>
              <a:ahLst/>
              <a:cxnLst/>
              <a:rect l="0" t="0" r="0" b="0"/>
              <a:pathLst>
                <a:path w="12272" h="7363">
                  <a:moveTo>
                    <a:pt x="1841" y="5032"/>
                  </a:moveTo>
                  <a:cubicBezTo>
                    <a:pt x="2577" y="3068"/>
                    <a:pt x="4295" y="1841"/>
                    <a:pt x="6505" y="1841"/>
                  </a:cubicBezTo>
                  <a:cubicBezTo>
                    <a:pt x="9205" y="1841"/>
                    <a:pt x="11414" y="4050"/>
                    <a:pt x="11414" y="6750"/>
                  </a:cubicBezTo>
                </a:path>
              </a:pathLst>
            </a:custGeom>
            <a:noFill/>
            <a:ln w="12700" cap="rnd">
              <a:solidFill>
                <a:schemeClr val="tx1"/>
              </a:solidFill>
              <a:prstDash val="solid"/>
              <a:round/>
            </a:ln>
          </p:spPr>
          <p:txBody>
            <a:bodyPr/>
            <a:lstStyle/>
            <a:p>
              <a:endParaRPr lang="es-419"/>
            </a:p>
          </p:txBody>
        </p:sp>
        <p:sp>
          <p:nvSpPr>
            <p:cNvPr id="216" name="Freeform: Shape 215">
              <a:extLst>
                <a:ext uri="{FF2B5EF4-FFF2-40B4-BE49-F238E27FC236}">
                  <a16:creationId xmlns:a16="http://schemas.microsoft.com/office/drawing/2014/main" id="{AC0BF1F5-E1EB-4B94-AF0F-BE83EA173442}"/>
                </a:ext>
              </a:extLst>
            </p:cNvPr>
            <p:cNvSpPr/>
            <p:nvPr/>
          </p:nvSpPr>
          <p:spPr>
            <a:xfrm>
              <a:off x="74449" y="2413920"/>
              <a:ext cx="6054" cy="18160"/>
            </a:xfrm>
            <a:custGeom>
              <a:avLst/>
              <a:gdLst/>
              <a:ahLst/>
              <a:cxnLst/>
              <a:rect l="0" t="0" r="0" b="0"/>
              <a:pathLst>
                <a:path w="2454" h="7363">
                  <a:moveTo>
                    <a:pt x="1841" y="6995"/>
                  </a:moveTo>
                  <a:lnTo>
                    <a:pt x="1841" y="1841"/>
                  </a:lnTo>
                </a:path>
              </a:pathLst>
            </a:custGeom>
            <a:ln w="12700" cap="rnd">
              <a:solidFill>
                <a:schemeClr val="tx1"/>
              </a:solidFill>
              <a:prstDash val="solid"/>
              <a:round/>
            </a:ln>
          </p:spPr>
          <p:txBody>
            <a:bodyPr/>
            <a:lstStyle/>
            <a:p>
              <a:endParaRPr lang="es-419"/>
            </a:p>
          </p:txBody>
        </p:sp>
        <p:sp>
          <p:nvSpPr>
            <p:cNvPr id="217" name="Freeform: Shape 216">
              <a:extLst>
                <a:ext uri="{FF2B5EF4-FFF2-40B4-BE49-F238E27FC236}">
                  <a16:creationId xmlns:a16="http://schemas.microsoft.com/office/drawing/2014/main" id="{71974764-A6FD-4E89-A532-36768F7AE41D}"/>
                </a:ext>
              </a:extLst>
            </p:cNvPr>
            <p:cNvSpPr/>
            <p:nvPr/>
          </p:nvSpPr>
          <p:spPr>
            <a:xfrm>
              <a:off x="46608" y="2410287"/>
              <a:ext cx="12106" cy="18160"/>
            </a:xfrm>
            <a:custGeom>
              <a:avLst/>
              <a:gdLst/>
              <a:ahLst/>
              <a:cxnLst/>
              <a:rect l="0" t="0" r="0" b="0"/>
              <a:pathLst>
                <a:path w="4909" h="7363">
                  <a:moveTo>
                    <a:pt x="1841" y="6259"/>
                  </a:moveTo>
                  <a:lnTo>
                    <a:pt x="3559" y="1841"/>
                  </a:lnTo>
                </a:path>
              </a:pathLst>
            </a:custGeom>
            <a:ln w="12700" cap="rnd">
              <a:solidFill>
                <a:schemeClr val="tx1"/>
              </a:solidFill>
              <a:prstDash val="solid"/>
              <a:round/>
            </a:ln>
          </p:spPr>
          <p:txBody>
            <a:bodyPr/>
            <a:lstStyle/>
            <a:p>
              <a:endParaRPr lang="es-419"/>
            </a:p>
          </p:txBody>
        </p:sp>
        <p:sp>
          <p:nvSpPr>
            <p:cNvPr id="218" name="Freeform: Shape 217">
              <a:extLst>
                <a:ext uri="{FF2B5EF4-FFF2-40B4-BE49-F238E27FC236}">
                  <a16:creationId xmlns:a16="http://schemas.microsoft.com/office/drawing/2014/main" id="{4FF2D70D-1654-4D4F-AD6F-2DE42D15F7DB}"/>
                </a:ext>
              </a:extLst>
            </p:cNvPr>
            <p:cNvSpPr/>
            <p:nvPr/>
          </p:nvSpPr>
          <p:spPr>
            <a:xfrm>
              <a:off x="113190" y="2484739"/>
              <a:ext cx="84742" cy="84742"/>
            </a:xfrm>
            <a:custGeom>
              <a:avLst/>
              <a:gdLst/>
              <a:ahLst/>
              <a:cxnLst/>
              <a:rect l="0" t="0" r="0" b="0"/>
              <a:pathLst>
                <a:path w="34363" h="34363">
                  <a:moveTo>
                    <a:pt x="34732" y="18286"/>
                  </a:moveTo>
                  <a:cubicBezTo>
                    <a:pt x="34732" y="27369"/>
                    <a:pt x="27369" y="34732"/>
                    <a:pt x="18286" y="34732"/>
                  </a:cubicBezTo>
                  <a:cubicBezTo>
                    <a:pt x="9204" y="34732"/>
                    <a:pt x="1841" y="27369"/>
                    <a:pt x="1841" y="18286"/>
                  </a:cubicBezTo>
                  <a:cubicBezTo>
                    <a:pt x="1841" y="9204"/>
                    <a:pt x="9204" y="1841"/>
                    <a:pt x="18286" y="1841"/>
                  </a:cubicBezTo>
                  <a:cubicBezTo>
                    <a:pt x="27369" y="1841"/>
                    <a:pt x="34732" y="9204"/>
                    <a:pt x="34732" y="18286"/>
                  </a:cubicBezTo>
                  <a:close/>
                </a:path>
              </a:pathLst>
            </a:custGeom>
            <a:noFill/>
            <a:ln w="12700" cap="rnd">
              <a:solidFill>
                <a:schemeClr val="tx1"/>
              </a:solidFill>
              <a:prstDash val="solid"/>
              <a:round/>
            </a:ln>
          </p:spPr>
          <p:txBody>
            <a:bodyPr/>
            <a:lstStyle/>
            <a:p>
              <a:endParaRPr lang="es-419"/>
            </a:p>
          </p:txBody>
        </p:sp>
        <p:sp>
          <p:nvSpPr>
            <p:cNvPr id="219" name="Freeform: Shape 218">
              <a:extLst>
                <a:ext uri="{FF2B5EF4-FFF2-40B4-BE49-F238E27FC236}">
                  <a16:creationId xmlns:a16="http://schemas.microsoft.com/office/drawing/2014/main" id="{E9322CF3-45F5-48AE-AAD5-1C2E48B4F0F9}"/>
                </a:ext>
              </a:extLst>
            </p:cNvPr>
            <p:cNvSpPr/>
            <p:nvPr/>
          </p:nvSpPr>
          <p:spPr>
            <a:xfrm>
              <a:off x="113190" y="2421789"/>
              <a:ext cx="54477" cy="30265"/>
            </a:xfrm>
            <a:custGeom>
              <a:avLst/>
              <a:gdLst/>
              <a:ahLst/>
              <a:cxnLst/>
              <a:rect l="0" t="0" r="0" b="0"/>
              <a:pathLst>
                <a:path w="22090" h="12272">
                  <a:moveTo>
                    <a:pt x="22214" y="8714"/>
                  </a:moveTo>
                  <a:cubicBezTo>
                    <a:pt x="20741" y="4541"/>
                    <a:pt x="16814" y="1841"/>
                    <a:pt x="12395" y="1841"/>
                  </a:cubicBezTo>
                  <a:cubicBezTo>
                    <a:pt x="6505" y="1841"/>
                    <a:pt x="1841" y="6504"/>
                    <a:pt x="1841" y="12395"/>
                  </a:cubicBezTo>
                </a:path>
              </a:pathLst>
            </a:custGeom>
            <a:noFill/>
            <a:ln w="12700" cap="rnd">
              <a:solidFill>
                <a:schemeClr val="tx1"/>
              </a:solidFill>
              <a:prstDash val="solid"/>
              <a:round/>
            </a:ln>
          </p:spPr>
          <p:txBody>
            <a:bodyPr/>
            <a:lstStyle/>
            <a:p>
              <a:endParaRPr lang="es-419"/>
            </a:p>
          </p:txBody>
        </p:sp>
        <p:sp>
          <p:nvSpPr>
            <p:cNvPr id="220" name="Freeform: Shape 219">
              <a:extLst>
                <a:ext uri="{FF2B5EF4-FFF2-40B4-BE49-F238E27FC236}">
                  <a16:creationId xmlns:a16="http://schemas.microsoft.com/office/drawing/2014/main" id="{F045415F-634D-4ACF-8828-12602A56285F}"/>
                </a:ext>
              </a:extLst>
            </p:cNvPr>
            <p:cNvSpPr/>
            <p:nvPr/>
          </p:nvSpPr>
          <p:spPr>
            <a:xfrm>
              <a:off x="113190" y="2447211"/>
              <a:ext cx="6054" cy="84742"/>
            </a:xfrm>
            <a:custGeom>
              <a:avLst/>
              <a:gdLst/>
              <a:ahLst/>
              <a:cxnLst/>
              <a:rect l="0" t="0" r="0" b="0"/>
              <a:pathLst>
                <a:path w="2454" h="34363">
                  <a:moveTo>
                    <a:pt x="1841" y="33505"/>
                  </a:moveTo>
                  <a:lnTo>
                    <a:pt x="1841" y="1841"/>
                  </a:lnTo>
                </a:path>
              </a:pathLst>
            </a:custGeom>
            <a:ln w="12700" cap="rnd">
              <a:solidFill>
                <a:schemeClr val="tx1"/>
              </a:solidFill>
              <a:prstDash val="solid"/>
              <a:round/>
            </a:ln>
          </p:spPr>
          <p:txBody>
            <a:bodyPr/>
            <a:lstStyle/>
            <a:p>
              <a:endParaRPr lang="es-419"/>
            </a:p>
          </p:txBody>
        </p:sp>
        <p:sp>
          <p:nvSpPr>
            <p:cNvPr id="221" name="Freeform: Shape 220">
              <a:extLst>
                <a:ext uri="{FF2B5EF4-FFF2-40B4-BE49-F238E27FC236}">
                  <a16:creationId xmlns:a16="http://schemas.microsoft.com/office/drawing/2014/main" id="{B3D75F16-0159-4F4F-B662-40B0C509A113}"/>
                </a:ext>
              </a:extLst>
            </p:cNvPr>
            <p:cNvSpPr/>
            <p:nvPr/>
          </p:nvSpPr>
          <p:spPr>
            <a:xfrm>
              <a:off x="164035" y="2439946"/>
              <a:ext cx="36317" cy="78688"/>
            </a:xfrm>
            <a:custGeom>
              <a:avLst/>
              <a:gdLst/>
              <a:ahLst/>
              <a:cxnLst/>
              <a:rect l="0" t="0" r="0" b="0"/>
              <a:pathLst>
                <a:path w="14727" h="31909">
                  <a:moveTo>
                    <a:pt x="13132" y="31296"/>
                  </a:moveTo>
                  <a:lnTo>
                    <a:pt x="1841" y="1841"/>
                  </a:lnTo>
                </a:path>
              </a:pathLst>
            </a:custGeom>
            <a:ln w="12700" cap="rnd">
              <a:solidFill>
                <a:schemeClr val="tx1"/>
              </a:solidFill>
              <a:prstDash val="solid"/>
              <a:round/>
            </a:ln>
          </p:spPr>
          <p:txBody>
            <a:bodyPr/>
            <a:lstStyle/>
            <a:p>
              <a:endParaRPr lang="es-419"/>
            </a:p>
          </p:txBody>
        </p:sp>
        <p:sp>
          <p:nvSpPr>
            <p:cNvPr id="222" name="Freeform: Shape 221">
              <a:extLst>
                <a:ext uri="{FF2B5EF4-FFF2-40B4-BE49-F238E27FC236}">
                  <a16:creationId xmlns:a16="http://schemas.microsoft.com/office/drawing/2014/main" id="{E7E5AFE1-A939-49D2-AB93-10E1E8CFEA1E}"/>
                </a:ext>
              </a:extLst>
            </p:cNvPr>
            <p:cNvSpPr/>
            <p:nvPr/>
          </p:nvSpPr>
          <p:spPr>
            <a:xfrm>
              <a:off x="119242" y="2401812"/>
              <a:ext cx="30265" cy="18160"/>
            </a:xfrm>
            <a:custGeom>
              <a:avLst/>
              <a:gdLst/>
              <a:ahLst/>
              <a:cxnLst/>
              <a:rect l="0" t="0" r="0" b="0"/>
              <a:pathLst>
                <a:path w="12272" h="7363">
                  <a:moveTo>
                    <a:pt x="11414" y="5032"/>
                  </a:moveTo>
                  <a:cubicBezTo>
                    <a:pt x="10677" y="3068"/>
                    <a:pt x="8959" y="1841"/>
                    <a:pt x="6750" y="1841"/>
                  </a:cubicBezTo>
                  <a:cubicBezTo>
                    <a:pt x="4050" y="1841"/>
                    <a:pt x="1841" y="4050"/>
                    <a:pt x="1841" y="6750"/>
                  </a:cubicBezTo>
                </a:path>
              </a:pathLst>
            </a:custGeom>
            <a:noFill/>
            <a:ln w="12700" cap="rnd">
              <a:solidFill>
                <a:schemeClr val="tx1"/>
              </a:solidFill>
              <a:prstDash val="solid"/>
              <a:round/>
            </a:ln>
          </p:spPr>
          <p:txBody>
            <a:bodyPr/>
            <a:lstStyle/>
            <a:p>
              <a:endParaRPr lang="es-419"/>
            </a:p>
          </p:txBody>
        </p:sp>
        <p:sp>
          <p:nvSpPr>
            <p:cNvPr id="223" name="Freeform: Shape 222">
              <a:extLst>
                <a:ext uri="{FF2B5EF4-FFF2-40B4-BE49-F238E27FC236}">
                  <a16:creationId xmlns:a16="http://schemas.microsoft.com/office/drawing/2014/main" id="{624190FF-D1FA-4B4D-BF98-F4E12FA90E0C}"/>
                </a:ext>
              </a:extLst>
            </p:cNvPr>
            <p:cNvSpPr/>
            <p:nvPr/>
          </p:nvSpPr>
          <p:spPr>
            <a:xfrm>
              <a:off x="119849" y="2413920"/>
              <a:ext cx="6054" cy="18160"/>
            </a:xfrm>
            <a:custGeom>
              <a:avLst/>
              <a:gdLst/>
              <a:ahLst/>
              <a:cxnLst/>
              <a:rect l="0" t="0" r="0" b="0"/>
              <a:pathLst>
                <a:path w="2454" h="7363">
                  <a:moveTo>
                    <a:pt x="1841" y="6995"/>
                  </a:moveTo>
                  <a:lnTo>
                    <a:pt x="1841" y="1841"/>
                  </a:lnTo>
                </a:path>
              </a:pathLst>
            </a:custGeom>
            <a:ln w="12700" cap="rnd">
              <a:solidFill>
                <a:schemeClr val="tx1"/>
              </a:solidFill>
              <a:prstDash val="solid"/>
              <a:round/>
            </a:ln>
          </p:spPr>
          <p:txBody>
            <a:bodyPr/>
            <a:lstStyle/>
            <a:p>
              <a:endParaRPr lang="es-419"/>
            </a:p>
          </p:txBody>
        </p:sp>
        <p:sp>
          <p:nvSpPr>
            <p:cNvPr id="224" name="Freeform: Shape 223">
              <a:extLst>
                <a:ext uri="{FF2B5EF4-FFF2-40B4-BE49-F238E27FC236}">
                  <a16:creationId xmlns:a16="http://schemas.microsoft.com/office/drawing/2014/main" id="{671FD958-0C30-4840-9EEA-E93A8611FD5D}"/>
                </a:ext>
              </a:extLst>
            </p:cNvPr>
            <p:cNvSpPr/>
            <p:nvPr/>
          </p:nvSpPr>
          <p:spPr>
            <a:xfrm>
              <a:off x="142849" y="2410287"/>
              <a:ext cx="12106" cy="18160"/>
            </a:xfrm>
            <a:custGeom>
              <a:avLst/>
              <a:gdLst/>
              <a:ahLst/>
              <a:cxnLst/>
              <a:rect l="0" t="0" r="0" b="0"/>
              <a:pathLst>
                <a:path w="4909" h="7363">
                  <a:moveTo>
                    <a:pt x="3559" y="6259"/>
                  </a:moveTo>
                  <a:lnTo>
                    <a:pt x="1841" y="1841"/>
                  </a:lnTo>
                </a:path>
              </a:pathLst>
            </a:custGeom>
            <a:ln w="12700" cap="rnd">
              <a:solidFill>
                <a:schemeClr val="tx1"/>
              </a:solidFill>
              <a:prstDash val="solid"/>
              <a:round/>
            </a:ln>
          </p:spPr>
          <p:txBody>
            <a:bodyPr/>
            <a:lstStyle/>
            <a:p>
              <a:endParaRPr lang="es-419"/>
            </a:p>
          </p:txBody>
        </p:sp>
        <p:sp>
          <p:nvSpPr>
            <p:cNvPr id="225" name="Freeform: Shape 224">
              <a:extLst>
                <a:ext uri="{FF2B5EF4-FFF2-40B4-BE49-F238E27FC236}">
                  <a16:creationId xmlns:a16="http://schemas.microsoft.com/office/drawing/2014/main" id="{06D96160-D039-4528-A92B-753B8321ED5A}"/>
                </a:ext>
              </a:extLst>
            </p:cNvPr>
            <p:cNvSpPr/>
            <p:nvPr/>
          </p:nvSpPr>
          <p:spPr>
            <a:xfrm>
              <a:off x="80503" y="2458710"/>
              <a:ext cx="36317" cy="36317"/>
            </a:xfrm>
            <a:custGeom>
              <a:avLst/>
              <a:gdLst/>
              <a:ahLst/>
              <a:cxnLst/>
              <a:rect l="0" t="0" r="0" b="0"/>
              <a:pathLst>
                <a:path w="14727" h="14727">
                  <a:moveTo>
                    <a:pt x="1841" y="14604"/>
                  </a:moveTo>
                  <a:lnTo>
                    <a:pt x="15095" y="14604"/>
                  </a:lnTo>
                  <a:lnTo>
                    <a:pt x="15095" y="1841"/>
                  </a:lnTo>
                  <a:lnTo>
                    <a:pt x="1841" y="1841"/>
                  </a:lnTo>
                </a:path>
              </a:pathLst>
            </a:custGeom>
            <a:noFill/>
            <a:ln w="12700" cap="rnd">
              <a:solidFill>
                <a:schemeClr val="tx1"/>
              </a:solidFill>
              <a:prstDash val="solid"/>
              <a:round/>
            </a:ln>
          </p:spPr>
          <p:txBody>
            <a:bodyPr/>
            <a:lstStyle/>
            <a:p>
              <a:endParaRPr lang="es-419"/>
            </a:p>
          </p:txBody>
        </p:sp>
      </p:grpSp>
      <p:grpSp>
        <p:nvGrpSpPr>
          <p:cNvPr id="1032" name="Group 1031">
            <a:extLst>
              <a:ext uri="{FF2B5EF4-FFF2-40B4-BE49-F238E27FC236}">
                <a16:creationId xmlns:a16="http://schemas.microsoft.com/office/drawing/2014/main" id="{8FC7CAC3-5FD7-492B-8D51-FD59F8D5D582}"/>
              </a:ext>
            </a:extLst>
          </p:cNvPr>
          <p:cNvGrpSpPr/>
          <p:nvPr/>
        </p:nvGrpSpPr>
        <p:grpSpPr>
          <a:xfrm>
            <a:off x="4176539" y="1794702"/>
            <a:ext cx="202169" cy="191878"/>
            <a:chOff x="4176539" y="1794702"/>
            <a:chExt cx="202169" cy="191878"/>
          </a:xfrm>
        </p:grpSpPr>
        <p:sp>
          <p:nvSpPr>
            <p:cNvPr id="226" name="Freeform: Shape 225">
              <a:extLst>
                <a:ext uri="{FF2B5EF4-FFF2-40B4-BE49-F238E27FC236}">
                  <a16:creationId xmlns:a16="http://schemas.microsoft.com/office/drawing/2014/main" id="{3CD9B982-714B-43FE-B67E-8843C97B79BF}"/>
                </a:ext>
              </a:extLst>
            </p:cNvPr>
            <p:cNvSpPr/>
            <p:nvPr/>
          </p:nvSpPr>
          <p:spPr>
            <a:xfrm>
              <a:off x="4185619" y="1818307"/>
              <a:ext cx="102900" cy="145271"/>
            </a:xfrm>
            <a:custGeom>
              <a:avLst/>
              <a:gdLst/>
              <a:ahLst/>
              <a:cxnLst/>
              <a:rect l="0" t="0" r="0" b="0"/>
              <a:pathLst>
                <a:path w="41727" h="58909">
                  <a:moveTo>
                    <a:pt x="1841" y="1841"/>
                  </a:moveTo>
                  <a:lnTo>
                    <a:pt x="40623" y="1841"/>
                  </a:lnTo>
                  <a:lnTo>
                    <a:pt x="40623" y="57805"/>
                  </a:lnTo>
                  <a:lnTo>
                    <a:pt x="1841" y="57805"/>
                  </a:lnTo>
                  <a:close/>
                </a:path>
              </a:pathLst>
            </a:custGeom>
            <a:noFill/>
            <a:ln w="12700" cap="rnd">
              <a:solidFill>
                <a:schemeClr val="tx1"/>
              </a:solidFill>
              <a:prstDash val="solid"/>
              <a:round/>
            </a:ln>
          </p:spPr>
          <p:txBody>
            <a:bodyPr/>
            <a:lstStyle/>
            <a:p>
              <a:endParaRPr lang="es-419"/>
            </a:p>
          </p:txBody>
        </p:sp>
        <p:sp>
          <p:nvSpPr>
            <p:cNvPr id="227" name="Freeform: Shape 226">
              <a:extLst>
                <a:ext uri="{FF2B5EF4-FFF2-40B4-BE49-F238E27FC236}">
                  <a16:creationId xmlns:a16="http://schemas.microsoft.com/office/drawing/2014/main" id="{F2EB032F-8FA7-4311-B651-6BC2E6775064}"/>
                </a:ext>
              </a:extLst>
            </p:cNvPr>
            <p:cNvSpPr/>
            <p:nvPr/>
          </p:nvSpPr>
          <p:spPr>
            <a:xfrm>
              <a:off x="4176539" y="1794702"/>
              <a:ext cx="121059" cy="30265"/>
            </a:xfrm>
            <a:custGeom>
              <a:avLst/>
              <a:gdLst/>
              <a:ahLst/>
              <a:cxnLst/>
              <a:rect l="0" t="0" r="0" b="0"/>
              <a:pathLst>
                <a:path w="49090" h="12272">
                  <a:moveTo>
                    <a:pt x="1841" y="1841"/>
                  </a:moveTo>
                  <a:lnTo>
                    <a:pt x="48232" y="1841"/>
                  </a:lnTo>
                  <a:lnTo>
                    <a:pt x="48232" y="11168"/>
                  </a:lnTo>
                  <a:lnTo>
                    <a:pt x="1841" y="11168"/>
                  </a:lnTo>
                  <a:close/>
                </a:path>
              </a:pathLst>
            </a:custGeom>
            <a:noFill/>
            <a:ln w="12700" cap="rnd">
              <a:solidFill>
                <a:schemeClr val="tx1"/>
              </a:solidFill>
              <a:prstDash val="solid"/>
              <a:round/>
            </a:ln>
          </p:spPr>
          <p:txBody>
            <a:bodyPr/>
            <a:lstStyle/>
            <a:p>
              <a:endParaRPr lang="es-419"/>
            </a:p>
          </p:txBody>
        </p:sp>
        <p:sp>
          <p:nvSpPr>
            <p:cNvPr id="228" name="Freeform: Shape 227">
              <a:extLst>
                <a:ext uri="{FF2B5EF4-FFF2-40B4-BE49-F238E27FC236}">
                  <a16:creationId xmlns:a16="http://schemas.microsoft.com/office/drawing/2014/main" id="{BB5EBA4C-767E-4E7F-B848-C3014D67F1E4}"/>
                </a:ext>
              </a:extLst>
            </p:cNvPr>
            <p:cNvSpPr/>
            <p:nvPr/>
          </p:nvSpPr>
          <p:spPr>
            <a:xfrm>
              <a:off x="4176539" y="1956315"/>
              <a:ext cx="121059" cy="30265"/>
            </a:xfrm>
            <a:custGeom>
              <a:avLst/>
              <a:gdLst/>
              <a:ahLst/>
              <a:cxnLst/>
              <a:rect l="0" t="0" r="0" b="0"/>
              <a:pathLst>
                <a:path w="49090" h="12272">
                  <a:moveTo>
                    <a:pt x="1841" y="1841"/>
                  </a:moveTo>
                  <a:lnTo>
                    <a:pt x="48232" y="1841"/>
                  </a:lnTo>
                  <a:lnTo>
                    <a:pt x="48232" y="11168"/>
                  </a:lnTo>
                  <a:lnTo>
                    <a:pt x="1841" y="11168"/>
                  </a:lnTo>
                  <a:close/>
                </a:path>
              </a:pathLst>
            </a:custGeom>
            <a:noFill/>
            <a:ln w="12700" cap="rnd">
              <a:solidFill>
                <a:schemeClr val="tx1"/>
              </a:solidFill>
              <a:prstDash val="solid"/>
              <a:round/>
            </a:ln>
          </p:spPr>
          <p:txBody>
            <a:bodyPr/>
            <a:lstStyle/>
            <a:p>
              <a:endParaRPr lang="es-419"/>
            </a:p>
          </p:txBody>
        </p:sp>
        <p:sp>
          <p:nvSpPr>
            <p:cNvPr id="229" name="Freeform: Shape 228">
              <a:extLst>
                <a:ext uri="{FF2B5EF4-FFF2-40B4-BE49-F238E27FC236}">
                  <a16:creationId xmlns:a16="http://schemas.microsoft.com/office/drawing/2014/main" id="{BCF07DAA-B755-49E9-A6A0-E1D9A1A44D53}"/>
                </a:ext>
              </a:extLst>
            </p:cNvPr>
            <p:cNvSpPr/>
            <p:nvPr/>
          </p:nvSpPr>
          <p:spPr>
            <a:xfrm>
              <a:off x="4301231" y="1858256"/>
              <a:ext cx="6054" cy="12106"/>
            </a:xfrm>
            <a:custGeom>
              <a:avLst/>
              <a:gdLst/>
              <a:ahLst/>
              <a:cxnLst/>
              <a:rect l="0" t="0" r="0" b="0"/>
              <a:pathLst>
                <a:path w="2454" h="4909">
                  <a:moveTo>
                    <a:pt x="1841" y="1841"/>
                  </a:moveTo>
                  <a:lnTo>
                    <a:pt x="1841" y="4786"/>
                  </a:lnTo>
                </a:path>
              </a:pathLst>
            </a:custGeom>
            <a:ln w="12700" cap="rnd">
              <a:solidFill>
                <a:schemeClr val="tx1"/>
              </a:solidFill>
              <a:prstDash val="solid"/>
              <a:round/>
            </a:ln>
          </p:spPr>
          <p:txBody>
            <a:bodyPr/>
            <a:lstStyle/>
            <a:p>
              <a:endParaRPr lang="es-419"/>
            </a:p>
          </p:txBody>
        </p:sp>
        <p:sp>
          <p:nvSpPr>
            <p:cNvPr id="230" name="Freeform: Shape 229">
              <a:extLst>
                <a:ext uri="{FF2B5EF4-FFF2-40B4-BE49-F238E27FC236}">
                  <a16:creationId xmlns:a16="http://schemas.microsoft.com/office/drawing/2014/main" id="{004D666A-74A2-47FA-B25A-A7D9932B6888}"/>
                </a:ext>
              </a:extLst>
            </p:cNvPr>
            <p:cNvSpPr/>
            <p:nvPr/>
          </p:nvSpPr>
          <p:spPr>
            <a:xfrm>
              <a:off x="4323627" y="1858256"/>
              <a:ext cx="6054" cy="12106"/>
            </a:xfrm>
            <a:custGeom>
              <a:avLst/>
              <a:gdLst/>
              <a:ahLst/>
              <a:cxnLst/>
              <a:rect l="0" t="0" r="0" b="0"/>
              <a:pathLst>
                <a:path w="2454" h="4909">
                  <a:moveTo>
                    <a:pt x="1841" y="1841"/>
                  </a:moveTo>
                  <a:lnTo>
                    <a:pt x="1841" y="4786"/>
                  </a:lnTo>
                </a:path>
              </a:pathLst>
            </a:custGeom>
            <a:ln w="12700" cap="rnd">
              <a:solidFill>
                <a:schemeClr val="tx1"/>
              </a:solidFill>
              <a:prstDash val="solid"/>
              <a:round/>
            </a:ln>
          </p:spPr>
          <p:txBody>
            <a:bodyPr/>
            <a:lstStyle/>
            <a:p>
              <a:endParaRPr lang="es-419"/>
            </a:p>
          </p:txBody>
        </p:sp>
        <p:sp>
          <p:nvSpPr>
            <p:cNvPr id="231" name="Freeform: Shape 230">
              <a:extLst>
                <a:ext uri="{FF2B5EF4-FFF2-40B4-BE49-F238E27FC236}">
                  <a16:creationId xmlns:a16="http://schemas.microsoft.com/office/drawing/2014/main" id="{6EF095CA-9DF8-41BF-B31D-E8BF3F6D965B}"/>
                </a:ext>
              </a:extLst>
            </p:cNvPr>
            <p:cNvSpPr/>
            <p:nvPr/>
          </p:nvSpPr>
          <p:spPr>
            <a:xfrm>
              <a:off x="4346021" y="1858256"/>
              <a:ext cx="6054" cy="12106"/>
            </a:xfrm>
            <a:custGeom>
              <a:avLst/>
              <a:gdLst/>
              <a:ahLst/>
              <a:cxnLst/>
              <a:rect l="0" t="0" r="0" b="0"/>
              <a:pathLst>
                <a:path w="2454" h="4909">
                  <a:moveTo>
                    <a:pt x="1841" y="1841"/>
                  </a:moveTo>
                  <a:lnTo>
                    <a:pt x="1841" y="4786"/>
                  </a:lnTo>
                </a:path>
              </a:pathLst>
            </a:custGeom>
            <a:ln w="12700" cap="rnd">
              <a:solidFill>
                <a:schemeClr val="tx1"/>
              </a:solidFill>
              <a:prstDash val="solid"/>
              <a:round/>
            </a:ln>
          </p:spPr>
          <p:txBody>
            <a:bodyPr/>
            <a:lstStyle/>
            <a:p>
              <a:endParaRPr lang="es-419"/>
            </a:p>
          </p:txBody>
        </p:sp>
        <p:sp>
          <p:nvSpPr>
            <p:cNvPr id="232" name="Freeform: Shape 231">
              <a:extLst>
                <a:ext uri="{FF2B5EF4-FFF2-40B4-BE49-F238E27FC236}">
                  <a16:creationId xmlns:a16="http://schemas.microsoft.com/office/drawing/2014/main" id="{1318D474-BAD6-4771-B141-28FBFDBCA4ED}"/>
                </a:ext>
              </a:extLst>
            </p:cNvPr>
            <p:cNvSpPr/>
            <p:nvPr/>
          </p:nvSpPr>
          <p:spPr>
            <a:xfrm>
              <a:off x="4301231" y="1909103"/>
              <a:ext cx="6054" cy="12106"/>
            </a:xfrm>
            <a:custGeom>
              <a:avLst/>
              <a:gdLst/>
              <a:ahLst/>
              <a:cxnLst/>
              <a:rect l="0" t="0" r="0" b="0"/>
              <a:pathLst>
                <a:path w="2454" h="4909">
                  <a:moveTo>
                    <a:pt x="1841" y="1841"/>
                  </a:moveTo>
                  <a:lnTo>
                    <a:pt x="1841" y="4541"/>
                  </a:lnTo>
                </a:path>
              </a:pathLst>
            </a:custGeom>
            <a:ln w="12700" cap="rnd">
              <a:solidFill>
                <a:schemeClr val="tx1"/>
              </a:solidFill>
              <a:prstDash val="solid"/>
              <a:round/>
            </a:ln>
          </p:spPr>
          <p:txBody>
            <a:bodyPr/>
            <a:lstStyle/>
            <a:p>
              <a:endParaRPr lang="es-419"/>
            </a:p>
          </p:txBody>
        </p:sp>
        <p:sp>
          <p:nvSpPr>
            <p:cNvPr id="233" name="Freeform: Shape 232">
              <a:extLst>
                <a:ext uri="{FF2B5EF4-FFF2-40B4-BE49-F238E27FC236}">
                  <a16:creationId xmlns:a16="http://schemas.microsoft.com/office/drawing/2014/main" id="{BD19BB34-6B5A-413B-8860-80C64476CE20}"/>
                </a:ext>
              </a:extLst>
            </p:cNvPr>
            <p:cNvSpPr/>
            <p:nvPr/>
          </p:nvSpPr>
          <p:spPr>
            <a:xfrm>
              <a:off x="4323627" y="1909103"/>
              <a:ext cx="6054" cy="12106"/>
            </a:xfrm>
            <a:custGeom>
              <a:avLst/>
              <a:gdLst/>
              <a:ahLst/>
              <a:cxnLst/>
              <a:rect l="0" t="0" r="0" b="0"/>
              <a:pathLst>
                <a:path w="2454" h="4909">
                  <a:moveTo>
                    <a:pt x="1841" y="1841"/>
                  </a:moveTo>
                  <a:lnTo>
                    <a:pt x="1841" y="4541"/>
                  </a:lnTo>
                </a:path>
              </a:pathLst>
            </a:custGeom>
            <a:ln w="12700" cap="rnd">
              <a:solidFill>
                <a:schemeClr val="tx1"/>
              </a:solidFill>
              <a:prstDash val="solid"/>
              <a:round/>
            </a:ln>
          </p:spPr>
          <p:txBody>
            <a:bodyPr/>
            <a:lstStyle/>
            <a:p>
              <a:endParaRPr lang="es-419"/>
            </a:p>
          </p:txBody>
        </p:sp>
        <p:sp>
          <p:nvSpPr>
            <p:cNvPr id="234" name="Freeform: Shape 233">
              <a:extLst>
                <a:ext uri="{FF2B5EF4-FFF2-40B4-BE49-F238E27FC236}">
                  <a16:creationId xmlns:a16="http://schemas.microsoft.com/office/drawing/2014/main" id="{4B985CA2-E88E-4279-B9F4-1B2764A0D443}"/>
                </a:ext>
              </a:extLst>
            </p:cNvPr>
            <p:cNvSpPr/>
            <p:nvPr/>
          </p:nvSpPr>
          <p:spPr>
            <a:xfrm>
              <a:off x="4281860" y="1840099"/>
              <a:ext cx="96848" cy="102900"/>
            </a:xfrm>
            <a:custGeom>
              <a:avLst/>
              <a:gdLst/>
              <a:ahLst/>
              <a:cxnLst/>
              <a:rect l="0" t="0" r="0" b="0"/>
              <a:pathLst>
                <a:path w="39272" h="41727">
                  <a:moveTo>
                    <a:pt x="1841" y="1841"/>
                  </a:moveTo>
                  <a:lnTo>
                    <a:pt x="1841" y="40132"/>
                  </a:lnTo>
                  <a:lnTo>
                    <a:pt x="27859" y="40132"/>
                  </a:lnTo>
                  <a:lnTo>
                    <a:pt x="27859" y="40132"/>
                  </a:lnTo>
                  <a:cubicBezTo>
                    <a:pt x="27859" y="33259"/>
                    <a:pt x="30805" y="30314"/>
                    <a:pt x="37677" y="30314"/>
                  </a:cubicBezTo>
                  <a:lnTo>
                    <a:pt x="37677" y="30314"/>
                  </a:lnTo>
                  <a:lnTo>
                    <a:pt x="37677" y="2086"/>
                  </a:lnTo>
                  <a:lnTo>
                    <a:pt x="1841" y="2086"/>
                  </a:lnTo>
                  <a:close/>
                </a:path>
              </a:pathLst>
            </a:custGeom>
            <a:noFill/>
            <a:ln w="12700" cap="rnd">
              <a:solidFill>
                <a:schemeClr val="tx1"/>
              </a:solidFill>
              <a:prstDash val="solid"/>
              <a:round/>
            </a:ln>
          </p:spPr>
          <p:txBody>
            <a:bodyPr/>
            <a:lstStyle/>
            <a:p>
              <a:endParaRPr lang="es-419"/>
            </a:p>
          </p:txBody>
        </p:sp>
      </p:grpSp>
      <p:grpSp>
        <p:nvGrpSpPr>
          <p:cNvPr id="1022" name="Group 1021">
            <a:extLst>
              <a:ext uri="{FF2B5EF4-FFF2-40B4-BE49-F238E27FC236}">
                <a16:creationId xmlns:a16="http://schemas.microsoft.com/office/drawing/2014/main" id="{CB7B3028-9858-441F-AD22-19F7F7B7C300}"/>
              </a:ext>
            </a:extLst>
          </p:cNvPr>
          <p:cNvGrpSpPr/>
          <p:nvPr/>
        </p:nvGrpSpPr>
        <p:grpSpPr>
          <a:xfrm>
            <a:off x="1192636" y="2386680"/>
            <a:ext cx="200754" cy="197932"/>
            <a:chOff x="1192636" y="2386680"/>
            <a:chExt cx="200754" cy="197932"/>
          </a:xfrm>
        </p:grpSpPr>
        <p:sp>
          <p:nvSpPr>
            <p:cNvPr id="235" name="Freeform: Shape 234">
              <a:extLst>
                <a:ext uri="{FF2B5EF4-FFF2-40B4-BE49-F238E27FC236}">
                  <a16:creationId xmlns:a16="http://schemas.microsoft.com/office/drawing/2014/main" id="{9324CE4C-3BD9-4E74-B5A2-D9151D068266}"/>
                </a:ext>
              </a:extLst>
            </p:cNvPr>
            <p:cNvSpPr/>
            <p:nvPr/>
          </p:nvSpPr>
          <p:spPr>
            <a:xfrm>
              <a:off x="1192636" y="2421182"/>
              <a:ext cx="163430" cy="163430"/>
            </a:xfrm>
            <a:custGeom>
              <a:avLst/>
              <a:gdLst/>
              <a:ahLst/>
              <a:cxnLst/>
              <a:rect l="0" t="0" r="0" b="0"/>
              <a:pathLst>
                <a:path w="66272" h="66272">
                  <a:moveTo>
                    <a:pt x="60913" y="1841"/>
                  </a:moveTo>
                  <a:lnTo>
                    <a:pt x="41522" y="21232"/>
                  </a:lnTo>
                  <a:cubicBezTo>
                    <a:pt x="35876" y="17796"/>
                    <a:pt x="29249" y="17796"/>
                    <a:pt x="25076" y="21968"/>
                  </a:cubicBezTo>
                  <a:cubicBezTo>
                    <a:pt x="24585" y="22459"/>
                    <a:pt x="24094" y="23195"/>
                    <a:pt x="23603" y="23932"/>
                  </a:cubicBezTo>
                  <a:cubicBezTo>
                    <a:pt x="21640" y="27123"/>
                    <a:pt x="18449" y="29823"/>
                    <a:pt x="14522" y="30314"/>
                  </a:cubicBezTo>
                  <a:cubicBezTo>
                    <a:pt x="11331" y="30805"/>
                    <a:pt x="8385" y="32032"/>
                    <a:pt x="5931" y="34241"/>
                  </a:cubicBezTo>
                  <a:cubicBezTo>
                    <a:pt x="-451" y="40623"/>
                    <a:pt x="776" y="52159"/>
                    <a:pt x="8631" y="60014"/>
                  </a:cubicBezTo>
                  <a:cubicBezTo>
                    <a:pt x="16485" y="67868"/>
                    <a:pt x="28022" y="69095"/>
                    <a:pt x="34403" y="62714"/>
                  </a:cubicBezTo>
                  <a:cubicBezTo>
                    <a:pt x="36613" y="60504"/>
                    <a:pt x="38085" y="57559"/>
                    <a:pt x="38331" y="54123"/>
                  </a:cubicBezTo>
                  <a:cubicBezTo>
                    <a:pt x="38822" y="50195"/>
                    <a:pt x="41276" y="47250"/>
                    <a:pt x="44713" y="45041"/>
                  </a:cubicBezTo>
                  <a:cubicBezTo>
                    <a:pt x="45449" y="44550"/>
                    <a:pt x="45940" y="44059"/>
                    <a:pt x="46676" y="43568"/>
                  </a:cubicBezTo>
                  <a:cubicBezTo>
                    <a:pt x="50849" y="39395"/>
                    <a:pt x="50849" y="32768"/>
                    <a:pt x="47413" y="27123"/>
                  </a:cubicBezTo>
                  <a:lnTo>
                    <a:pt x="66804" y="7732"/>
                  </a:lnTo>
                </a:path>
              </a:pathLst>
            </a:custGeom>
            <a:noFill/>
            <a:ln w="12700" cap="rnd">
              <a:solidFill>
                <a:schemeClr val="tx1"/>
              </a:solidFill>
              <a:prstDash val="solid"/>
              <a:round/>
            </a:ln>
          </p:spPr>
          <p:txBody>
            <a:bodyPr/>
            <a:lstStyle/>
            <a:p>
              <a:endParaRPr lang="es-419"/>
            </a:p>
          </p:txBody>
        </p:sp>
        <p:sp>
          <p:nvSpPr>
            <p:cNvPr id="236" name="Freeform: Shape 235">
              <a:extLst>
                <a:ext uri="{FF2B5EF4-FFF2-40B4-BE49-F238E27FC236}">
                  <a16:creationId xmlns:a16="http://schemas.microsoft.com/office/drawing/2014/main" id="{88BEA66A-6BF6-4C5B-8FA2-E3AA9563EAAC}"/>
                </a:ext>
              </a:extLst>
            </p:cNvPr>
            <p:cNvSpPr/>
            <p:nvPr/>
          </p:nvSpPr>
          <p:spPr>
            <a:xfrm>
              <a:off x="1343756" y="2386680"/>
              <a:ext cx="48423" cy="48423"/>
            </a:xfrm>
            <a:custGeom>
              <a:avLst/>
              <a:gdLst/>
              <a:ahLst/>
              <a:cxnLst/>
              <a:rect l="0" t="0" r="0" b="0"/>
              <a:pathLst>
                <a:path w="19636" h="19636">
                  <a:moveTo>
                    <a:pt x="9695" y="19514"/>
                  </a:moveTo>
                  <a:lnTo>
                    <a:pt x="19514" y="9941"/>
                  </a:lnTo>
                  <a:lnTo>
                    <a:pt x="11414" y="1841"/>
                  </a:lnTo>
                  <a:lnTo>
                    <a:pt x="1841" y="11414"/>
                  </a:lnTo>
                </a:path>
              </a:pathLst>
            </a:custGeom>
            <a:noFill/>
            <a:ln w="12700" cap="rnd">
              <a:solidFill>
                <a:schemeClr val="tx1"/>
              </a:solidFill>
              <a:prstDash val="solid"/>
              <a:round/>
            </a:ln>
          </p:spPr>
          <p:txBody>
            <a:bodyPr/>
            <a:lstStyle/>
            <a:p>
              <a:endParaRPr lang="es-419"/>
            </a:p>
          </p:txBody>
        </p:sp>
        <p:sp>
          <p:nvSpPr>
            <p:cNvPr id="237" name="Freeform: Shape 236">
              <a:extLst>
                <a:ext uri="{FF2B5EF4-FFF2-40B4-BE49-F238E27FC236}">
                  <a16:creationId xmlns:a16="http://schemas.microsoft.com/office/drawing/2014/main" id="{7FCB5773-EF8E-42CD-815E-6BB3F424C0DE}"/>
                </a:ext>
              </a:extLst>
            </p:cNvPr>
            <p:cNvSpPr/>
            <p:nvPr/>
          </p:nvSpPr>
          <p:spPr>
            <a:xfrm>
              <a:off x="1338309" y="2410287"/>
              <a:ext cx="12106" cy="18160"/>
            </a:xfrm>
            <a:custGeom>
              <a:avLst/>
              <a:gdLst/>
              <a:ahLst/>
              <a:cxnLst/>
              <a:rect l="0" t="0" r="0" b="0"/>
              <a:pathLst>
                <a:path w="4909" h="7363">
                  <a:moveTo>
                    <a:pt x="4050" y="1841"/>
                  </a:moveTo>
                  <a:cubicBezTo>
                    <a:pt x="4050" y="1841"/>
                    <a:pt x="3805" y="4050"/>
                    <a:pt x="1841" y="6014"/>
                  </a:cubicBezTo>
                </a:path>
              </a:pathLst>
            </a:custGeom>
            <a:noFill/>
            <a:ln w="12700" cap="rnd">
              <a:solidFill>
                <a:schemeClr val="tx1"/>
              </a:solidFill>
              <a:prstDash val="solid"/>
              <a:round/>
            </a:ln>
          </p:spPr>
          <p:txBody>
            <a:bodyPr/>
            <a:lstStyle/>
            <a:p>
              <a:endParaRPr lang="es-419"/>
            </a:p>
          </p:txBody>
        </p:sp>
        <p:sp>
          <p:nvSpPr>
            <p:cNvPr id="238" name="Freeform: Shape 237">
              <a:extLst>
                <a:ext uri="{FF2B5EF4-FFF2-40B4-BE49-F238E27FC236}">
                  <a16:creationId xmlns:a16="http://schemas.microsoft.com/office/drawing/2014/main" id="{F14C6163-F7D4-405B-A016-CB2D34C57B93}"/>
                </a:ext>
              </a:extLst>
            </p:cNvPr>
            <p:cNvSpPr/>
            <p:nvPr/>
          </p:nvSpPr>
          <p:spPr>
            <a:xfrm>
              <a:off x="1352836" y="2430262"/>
              <a:ext cx="18160" cy="12106"/>
            </a:xfrm>
            <a:custGeom>
              <a:avLst/>
              <a:gdLst/>
              <a:ahLst/>
              <a:cxnLst/>
              <a:rect l="0" t="0" r="0" b="0"/>
              <a:pathLst>
                <a:path w="7363" h="4909">
                  <a:moveTo>
                    <a:pt x="6014" y="1841"/>
                  </a:moveTo>
                  <a:cubicBezTo>
                    <a:pt x="6014" y="1841"/>
                    <a:pt x="3805" y="2086"/>
                    <a:pt x="1841" y="4050"/>
                  </a:cubicBezTo>
                </a:path>
              </a:pathLst>
            </a:custGeom>
            <a:noFill/>
            <a:ln w="12700" cap="rnd">
              <a:solidFill>
                <a:schemeClr val="tx1"/>
              </a:solidFill>
              <a:prstDash val="solid"/>
              <a:round/>
            </a:ln>
          </p:spPr>
          <p:txBody>
            <a:bodyPr/>
            <a:lstStyle/>
            <a:p>
              <a:endParaRPr lang="es-419"/>
            </a:p>
          </p:txBody>
        </p:sp>
        <p:sp>
          <p:nvSpPr>
            <p:cNvPr id="239" name="Freeform: Shape 238">
              <a:extLst>
                <a:ext uri="{FF2B5EF4-FFF2-40B4-BE49-F238E27FC236}">
                  <a16:creationId xmlns:a16="http://schemas.microsoft.com/office/drawing/2014/main" id="{67EB852B-4440-40BB-8362-AD94D6383214}"/>
                </a:ext>
              </a:extLst>
            </p:cNvPr>
            <p:cNvSpPr/>
            <p:nvPr/>
          </p:nvSpPr>
          <p:spPr>
            <a:xfrm>
              <a:off x="1381284" y="2412709"/>
              <a:ext cx="12106" cy="12106"/>
            </a:xfrm>
            <a:custGeom>
              <a:avLst/>
              <a:gdLst/>
              <a:ahLst/>
              <a:cxnLst/>
              <a:rect l="0" t="0" r="0" b="0"/>
              <a:pathLst>
                <a:path w="4909" h="4909">
                  <a:moveTo>
                    <a:pt x="1841" y="1841"/>
                  </a:moveTo>
                  <a:lnTo>
                    <a:pt x="3314" y="3314"/>
                  </a:lnTo>
                </a:path>
              </a:pathLst>
            </a:custGeom>
            <a:ln w="12700" cap="rnd">
              <a:solidFill>
                <a:schemeClr val="tx1"/>
              </a:solidFill>
              <a:prstDash val="solid"/>
              <a:round/>
            </a:ln>
          </p:spPr>
          <p:txBody>
            <a:bodyPr/>
            <a:lstStyle/>
            <a:p>
              <a:endParaRPr lang="es-419"/>
            </a:p>
          </p:txBody>
        </p:sp>
        <p:sp>
          <p:nvSpPr>
            <p:cNvPr id="240" name="Freeform: Shape 239">
              <a:extLst>
                <a:ext uri="{FF2B5EF4-FFF2-40B4-BE49-F238E27FC236}">
                  <a16:creationId xmlns:a16="http://schemas.microsoft.com/office/drawing/2014/main" id="{8BD065CD-900C-4571-AC88-504A35E9E040}"/>
                </a:ext>
              </a:extLst>
            </p:cNvPr>
            <p:cNvSpPr/>
            <p:nvPr/>
          </p:nvSpPr>
          <p:spPr>
            <a:xfrm>
              <a:off x="1370993" y="2422393"/>
              <a:ext cx="12106" cy="12106"/>
            </a:xfrm>
            <a:custGeom>
              <a:avLst/>
              <a:gdLst/>
              <a:ahLst/>
              <a:cxnLst/>
              <a:rect l="0" t="0" r="0" b="0"/>
              <a:pathLst>
                <a:path w="4909" h="4909">
                  <a:moveTo>
                    <a:pt x="1841" y="1841"/>
                  </a:moveTo>
                  <a:lnTo>
                    <a:pt x="3559" y="3559"/>
                  </a:lnTo>
                </a:path>
              </a:pathLst>
            </a:custGeom>
            <a:ln w="12700" cap="rnd">
              <a:solidFill>
                <a:schemeClr val="tx1"/>
              </a:solidFill>
              <a:prstDash val="solid"/>
              <a:round/>
            </a:ln>
          </p:spPr>
          <p:txBody>
            <a:bodyPr/>
            <a:lstStyle/>
            <a:p>
              <a:endParaRPr lang="es-419"/>
            </a:p>
          </p:txBody>
        </p:sp>
        <p:sp>
          <p:nvSpPr>
            <p:cNvPr id="241" name="Freeform: Shape 240">
              <a:extLst>
                <a:ext uri="{FF2B5EF4-FFF2-40B4-BE49-F238E27FC236}">
                  <a16:creationId xmlns:a16="http://schemas.microsoft.com/office/drawing/2014/main" id="{D23B83C3-C055-4180-BB26-8E6A729F1570}"/>
                </a:ext>
              </a:extLst>
            </p:cNvPr>
            <p:cNvSpPr/>
            <p:nvPr/>
          </p:nvSpPr>
          <p:spPr>
            <a:xfrm>
              <a:off x="1357677" y="2388497"/>
              <a:ext cx="12106" cy="12106"/>
            </a:xfrm>
            <a:custGeom>
              <a:avLst/>
              <a:gdLst/>
              <a:ahLst/>
              <a:cxnLst/>
              <a:rect l="0" t="0" r="0" b="0"/>
              <a:pathLst>
                <a:path w="4909" h="4909">
                  <a:moveTo>
                    <a:pt x="1841" y="1841"/>
                  </a:moveTo>
                  <a:lnTo>
                    <a:pt x="3314" y="3559"/>
                  </a:lnTo>
                </a:path>
              </a:pathLst>
            </a:custGeom>
            <a:ln w="12700" cap="rnd">
              <a:solidFill>
                <a:schemeClr val="tx1"/>
              </a:solidFill>
              <a:prstDash val="solid"/>
              <a:round/>
            </a:ln>
          </p:spPr>
          <p:txBody>
            <a:bodyPr/>
            <a:lstStyle/>
            <a:p>
              <a:endParaRPr lang="es-419"/>
            </a:p>
          </p:txBody>
        </p:sp>
        <p:sp>
          <p:nvSpPr>
            <p:cNvPr id="242" name="Freeform: Shape 241">
              <a:extLst>
                <a:ext uri="{FF2B5EF4-FFF2-40B4-BE49-F238E27FC236}">
                  <a16:creationId xmlns:a16="http://schemas.microsoft.com/office/drawing/2014/main" id="{72BA3DAA-4132-4BA5-9E17-D28526D8F89F}"/>
                </a:ext>
              </a:extLst>
            </p:cNvPr>
            <p:cNvSpPr/>
            <p:nvPr/>
          </p:nvSpPr>
          <p:spPr>
            <a:xfrm>
              <a:off x="1347386" y="2398786"/>
              <a:ext cx="12106" cy="12106"/>
            </a:xfrm>
            <a:custGeom>
              <a:avLst/>
              <a:gdLst/>
              <a:ahLst/>
              <a:cxnLst/>
              <a:rect l="0" t="0" r="0" b="0"/>
              <a:pathLst>
                <a:path w="4909" h="4909">
                  <a:moveTo>
                    <a:pt x="1841" y="1841"/>
                  </a:moveTo>
                  <a:lnTo>
                    <a:pt x="3314" y="3559"/>
                  </a:lnTo>
                </a:path>
              </a:pathLst>
            </a:custGeom>
            <a:ln w="12700" cap="rnd">
              <a:solidFill>
                <a:schemeClr val="tx1"/>
              </a:solidFill>
              <a:prstDash val="solid"/>
              <a:round/>
            </a:ln>
          </p:spPr>
          <p:txBody>
            <a:bodyPr/>
            <a:lstStyle/>
            <a:p>
              <a:endParaRPr lang="es-419"/>
            </a:p>
          </p:txBody>
        </p:sp>
        <p:sp>
          <p:nvSpPr>
            <p:cNvPr id="243" name="Freeform: Shape 242">
              <a:extLst>
                <a:ext uri="{FF2B5EF4-FFF2-40B4-BE49-F238E27FC236}">
                  <a16:creationId xmlns:a16="http://schemas.microsoft.com/office/drawing/2014/main" id="{7175C2F6-24D6-418B-8092-159648A6CD7E}"/>
                </a:ext>
              </a:extLst>
            </p:cNvPr>
            <p:cNvSpPr/>
            <p:nvPr/>
          </p:nvSpPr>
          <p:spPr>
            <a:xfrm>
              <a:off x="1239039" y="2504107"/>
              <a:ext cx="36317" cy="36317"/>
            </a:xfrm>
            <a:custGeom>
              <a:avLst/>
              <a:gdLst/>
              <a:ahLst/>
              <a:cxnLst/>
              <a:rect l="0" t="0" r="0" b="0"/>
              <a:pathLst>
                <a:path w="14727" h="14727">
                  <a:moveTo>
                    <a:pt x="14114" y="7977"/>
                  </a:moveTo>
                  <a:cubicBezTo>
                    <a:pt x="14114" y="11366"/>
                    <a:pt x="11366" y="14114"/>
                    <a:pt x="7977" y="14114"/>
                  </a:cubicBezTo>
                  <a:cubicBezTo>
                    <a:pt x="4588" y="14114"/>
                    <a:pt x="1841" y="11366"/>
                    <a:pt x="1841" y="7977"/>
                  </a:cubicBezTo>
                  <a:cubicBezTo>
                    <a:pt x="1841" y="4588"/>
                    <a:pt x="4588" y="1841"/>
                    <a:pt x="7977" y="1841"/>
                  </a:cubicBezTo>
                  <a:cubicBezTo>
                    <a:pt x="11366" y="1841"/>
                    <a:pt x="14114" y="4588"/>
                    <a:pt x="14114" y="7977"/>
                  </a:cubicBezTo>
                  <a:close/>
                </a:path>
              </a:pathLst>
            </a:custGeom>
            <a:noFill/>
            <a:ln w="12700" cap="rnd">
              <a:solidFill>
                <a:schemeClr val="tx1"/>
              </a:solidFill>
              <a:prstDash val="solid"/>
              <a:round/>
            </a:ln>
          </p:spPr>
          <p:txBody>
            <a:bodyPr/>
            <a:lstStyle/>
            <a:p>
              <a:endParaRPr lang="es-419"/>
            </a:p>
          </p:txBody>
        </p:sp>
      </p:grpSp>
      <p:grpSp>
        <p:nvGrpSpPr>
          <p:cNvPr id="1024" name="Group 1023">
            <a:extLst>
              <a:ext uri="{FF2B5EF4-FFF2-40B4-BE49-F238E27FC236}">
                <a16:creationId xmlns:a16="http://schemas.microsoft.com/office/drawing/2014/main" id="{362EC132-F79B-431F-BF26-683011818D92}"/>
              </a:ext>
            </a:extLst>
          </p:cNvPr>
          <p:cNvGrpSpPr/>
          <p:nvPr/>
        </p:nvGrpSpPr>
        <p:grpSpPr>
          <a:xfrm>
            <a:off x="2421041" y="2386680"/>
            <a:ext cx="130278" cy="201565"/>
            <a:chOff x="2421041" y="2386680"/>
            <a:chExt cx="130278" cy="201565"/>
          </a:xfrm>
        </p:grpSpPr>
        <p:sp>
          <p:nvSpPr>
            <p:cNvPr id="244" name="Freeform: Shape 243">
              <a:extLst>
                <a:ext uri="{FF2B5EF4-FFF2-40B4-BE49-F238E27FC236}">
                  <a16:creationId xmlns:a16="http://schemas.microsoft.com/office/drawing/2014/main" id="{070A9A09-B22F-4A7D-BA09-04ED2B0B13DE}"/>
                </a:ext>
              </a:extLst>
            </p:cNvPr>
            <p:cNvSpPr/>
            <p:nvPr/>
          </p:nvSpPr>
          <p:spPr>
            <a:xfrm>
              <a:off x="2422997" y="2416945"/>
              <a:ext cx="127111" cy="30265"/>
            </a:xfrm>
            <a:custGeom>
              <a:avLst/>
              <a:gdLst/>
              <a:ahLst/>
              <a:cxnLst/>
              <a:rect l="0" t="0" r="0" b="0"/>
              <a:pathLst>
                <a:path w="51545" h="12272">
                  <a:moveTo>
                    <a:pt x="50686" y="1841"/>
                  </a:moveTo>
                  <a:cubicBezTo>
                    <a:pt x="50932" y="2332"/>
                    <a:pt x="50932" y="2823"/>
                    <a:pt x="50932" y="3068"/>
                  </a:cubicBezTo>
                  <a:cubicBezTo>
                    <a:pt x="50932" y="8223"/>
                    <a:pt x="39886" y="12641"/>
                    <a:pt x="26386" y="12641"/>
                  </a:cubicBezTo>
                  <a:cubicBezTo>
                    <a:pt x="12886" y="12641"/>
                    <a:pt x="1841" y="8468"/>
                    <a:pt x="1841" y="3068"/>
                  </a:cubicBezTo>
                  <a:cubicBezTo>
                    <a:pt x="1841" y="2577"/>
                    <a:pt x="1841" y="2086"/>
                    <a:pt x="2086" y="1841"/>
                  </a:cubicBezTo>
                </a:path>
              </a:pathLst>
            </a:custGeom>
            <a:noFill/>
            <a:ln w="12700" cap="flat">
              <a:solidFill>
                <a:schemeClr val="tx1"/>
              </a:solidFill>
              <a:prstDash val="solid"/>
              <a:miter/>
            </a:ln>
          </p:spPr>
          <p:txBody>
            <a:bodyPr/>
            <a:lstStyle/>
            <a:p>
              <a:endParaRPr lang="es-419"/>
            </a:p>
          </p:txBody>
        </p:sp>
        <p:sp>
          <p:nvSpPr>
            <p:cNvPr id="245" name="Freeform: Shape 244">
              <a:extLst>
                <a:ext uri="{FF2B5EF4-FFF2-40B4-BE49-F238E27FC236}">
                  <a16:creationId xmlns:a16="http://schemas.microsoft.com/office/drawing/2014/main" id="{735C443C-F0D2-423E-B641-67EADD46673A}"/>
                </a:ext>
              </a:extLst>
            </p:cNvPr>
            <p:cNvSpPr/>
            <p:nvPr/>
          </p:nvSpPr>
          <p:spPr>
            <a:xfrm>
              <a:off x="2427234" y="2386680"/>
              <a:ext cx="121059" cy="54477"/>
            </a:xfrm>
            <a:custGeom>
              <a:avLst/>
              <a:gdLst/>
              <a:ahLst/>
              <a:cxnLst/>
              <a:rect l="0" t="0" r="0" b="0"/>
              <a:pathLst>
                <a:path w="49090" h="22090">
                  <a:moveTo>
                    <a:pt x="47495" y="11414"/>
                  </a:moveTo>
                  <a:cubicBezTo>
                    <a:pt x="47495" y="16701"/>
                    <a:pt x="37275" y="20986"/>
                    <a:pt x="24668" y="20986"/>
                  </a:cubicBezTo>
                  <a:cubicBezTo>
                    <a:pt x="12061" y="20986"/>
                    <a:pt x="1841" y="16701"/>
                    <a:pt x="1841" y="11414"/>
                  </a:cubicBezTo>
                  <a:cubicBezTo>
                    <a:pt x="1841" y="6127"/>
                    <a:pt x="12061" y="1841"/>
                    <a:pt x="24668" y="1841"/>
                  </a:cubicBezTo>
                  <a:cubicBezTo>
                    <a:pt x="37275" y="1841"/>
                    <a:pt x="47495" y="6127"/>
                    <a:pt x="47495" y="11414"/>
                  </a:cubicBezTo>
                  <a:close/>
                </a:path>
              </a:pathLst>
            </a:custGeom>
            <a:noFill/>
            <a:ln w="12700" cap="flat">
              <a:solidFill>
                <a:schemeClr val="tx1"/>
              </a:solidFill>
              <a:prstDash val="solid"/>
              <a:miter/>
            </a:ln>
          </p:spPr>
          <p:txBody>
            <a:bodyPr/>
            <a:lstStyle/>
            <a:p>
              <a:endParaRPr lang="es-419"/>
            </a:p>
          </p:txBody>
        </p:sp>
        <p:sp>
          <p:nvSpPr>
            <p:cNvPr id="246" name="Freeform: Shape 245">
              <a:extLst>
                <a:ext uri="{FF2B5EF4-FFF2-40B4-BE49-F238E27FC236}">
                  <a16:creationId xmlns:a16="http://schemas.microsoft.com/office/drawing/2014/main" id="{2364FB76-EA43-4CDA-B9D0-BDA0A93F7A02}"/>
                </a:ext>
              </a:extLst>
            </p:cNvPr>
            <p:cNvSpPr/>
            <p:nvPr/>
          </p:nvSpPr>
          <p:spPr>
            <a:xfrm>
              <a:off x="2421041" y="2424815"/>
              <a:ext cx="66583" cy="163430"/>
            </a:xfrm>
            <a:custGeom>
              <a:avLst/>
              <a:gdLst/>
              <a:ahLst/>
              <a:cxnLst/>
              <a:rect l="0" t="0" r="0" b="0"/>
              <a:pathLst>
                <a:path w="27000" h="66272">
                  <a:moveTo>
                    <a:pt x="27180" y="64923"/>
                  </a:moveTo>
                  <a:cubicBezTo>
                    <a:pt x="22761" y="64923"/>
                    <a:pt x="14416" y="63205"/>
                    <a:pt x="13434" y="61486"/>
                  </a:cubicBezTo>
                  <a:cubicBezTo>
                    <a:pt x="12452" y="59768"/>
                    <a:pt x="4107" y="45777"/>
                    <a:pt x="2389" y="29577"/>
                  </a:cubicBezTo>
                  <a:cubicBezTo>
                    <a:pt x="916" y="14850"/>
                    <a:pt x="2880" y="1841"/>
                    <a:pt x="2880" y="1841"/>
                  </a:cubicBezTo>
                </a:path>
              </a:pathLst>
            </a:custGeom>
            <a:noFill/>
            <a:ln w="12700" cap="flat">
              <a:solidFill>
                <a:schemeClr val="tx1"/>
              </a:solidFill>
              <a:prstDash val="solid"/>
              <a:miter/>
            </a:ln>
          </p:spPr>
          <p:txBody>
            <a:bodyPr/>
            <a:lstStyle/>
            <a:p>
              <a:endParaRPr lang="es-419"/>
            </a:p>
          </p:txBody>
        </p:sp>
        <p:sp>
          <p:nvSpPr>
            <p:cNvPr id="247" name="Freeform: Shape 246">
              <a:extLst>
                <a:ext uri="{FF2B5EF4-FFF2-40B4-BE49-F238E27FC236}">
                  <a16:creationId xmlns:a16="http://schemas.microsoft.com/office/drawing/2014/main" id="{7A688393-414B-435D-B6FE-460E08964CDC}"/>
                </a:ext>
              </a:extLst>
            </p:cNvPr>
            <p:cNvSpPr/>
            <p:nvPr/>
          </p:nvSpPr>
          <p:spPr>
            <a:xfrm>
              <a:off x="2483528" y="2424815"/>
              <a:ext cx="66583" cy="163430"/>
            </a:xfrm>
            <a:custGeom>
              <a:avLst/>
              <a:gdLst/>
              <a:ahLst/>
              <a:cxnLst/>
              <a:rect l="0" t="0" r="0" b="0"/>
              <a:pathLst>
                <a:path w="27000" h="66272">
                  <a:moveTo>
                    <a:pt x="1841" y="64923"/>
                  </a:moveTo>
                  <a:cubicBezTo>
                    <a:pt x="6259" y="64923"/>
                    <a:pt x="14605" y="63205"/>
                    <a:pt x="15586" y="61486"/>
                  </a:cubicBezTo>
                  <a:cubicBezTo>
                    <a:pt x="16568" y="59768"/>
                    <a:pt x="24914" y="45777"/>
                    <a:pt x="26632" y="29577"/>
                  </a:cubicBezTo>
                  <a:cubicBezTo>
                    <a:pt x="28105" y="14850"/>
                    <a:pt x="26141" y="1841"/>
                    <a:pt x="26141" y="1841"/>
                  </a:cubicBezTo>
                </a:path>
              </a:pathLst>
            </a:custGeom>
            <a:noFill/>
            <a:ln w="12700" cap="flat">
              <a:solidFill>
                <a:schemeClr val="tx1"/>
              </a:solidFill>
              <a:prstDash val="solid"/>
              <a:miter/>
            </a:ln>
          </p:spPr>
          <p:txBody>
            <a:bodyPr/>
            <a:lstStyle/>
            <a:p>
              <a:endParaRPr lang="es-419"/>
            </a:p>
          </p:txBody>
        </p:sp>
        <p:sp>
          <p:nvSpPr>
            <p:cNvPr id="248" name="Freeform: Shape 247">
              <a:extLst>
                <a:ext uri="{FF2B5EF4-FFF2-40B4-BE49-F238E27FC236}">
                  <a16:creationId xmlns:a16="http://schemas.microsoft.com/office/drawing/2014/main" id="{EC67CE76-F11F-45DD-98BB-20681A60CD6C}"/>
                </a:ext>
              </a:extLst>
            </p:cNvPr>
            <p:cNvSpPr/>
            <p:nvPr/>
          </p:nvSpPr>
          <p:spPr>
            <a:xfrm>
              <a:off x="2539213" y="2406051"/>
              <a:ext cx="12106" cy="18160"/>
            </a:xfrm>
            <a:custGeom>
              <a:avLst/>
              <a:gdLst/>
              <a:ahLst/>
              <a:cxnLst/>
              <a:rect l="0" t="0" r="0" b="0"/>
              <a:pathLst>
                <a:path w="4909" h="7363">
                  <a:moveTo>
                    <a:pt x="1841" y="1841"/>
                  </a:moveTo>
                  <a:lnTo>
                    <a:pt x="3559" y="6259"/>
                  </a:lnTo>
                </a:path>
              </a:pathLst>
            </a:custGeom>
            <a:ln w="12700" cap="flat">
              <a:solidFill>
                <a:schemeClr val="tx1"/>
              </a:solidFill>
              <a:prstDash val="solid"/>
              <a:miter/>
            </a:ln>
          </p:spPr>
          <p:txBody>
            <a:bodyPr/>
            <a:lstStyle/>
            <a:p>
              <a:endParaRPr lang="es-419"/>
            </a:p>
          </p:txBody>
        </p:sp>
        <p:sp>
          <p:nvSpPr>
            <p:cNvPr id="249" name="Freeform: Shape 248">
              <a:extLst>
                <a:ext uri="{FF2B5EF4-FFF2-40B4-BE49-F238E27FC236}">
                  <a16:creationId xmlns:a16="http://schemas.microsoft.com/office/drawing/2014/main" id="{D0DD8CBF-2DF0-484B-A265-88E7CB13185C}"/>
                </a:ext>
              </a:extLst>
            </p:cNvPr>
            <p:cNvSpPr/>
            <p:nvPr/>
          </p:nvSpPr>
          <p:spPr>
            <a:xfrm>
              <a:off x="2423604" y="2406051"/>
              <a:ext cx="12106" cy="18160"/>
            </a:xfrm>
            <a:custGeom>
              <a:avLst/>
              <a:gdLst/>
              <a:ahLst/>
              <a:cxnLst/>
              <a:rect l="0" t="0" r="0" b="0"/>
              <a:pathLst>
                <a:path w="4909" h="7363">
                  <a:moveTo>
                    <a:pt x="3559" y="1841"/>
                  </a:moveTo>
                  <a:lnTo>
                    <a:pt x="1841" y="6259"/>
                  </a:lnTo>
                </a:path>
              </a:pathLst>
            </a:custGeom>
            <a:ln w="12700" cap="flat">
              <a:solidFill>
                <a:schemeClr val="tx1"/>
              </a:solidFill>
              <a:prstDash val="solid"/>
              <a:miter/>
            </a:ln>
          </p:spPr>
          <p:txBody>
            <a:bodyPr/>
            <a:lstStyle/>
            <a:p>
              <a:endParaRPr lang="es-419"/>
            </a:p>
          </p:txBody>
        </p:sp>
        <p:sp>
          <p:nvSpPr>
            <p:cNvPr id="250" name="Freeform: Shape 249">
              <a:extLst>
                <a:ext uri="{FF2B5EF4-FFF2-40B4-BE49-F238E27FC236}">
                  <a16:creationId xmlns:a16="http://schemas.microsoft.com/office/drawing/2014/main" id="{6DA1FB05-09D1-43C9-9C1B-3553B4D021ED}"/>
                </a:ext>
              </a:extLst>
            </p:cNvPr>
            <p:cNvSpPr/>
            <p:nvPr/>
          </p:nvSpPr>
          <p:spPr>
            <a:xfrm>
              <a:off x="2516819" y="2438735"/>
              <a:ext cx="6054" cy="42371"/>
            </a:xfrm>
            <a:custGeom>
              <a:avLst/>
              <a:gdLst/>
              <a:ahLst/>
              <a:cxnLst/>
              <a:rect l="0" t="0" r="0" b="0"/>
              <a:pathLst>
                <a:path w="2454" h="17181">
                  <a:moveTo>
                    <a:pt x="1841" y="1841"/>
                  </a:moveTo>
                  <a:lnTo>
                    <a:pt x="1841" y="15586"/>
                  </a:lnTo>
                </a:path>
              </a:pathLst>
            </a:custGeom>
            <a:ln w="12700" cap="flat">
              <a:solidFill>
                <a:schemeClr val="tx1"/>
              </a:solidFill>
              <a:prstDash val="solid"/>
              <a:miter/>
            </a:ln>
          </p:spPr>
          <p:txBody>
            <a:bodyPr/>
            <a:lstStyle/>
            <a:p>
              <a:endParaRPr lang="es-419"/>
            </a:p>
          </p:txBody>
        </p:sp>
        <p:sp>
          <p:nvSpPr>
            <p:cNvPr id="251" name="Freeform: Shape 250">
              <a:extLst>
                <a:ext uri="{FF2B5EF4-FFF2-40B4-BE49-F238E27FC236}">
                  <a16:creationId xmlns:a16="http://schemas.microsoft.com/office/drawing/2014/main" id="{01A7FDC1-FBCC-4566-8501-6EC583CF2B86}"/>
                </a:ext>
              </a:extLst>
            </p:cNvPr>
            <p:cNvSpPr/>
            <p:nvPr/>
          </p:nvSpPr>
          <p:spPr>
            <a:xfrm>
              <a:off x="2511976" y="2472026"/>
              <a:ext cx="18160" cy="18160"/>
            </a:xfrm>
            <a:custGeom>
              <a:avLst/>
              <a:gdLst/>
              <a:ahLst/>
              <a:cxnLst/>
              <a:rect l="0" t="0" r="0" b="0"/>
              <a:pathLst>
                <a:path w="7363" h="7363">
                  <a:moveTo>
                    <a:pt x="5768" y="3805"/>
                  </a:moveTo>
                  <a:cubicBezTo>
                    <a:pt x="5768" y="4889"/>
                    <a:pt x="4889" y="5768"/>
                    <a:pt x="3805" y="5768"/>
                  </a:cubicBezTo>
                  <a:cubicBezTo>
                    <a:pt x="2720" y="5768"/>
                    <a:pt x="1841" y="4889"/>
                    <a:pt x="1841" y="3805"/>
                  </a:cubicBezTo>
                  <a:cubicBezTo>
                    <a:pt x="1841" y="2720"/>
                    <a:pt x="2720" y="1841"/>
                    <a:pt x="3805" y="1841"/>
                  </a:cubicBezTo>
                  <a:cubicBezTo>
                    <a:pt x="4889" y="1841"/>
                    <a:pt x="5768" y="2720"/>
                    <a:pt x="5768" y="3805"/>
                  </a:cubicBezTo>
                  <a:close/>
                </a:path>
              </a:pathLst>
            </a:custGeom>
            <a:noFill/>
            <a:ln w="12700" cap="flat">
              <a:solidFill>
                <a:schemeClr val="tx1"/>
              </a:solidFill>
              <a:prstDash val="solid"/>
              <a:miter/>
            </a:ln>
          </p:spPr>
          <p:txBody>
            <a:bodyPr/>
            <a:lstStyle/>
            <a:p>
              <a:endParaRPr lang="es-419"/>
            </a:p>
          </p:txBody>
        </p:sp>
        <p:sp>
          <p:nvSpPr>
            <p:cNvPr id="252" name="Freeform: Shape 251">
              <a:extLst>
                <a:ext uri="{FF2B5EF4-FFF2-40B4-BE49-F238E27FC236}">
                  <a16:creationId xmlns:a16="http://schemas.microsoft.com/office/drawing/2014/main" id="{36C9633D-6595-44D5-8C27-A86C14483A53}"/>
                </a:ext>
              </a:extLst>
            </p:cNvPr>
            <p:cNvSpPr/>
            <p:nvPr/>
          </p:nvSpPr>
          <p:spPr>
            <a:xfrm>
              <a:off x="2450237" y="2438735"/>
              <a:ext cx="6054" cy="42371"/>
            </a:xfrm>
            <a:custGeom>
              <a:avLst/>
              <a:gdLst/>
              <a:ahLst/>
              <a:cxnLst/>
              <a:rect l="0" t="0" r="0" b="0"/>
              <a:pathLst>
                <a:path w="2454" h="17181">
                  <a:moveTo>
                    <a:pt x="1841" y="1841"/>
                  </a:moveTo>
                  <a:lnTo>
                    <a:pt x="1841" y="15586"/>
                  </a:lnTo>
                </a:path>
              </a:pathLst>
            </a:custGeom>
            <a:ln w="12700" cap="flat">
              <a:solidFill>
                <a:schemeClr val="tx1"/>
              </a:solidFill>
              <a:prstDash val="solid"/>
              <a:miter/>
            </a:ln>
          </p:spPr>
          <p:txBody>
            <a:bodyPr/>
            <a:lstStyle/>
            <a:p>
              <a:endParaRPr lang="es-419"/>
            </a:p>
          </p:txBody>
        </p:sp>
        <p:sp>
          <p:nvSpPr>
            <p:cNvPr id="253" name="Freeform: Shape 252">
              <a:extLst>
                <a:ext uri="{FF2B5EF4-FFF2-40B4-BE49-F238E27FC236}">
                  <a16:creationId xmlns:a16="http://schemas.microsoft.com/office/drawing/2014/main" id="{A010D8C4-9D32-4898-BFC3-99FA7A0C6A10}"/>
                </a:ext>
              </a:extLst>
            </p:cNvPr>
            <p:cNvSpPr/>
            <p:nvPr/>
          </p:nvSpPr>
          <p:spPr>
            <a:xfrm>
              <a:off x="2445393" y="2472026"/>
              <a:ext cx="18160" cy="18160"/>
            </a:xfrm>
            <a:custGeom>
              <a:avLst/>
              <a:gdLst/>
              <a:ahLst/>
              <a:cxnLst/>
              <a:rect l="0" t="0" r="0" b="0"/>
              <a:pathLst>
                <a:path w="7363" h="7363">
                  <a:moveTo>
                    <a:pt x="5768" y="3805"/>
                  </a:moveTo>
                  <a:cubicBezTo>
                    <a:pt x="5768" y="4889"/>
                    <a:pt x="4889" y="5768"/>
                    <a:pt x="3805" y="5768"/>
                  </a:cubicBezTo>
                  <a:cubicBezTo>
                    <a:pt x="2720" y="5768"/>
                    <a:pt x="1841" y="4889"/>
                    <a:pt x="1841" y="3805"/>
                  </a:cubicBezTo>
                  <a:cubicBezTo>
                    <a:pt x="1841" y="2720"/>
                    <a:pt x="2720" y="1841"/>
                    <a:pt x="3805" y="1841"/>
                  </a:cubicBezTo>
                  <a:cubicBezTo>
                    <a:pt x="4889" y="1841"/>
                    <a:pt x="5768" y="2720"/>
                    <a:pt x="5768" y="3805"/>
                  </a:cubicBezTo>
                  <a:close/>
                </a:path>
              </a:pathLst>
            </a:custGeom>
            <a:noFill/>
            <a:ln w="12700" cap="flat">
              <a:solidFill>
                <a:schemeClr val="tx1"/>
              </a:solidFill>
              <a:prstDash val="solid"/>
              <a:miter/>
            </a:ln>
          </p:spPr>
          <p:txBody>
            <a:bodyPr/>
            <a:lstStyle/>
            <a:p>
              <a:endParaRPr lang="es-419"/>
            </a:p>
          </p:txBody>
        </p:sp>
      </p:grpSp>
      <p:grpSp>
        <p:nvGrpSpPr>
          <p:cNvPr id="1023" name="Group 1022">
            <a:extLst>
              <a:ext uri="{FF2B5EF4-FFF2-40B4-BE49-F238E27FC236}">
                <a16:creationId xmlns:a16="http://schemas.microsoft.com/office/drawing/2014/main" id="{C93281CC-B815-4A07-A515-FAFB7EF8B58F}"/>
              </a:ext>
            </a:extLst>
          </p:cNvPr>
          <p:cNvGrpSpPr/>
          <p:nvPr/>
        </p:nvGrpSpPr>
        <p:grpSpPr>
          <a:xfrm>
            <a:off x="1789859" y="2403020"/>
            <a:ext cx="202169" cy="167671"/>
            <a:chOff x="1789859" y="2403020"/>
            <a:chExt cx="202169" cy="167671"/>
          </a:xfrm>
        </p:grpSpPr>
        <p:sp>
          <p:nvSpPr>
            <p:cNvPr id="254" name="Freeform: Shape 253">
              <a:extLst>
                <a:ext uri="{FF2B5EF4-FFF2-40B4-BE49-F238E27FC236}">
                  <a16:creationId xmlns:a16="http://schemas.microsoft.com/office/drawing/2014/main" id="{B9F59C44-5BBC-44FC-B46E-D73285C74615}"/>
                </a:ext>
              </a:extLst>
            </p:cNvPr>
            <p:cNvSpPr/>
            <p:nvPr/>
          </p:nvSpPr>
          <p:spPr>
            <a:xfrm>
              <a:off x="1816492" y="2426630"/>
              <a:ext cx="175536" cy="121059"/>
            </a:xfrm>
            <a:custGeom>
              <a:avLst/>
              <a:gdLst/>
              <a:ahLst/>
              <a:cxnLst/>
              <a:rect l="0" t="0" r="0" b="0"/>
              <a:pathLst>
                <a:path w="71181" h="49090">
                  <a:moveTo>
                    <a:pt x="56823" y="1841"/>
                  </a:moveTo>
                  <a:cubicBezTo>
                    <a:pt x="53386" y="1841"/>
                    <a:pt x="11659" y="17795"/>
                    <a:pt x="3314" y="21232"/>
                  </a:cubicBezTo>
                  <a:cubicBezTo>
                    <a:pt x="2332" y="21477"/>
                    <a:pt x="1841" y="22459"/>
                    <a:pt x="1841" y="23441"/>
                  </a:cubicBezTo>
                  <a:lnTo>
                    <a:pt x="1841" y="29823"/>
                  </a:lnTo>
                  <a:lnTo>
                    <a:pt x="19759" y="48477"/>
                  </a:lnTo>
                  <a:cubicBezTo>
                    <a:pt x="23932" y="45532"/>
                    <a:pt x="28595" y="46759"/>
                    <a:pt x="30805" y="47741"/>
                  </a:cubicBezTo>
                  <a:cubicBezTo>
                    <a:pt x="31786" y="48232"/>
                    <a:pt x="33014" y="47986"/>
                    <a:pt x="33505" y="47004"/>
                  </a:cubicBezTo>
                  <a:lnTo>
                    <a:pt x="49950" y="25650"/>
                  </a:lnTo>
                  <a:cubicBezTo>
                    <a:pt x="52650" y="27368"/>
                    <a:pt x="55841" y="28105"/>
                    <a:pt x="59277" y="27368"/>
                  </a:cubicBezTo>
                  <a:cubicBezTo>
                    <a:pt x="64186" y="26386"/>
                    <a:pt x="68359" y="22459"/>
                    <a:pt x="69341" y="17550"/>
                  </a:cubicBezTo>
                  <a:cubicBezTo>
                    <a:pt x="71059" y="8959"/>
                    <a:pt x="64677" y="1841"/>
                    <a:pt x="56823" y="1841"/>
                  </a:cubicBezTo>
                  <a:close/>
                </a:path>
              </a:pathLst>
            </a:custGeom>
            <a:noFill/>
            <a:ln w="12700" cap="rnd">
              <a:solidFill>
                <a:schemeClr val="tx1"/>
              </a:solidFill>
              <a:prstDash val="solid"/>
              <a:round/>
            </a:ln>
          </p:spPr>
          <p:txBody>
            <a:bodyPr/>
            <a:lstStyle/>
            <a:p>
              <a:endParaRPr lang="es-419"/>
            </a:p>
          </p:txBody>
        </p:sp>
        <p:sp>
          <p:nvSpPr>
            <p:cNvPr id="255" name="Freeform: Shape 254">
              <a:extLst>
                <a:ext uri="{FF2B5EF4-FFF2-40B4-BE49-F238E27FC236}">
                  <a16:creationId xmlns:a16="http://schemas.microsoft.com/office/drawing/2014/main" id="{4E674E9C-0D54-48CC-ADDA-8F03DFF4A452}"/>
                </a:ext>
              </a:extLst>
            </p:cNvPr>
            <p:cNvSpPr/>
            <p:nvPr/>
          </p:nvSpPr>
          <p:spPr>
            <a:xfrm>
              <a:off x="1821328" y="2436311"/>
              <a:ext cx="30265" cy="24211"/>
            </a:xfrm>
            <a:custGeom>
              <a:avLst/>
              <a:gdLst/>
              <a:ahLst/>
              <a:cxnLst/>
              <a:rect l="0" t="0" r="0" b="0"/>
              <a:pathLst>
                <a:path w="12272" h="9818">
                  <a:moveTo>
                    <a:pt x="8225" y="8225"/>
                  </a:moveTo>
                  <a:lnTo>
                    <a:pt x="6261" y="8961"/>
                  </a:lnTo>
                  <a:cubicBezTo>
                    <a:pt x="4543" y="9697"/>
                    <a:pt x="2579" y="8715"/>
                    <a:pt x="2088" y="6997"/>
                  </a:cubicBezTo>
                  <a:lnTo>
                    <a:pt x="2088" y="6997"/>
                  </a:lnTo>
                  <a:cubicBezTo>
                    <a:pt x="1352" y="5279"/>
                    <a:pt x="2334" y="3316"/>
                    <a:pt x="4052" y="2825"/>
                  </a:cubicBezTo>
                  <a:lnTo>
                    <a:pt x="6016" y="2088"/>
                  </a:lnTo>
                  <a:cubicBezTo>
                    <a:pt x="7734" y="1352"/>
                    <a:pt x="9697" y="2334"/>
                    <a:pt x="10188" y="4052"/>
                  </a:cubicBezTo>
                  <a:lnTo>
                    <a:pt x="10188" y="4052"/>
                  </a:lnTo>
                  <a:cubicBezTo>
                    <a:pt x="10925" y="5770"/>
                    <a:pt x="9943" y="7734"/>
                    <a:pt x="8225" y="8225"/>
                  </a:cubicBezTo>
                  <a:close/>
                </a:path>
              </a:pathLst>
            </a:custGeom>
            <a:noFill/>
            <a:ln w="12700" cap="rnd">
              <a:solidFill>
                <a:schemeClr val="tx1"/>
              </a:solidFill>
              <a:prstDash val="solid"/>
              <a:round/>
            </a:ln>
          </p:spPr>
          <p:txBody>
            <a:bodyPr/>
            <a:lstStyle/>
            <a:p>
              <a:endParaRPr lang="es-419"/>
            </a:p>
          </p:txBody>
        </p:sp>
        <p:sp>
          <p:nvSpPr>
            <p:cNvPr id="256" name="Freeform: Shape 255">
              <a:extLst>
                <a:ext uri="{FF2B5EF4-FFF2-40B4-BE49-F238E27FC236}">
                  <a16:creationId xmlns:a16="http://schemas.microsoft.com/office/drawing/2014/main" id="{F013989B-96A5-49D3-A8EC-125AB1644F81}"/>
                </a:ext>
              </a:extLst>
            </p:cNvPr>
            <p:cNvSpPr/>
            <p:nvPr/>
          </p:nvSpPr>
          <p:spPr>
            <a:xfrm>
              <a:off x="1851593" y="2425414"/>
              <a:ext cx="30265" cy="24211"/>
            </a:xfrm>
            <a:custGeom>
              <a:avLst/>
              <a:gdLst/>
              <a:ahLst/>
              <a:cxnLst/>
              <a:rect l="0" t="0" r="0" b="0"/>
              <a:pathLst>
                <a:path w="12272" h="9818">
                  <a:moveTo>
                    <a:pt x="8225" y="8225"/>
                  </a:moveTo>
                  <a:lnTo>
                    <a:pt x="6261" y="8961"/>
                  </a:lnTo>
                  <a:cubicBezTo>
                    <a:pt x="4543" y="9697"/>
                    <a:pt x="2579" y="8716"/>
                    <a:pt x="2088" y="6997"/>
                  </a:cubicBezTo>
                  <a:lnTo>
                    <a:pt x="2088" y="6997"/>
                  </a:lnTo>
                  <a:cubicBezTo>
                    <a:pt x="1352" y="5279"/>
                    <a:pt x="2334" y="3316"/>
                    <a:pt x="4052" y="2825"/>
                  </a:cubicBezTo>
                  <a:lnTo>
                    <a:pt x="6016" y="2088"/>
                  </a:lnTo>
                  <a:cubicBezTo>
                    <a:pt x="7734" y="1352"/>
                    <a:pt x="9697" y="2334"/>
                    <a:pt x="10188" y="4052"/>
                  </a:cubicBezTo>
                  <a:lnTo>
                    <a:pt x="10188" y="4052"/>
                  </a:lnTo>
                  <a:cubicBezTo>
                    <a:pt x="10925" y="5770"/>
                    <a:pt x="9943" y="7488"/>
                    <a:pt x="8225" y="8225"/>
                  </a:cubicBezTo>
                  <a:close/>
                </a:path>
              </a:pathLst>
            </a:custGeom>
            <a:noFill/>
            <a:ln w="12700" cap="rnd">
              <a:solidFill>
                <a:schemeClr val="tx1"/>
              </a:solidFill>
              <a:prstDash val="solid"/>
              <a:round/>
            </a:ln>
          </p:spPr>
          <p:txBody>
            <a:bodyPr/>
            <a:lstStyle/>
            <a:p>
              <a:endParaRPr lang="es-419"/>
            </a:p>
          </p:txBody>
        </p:sp>
        <p:sp>
          <p:nvSpPr>
            <p:cNvPr id="257" name="Freeform: Shape 256">
              <a:extLst>
                <a:ext uri="{FF2B5EF4-FFF2-40B4-BE49-F238E27FC236}">
                  <a16:creationId xmlns:a16="http://schemas.microsoft.com/office/drawing/2014/main" id="{BDE78E1E-55C5-4528-A3CC-D8B06015914E}"/>
                </a:ext>
              </a:extLst>
            </p:cNvPr>
            <p:cNvSpPr/>
            <p:nvPr/>
          </p:nvSpPr>
          <p:spPr>
            <a:xfrm>
              <a:off x="1881859" y="2413915"/>
              <a:ext cx="30265" cy="24211"/>
            </a:xfrm>
            <a:custGeom>
              <a:avLst/>
              <a:gdLst/>
              <a:ahLst/>
              <a:cxnLst/>
              <a:rect l="0" t="0" r="0" b="0"/>
              <a:pathLst>
                <a:path w="12272" h="9818">
                  <a:moveTo>
                    <a:pt x="8225" y="8225"/>
                  </a:moveTo>
                  <a:lnTo>
                    <a:pt x="6261" y="8961"/>
                  </a:lnTo>
                  <a:cubicBezTo>
                    <a:pt x="4543" y="9697"/>
                    <a:pt x="2579" y="8716"/>
                    <a:pt x="2088" y="6997"/>
                  </a:cubicBezTo>
                  <a:lnTo>
                    <a:pt x="2088" y="6997"/>
                  </a:lnTo>
                  <a:cubicBezTo>
                    <a:pt x="1352" y="5279"/>
                    <a:pt x="2334" y="3316"/>
                    <a:pt x="4052" y="2825"/>
                  </a:cubicBezTo>
                  <a:lnTo>
                    <a:pt x="6016" y="2088"/>
                  </a:lnTo>
                  <a:cubicBezTo>
                    <a:pt x="7734" y="1352"/>
                    <a:pt x="9697" y="2334"/>
                    <a:pt x="10188" y="4052"/>
                  </a:cubicBezTo>
                  <a:lnTo>
                    <a:pt x="10188" y="4052"/>
                  </a:lnTo>
                  <a:cubicBezTo>
                    <a:pt x="10925" y="5770"/>
                    <a:pt x="9943" y="7734"/>
                    <a:pt x="8225" y="8225"/>
                  </a:cubicBezTo>
                  <a:close/>
                </a:path>
              </a:pathLst>
            </a:custGeom>
            <a:noFill/>
            <a:ln w="12700" cap="rnd">
              <a:solidFill>
                <a:schemeClr val="tx1"/>
              </a:solidFill>
              <a:prstDash val="solid"/>
              <a:round/>
            </a:ln>
          </p:spPr>
          <p:txBody>
            <a:bodyPr/>
            <a:lstStyle/>
            <a:p>
              <a:endParaRPr lang="es-419"/>
            </a:p>
          </p:txBody>
        </p:sp>
        <p:sp>
          <p:nvSpPr>
            <p:cNvPr id="258" name="Freeform: Shape 257">
              <a:extLst>
                <a:ext uri="{FF2B5EF4-FFF2-40B4-BE49-F238E27FC236}">
                  <a16:creationId xmlns:a16="http://schemas.microsoft.com/office/drawing/2014/main" id="{D112CB71-67CF-4E50-B50F-BF7FD781CC52}"/>
                </a:ext>
              </a:extLst>
            </p:cNvPr>
            <p:cNvSpPr/>
            <p:nvPr/>
          </p:nvSpPr>
          <p:spPr>
            <a:xfrm>
              <a:off x="1912124" y="2403020"/>
              <a:ext cx="30265" cy="24211"/>
            </a:xfrm>
            <a:custGeom>
              <a:avLst/>
              <a:gdLst/>
              <a:ahLst/>
              <a:cxnLst/>
              <a:rect l="0" t="0" r="0" b="0"/>
              <a:pathLst>
                <a:path w="12272" h="9818">
                  <a:moveTo>
                    <a:pt x="8225" y="8225"/>
                  </a:moveTo>
                  <a:lnTo>
                    <a:pt x="6261" y="8961"/>
                  </a:lnTo>
                  <a:cubicBezTo>
                    <a:pt x="4543" y="9697"/>
                    <a:pt x="2579" y="8715"/>
                    <a:pt x="2088" y="6997"/>
                  </a:cubicBezTo>
                  <a:lnTo>
                    <a:pt x="2088" y="6997"/>
                  </a:lnTo>
                  <a:cubicBezTo>
                    <a:pt x="1352" y="5279"/>
                    <a:pt x="2334" y="3316"/>
                    <a:pt x="4052" y="2825"/>
                  </a:cubicBezTo>
                  <a:lnTo>
                    <a:pt x="6016" y="2088"/>
                  </a:lnTo>
                  <a:cubicBezTo>
                    <a:pt x="7734" y="1352"/>
                    <a:pt x="9697" y="2334"/>
                    <a:pt x="10188" y="4052"/>
                  </a:cubicBezTo>
                  <a:lnTo>
                    <a:pt x="10188" y="4052"/>
                  </a:lnTo>
                  <a:cubicBezTo>
                    <a:pt x="10925" y="5770"/>
                    <a:pt x="9943" y="7488"/>
                    <a:pt x="8225" y="8225"/>
                  </a:cubicBezTo>
                  <a:close/>
                </a:path>
              </a:pathLst>
            </a:custGeom>
            <a:noFill/>
            <a:ln w="12700" cap="rnd">
              <a:solidFill>
                <a:schemeClr val="tx1"/>
              </a:solidFill>
              <a:prstDash val="solid"/>
              <a:round/>
            </a:ln>
          </p:spPr>
          <p:txBody>
            <a:bodyPr/>
            <a:lstStyle/>
            <a:p>
              <a:endParaRPr lang="es-419"/>
            </a:p>
          </p:txBody>
        </p:sp>
        <p:sp>
          <p:nvSpPr>
            <p:cNvPr id="259" name="Freeform: Shape 258">
              <a:extLst>
                <a:ext uri="{FF2B5EF4-FFF2-40B4-BE49-F238E27FC236}">
                  <a16:creationId xmlns:a16="http://schemas.microsoft.com/office/drawing/2014/main" id="{DEA5ADFC-FFFB-4285-AEE3-8D130F62E985}"/>
                </a:ext>
              </a:extLst>
            </p:cNvPr>
            <p:cNvSpPr/>
            <p:nvPr/>
          </p:nvSpPr>
          <p:spPr>
            <a:xfrm>
              <a:off x="1789859" y="2495634"/>
              <a:ext cx="30265" cy="30265"/>
            </a:xfrm>
            <a:custGeom>
              <a:avLst/>
              <a:gdLst/>
              <a:ahLst/>
              <a:cxnLst/>
              <a:rect l="0" t="0" r="0" b="0"/>
              <a:pathLst>
                <a:path w="12272" h="12272">
                  <a:moveTo>
                    <a:pt x="12641" y="1841"/>
                  </a:moveTo>
                  <a:lnTo>
                    <a:pt x="1841" y="11659"/>
                  </a:lnTo>
                </a:path>
              </a:pathLst>
            </a:custGeom>
            <a:ln w="12700" cap="rnd">
              <a:solidFill>
                <a:schemeClr val="tx1"/>
              </a:solidFill>
              <a:prstDash val="solid"/>
              <a:round/>
            </a:ln>
          </p:spPr>
          <p:txBody>
            <a:bodyPr/>
            <a:lstStyle/>
            <a:p>
              <a:endParaRPr lang="es-419"/>
            </a:p>
          </p:txBody>
        </p:sp>
        <p:sp>
          <p:nvSpPr>
            <p:cNvPr id="260" name="Freeform: Shape 259">
              <a:extLst>
                <a:ext uri="{FF2B5EF4-FFF2-40B4-BE49-F238E27FC236}">
                  <a16:creationId xmlns:a16="http://schemas.microsoft.com/office/drawing/2014/main" id="{27049DFE-FCB4-442A-95B2-771F20DA7E1A}"/>
                </a:ext>
              </a:extLst>
            </p:cNvPr>
            <p:cNvSpPr/>
            <p:nvPr/>
          </p:nvSpPr>
          <p:spPr>
            <a:xfrm>
              <a:off x="1804386" y="2510161"/>
              <a:ext cx="36317" cy="30265"/>
            </a:xfrm>
            <a:custGeom>
              <a:avLst/>
              <a:gdLst/>
              <a:ahLst/>
              <a:cxnLst/>
              <a:rect l="0" t="0" r="0" b="0"/>
              <a:pathLst>
                <a:path w="14727" h="12272">
                  <a:moveTo>
                    <a:pt x="12886" y="1841"/>
                  </a:moveTo>
                  <a:lnTo>
                    <a:pt x="1841" y="11659"/>
                  </a:lnTo>
                </a:path>
              </a:pathLst>
            </a:custGeom>
            <a:ln w="12700" cap="rnd">
              <a:solidFill>
                <a:schemeClr val="tx1"/>
              </a:solidFill>
              <a:prstDash val="solid"/>
              <a:round/>
            </a:ln>
          </p:spPr>
          <p:txBody>
            <a:bodyPr/>
            <a:lstStyle/>
            <a:p>
              <a:endParaRPr lang="es-419"/>
            </a:p>
          </p:txBody>
        </p:sp>
        <p:sp>
          <p:nvSpPr>
            <p:cNvPr id="261" name="Freeform: Shape 260">
              <a:extLst>
                <a:ext uri="{FF2B5EF4-FFF2-40B4-BE49-F238E27FC236}">
                  <a16:creationId xmlns:a16="http://schemas.microsoft.com/office/drawing/2014/main" id="{448203D0-34E0-4471-B375-A8B172C597B3}"/>
                </a:ext>
              </a:extLst>
            </p:cNvPr>
            <p:cNvSpPr/>
            <p:nvPr/>
          </p:nvSpPr>
          <p:spPr>
            <a:xfrm>
              <a:off x="1818914" y="2525292"/>
              <a:ext cx="36317" cy="30265"/>
            </a:xfrm>
            <a:custGeom>
              <a:avLst/>
              <a:gdLst/>
              <a:ahLst/>
              <a:cxnLst/>
              <a:rect l="0" t="0" r="0" b="0"/>
              <a:pathLst>
                <a:path w="14727" h="12272">
                  <a:moveTo>
                    <a:pt x="12886" y="1841"/>
                  </a:moveTo>
                  <a:lnTo>
                    <a:pt x="1841" y="11659"/>
                  </a:lnTo>
                </a:path>
              </a:pathLst>
            </a:custGeom>
            <a:ln w="12700" cap="rnd">
              <a:solidFill>
                <a:schemeClr val="tx1"/>
              </a:solidFill>
              <a:prstDash val="solid"/>
              <a:round/>
            </a:ln>
          </p:spPr>
          <p:txBody>
            <a:bodyPr/>
            <a:lstStyle/>
            <a:p>
              <a:endParaRPr lang="es-419"/>
            </a:p>
          </p:txBody>
        </p:sp>
        <p:sp>
          <p:nvSpPr>
            <p:cNvPr id="262" name="Freeform: Shape 261">
              <a:extLst>
                <a:ext uri="{FF2B5EF4-FFF2-40B4-BE49-F238E27FC236}">
                  <a16:creationId xmlns:a16="http://schemas.microsoft.com/office/drawing/2014/main" id="{9D49FA22-8463-405D-B95C-5E0D05F146BD}"/>
                </a:ext>
              </a:extLst>
            </p:cNvPr>
            <p:cNvSpPr/>
            <p:nvPr/>
          </p:nvSpPr>
          <p:spPr>
            <a:xfrm>
              <a:off x="1833438" y="2540426"/>
              <a:ext cx="36317" cy="30265"/>
            </a:xfrm>
            <a:custGeom>
              <a:avLst/>
              <a:gdLst/>
              <a:ahLst/>
              <a:cxnLst/>
              <a:rect l="0" t="0" r="0" b="0"/>
              <a:pathLst>
                <a:path w="14727" h="12272">
                  <a:moveTo>
                    <a:pt x="12886" y="1841"/>
                  </a:moveTo>
                  <a:lnTo>
                    <a:pt x="1841" y="11659"/>
                  </a:lnTo>
                </a:path>
              </a:pathLst>
            </a:custGeom>
            <a:ln w="12700" cap="rnd">
              <a:solidFill>
                <a:schemeClr val="tx1"/>
              </a:solidFill>
              <a:prstDash val="solid"/>
              <a:round/>
            </a:ln>
          </p:spPr>
          <p:txBody>
            <a:bodyPr/>
            <a:lstStyle/>
            <a:p>
              <a:endParaRPr lang="es-419"/>
            </a:p>
          </p:txBody>
        </p:sp>
      </p:grpSp>
      <p:grpSp>
        <p:nvGrpSpPr>
          <p:cNvPr id="1026" name="Group 1025">
            <a:extLst>
              <a:ext uri="{FF2B5EF4-FFF2-40B4-BE49-F238E27FC236}">
                <a16:creationId xmlns:a16="http://schemas.microsoft.com/office/drawing/2014/main" id="{2C560FA1-595B-4BDF-8274-935878B6733E}"/>
              </a:ext>
            </a:extLst>
          </p:cNvPr>
          <p:cNvGrpSpPr/>
          <p:nvPr/>
        </p:nvGrpSpPr>
        <p:grpSpPr>
          <a:xfrm>
            <a:off x="3603929" y="2386680"/>
            <a:ext cx="151325" cy="202776"/>
            <a:chOff x="3603929" y="2386680"/>
            <a:chExt cx="151325" cy="202776"/>
          </a:xfrm>
        </p:grpSpPr>
        <p:sp>
          <p:nvSpPr>
            <p:cNvPr id="263" name="Freeform: Shape 262">
              <a:extLst>
                <a:ext uri="{FF2B5EF4-FFF2-40B4-BE49-F238E27FC236}">
                  <a16:creationId xmlns:a16="http://schemas.microsoft.com/office/drawing/2014/main" id="{22129F7B-A992-4C46-A17C-FCD34958AC0F}"/>
                </a:ext>
              </a:extLst>
            </p:cNvPr>
            <p:cNvSpPr/>
            <p:nvPr/>
          </p:nvSpPr>
          <p:spPr>
            <a:xfrm>
              <a:off x="3675959" y="2386680"/>
              <a:ext cx="54477" cy="30265"/>
            </a:xfrm>
            <a:custGeom>
              <a:avLst/>
              <a:gdLst/>
              <a:ahLst/>
              <a:cxnLst/>
              <a:rect l="0" t="0" r="0" b="0"/>
              <a:pathLst>
                <a:path w="22090" h="12272">
                  <a:moveTo>
                    <a:pt x="1841" y="10186"/>
                  </a:moveTo>
                  <a:lnTo>
                    <a:pt x="12395" y="1841"/>
                  </a:lnTo>
                  <a:lnTo>
                    <a:pt x="20741" y="12396"/>
                  </a:lnTo>
                </a:path>
              </a:pathLst>
            </a:custGeom>
            <a:noFill/>
            <a:ln w="12700" cap="rnd">
              <a:solidFill>
                <a:schemeClr val="tx1"/>
              </a:solidFill>
              <a:prstDash val="solid"/>
              <a:round/>
            </a:ln>
          </p:spPr>
          <p:txBody>
            <a:bodyPr/>
            <a:lstStyle/>
            <a:p>
              <a:endParaRPr lang="es-419"/>
            </a:p>
          </p:txBody>
        </p:sp>
        <p:sp>
          <p:nvSpPr>
            <p:cNvPr id="264" name="Freeform: Shape 263">
              <a:extLst>
                <a:ext uri="{FF2B5EF4-FFF2-40B4-BE49-F238E27FC236}">
                  <a16:creationId xmlns:a16="http://schemas.microsoft.com/office/drawing/2014/main" id="{58D536BC-3419-415D-B938-617B12C9328A}"/>
                </a:ext>
              </a:extLst>
            </p:cNvPr>
            <p:cNvSpPr/>
            <p:nvPr/>
          </p:nvSpPr>
          <p:spPr>
            <a:xfrm>
              <a:off x="3603929" y="2386680"/>
              <a:ext cx="102900" cy="102900"/>
            </a:xfrm>
            <a:custGeom>
              <a:avLst/>
              <a:gdLst/>
              <a:ahLst/>
              <a:cxnLst/>
              <a:rect l="0" t="0" r="0" b="0"/>
              <a:pathLst>
                <a:path w="41727" h="41727">
                  <a:moveTo>
                    <a:pt x="41604" y="1841"/>
                  </a:moveTo>
                  <a:cubicBezTo>
                    <a:pt x="41604" y="23686"/>
                    <a:pt x="23932" y="41605"/>
                    <a:pt x="1841" y="41605"/>
                  </a:cubicBezTo>
                </a:path>
              </a:pathLst>
            </a:custGeom>
            <a:noFill/>
            <a:ln w="12700" cap="rnd">
              <a:solidFill>
                <a:schemeClr val="tx1"/>
              </a:solidFill>
              <a:prstDash val="solid"/>
              <a:round/>
            </a:ln>
          </p:spPr>
          <p:txBody>
            <a:bodyPr/>
            <a:lstStyle/>
            <a:p>
              <a:endParaRPr lang="es-419"/>
            </a:p>
          </p:txBody>
        </p:sp>
        <p:sp>
          <p:nvSpPr>
            <p:cNvPr id="265" name="Freeform: Shape 264">
              <a:extLst>
                <a:ext uri="{FF2B5EF4-FFF2-40B4-BE49-F238E27FC236}">
                  <a16:creationId xmlns:a16="http://schemas.microsoft.com/office/drawing/2014/main" id="{CB7AB04B-E261-4D39-928E-F3ECC09CFE3C}"/>
                </a:ext>
              </a:extLst>
            </p:cNvPr>
            <p:cNvSpPr/>
            <p:nvPr/>
          </p:nvSpPr>
          <p:spPr>
            <a:xfrm>
              <a:off x="3603929" y="2533768"/>
              <a:ext cx="6054" cy="54477"/>
            </a:xfrm>
            <a:custGeom>
              <a:avLst/>
              <a:gdLst/>
              <a:ahLst/>
              <a:cxnLst/>
              <a:rect l="0" t="0" r="0" b="0"/>
              <a:pathLst>
                <a:path w="2454" h="22090">
                  <a:moveTo>
                    <a:pt x="1841" y="20741"/>
                  </a:moveTo>
                  <a:lnTo>
                    <a:pt x="1841" y="1841"/>
                  </a:lnTo>
                </a:path>
              </a:pathLst>
            </a:custGeom>
            <a:ln w="12700" cap="rnd">
              <a:solidFill>
                <a:schemeClr val="tx1"/>
              </a:solidFill>
              <a:prstDash val="solid"/>
              <a:round/>
            </a:ln>
          </p:spPr>
          <p:txBody>
            <a:bodyPr/>
            <a:lstStyle/>
            <a:p>
              <a:endParaRPr lang="es-419"/>
            </a:p>
          </p:txBody>
        </p:sp>
        <p:sp>
          <p:nvSpPr>
            <p:cNvPr id="266" name="Freeform: Shape 265">
              <a:extLst>
                <a:ext uri="{FF2B5EF4-FFF2-40B4-BE49-F238E27FC236}">
                  <a16:creationId xmlns:a16="http://schemas.microsoft.com/office/drawing/2014/main" id="{2B8DC1F0-1D50-4326-BE04-EDFF65B55C75}"/>
                </a:ext>
              </a:extLst>
            </p:cNvPr>
            <p:cNvSpPr/>
            <p:nvPr/>
          </p:nvSpPr>
          <p:spPr>
            <a:xfrm>
              <a:off x="3652352" y="2504714"/>
              <a:ext cx="6054" cy="84742"/>
            </a:xfrm>
            <a:custGeom>
              <a:avLst/>
              <a:gdLst/>
              <a:ahLst/>
              <a:cxnLst/>
              <a:rect l="0" t="0" r="0" b="0"/>
              <a:pathLst>
                <a:path w="2454" h="34363">
                  <a:moveTo>
                    <a:pt x="1841" y="32523"/>
                  </a:moveTo>
                  <a:lnTo>
                    <a:pt x="1841" y="1841"/>
                  </a:lnTo>
                </a:path>
              </a:pathLst>
            </a:custGeom>
            <a:ln w="12700" cap="rnd">
              <a:solidFill>
                <a:schemeClr val="tx1"/>
              </a:solidFill>
              <a:prstDash val="solid"/>
              <a:round/>
            </a:ln>
          </p:spPr>
          <p:txBody>
            <a:bodyPr/>
            <a:lstStyle/>
            <a:p>
              <a:endParaRPr lang="es-419"/>
            </a:p>
          </p:txBody>
        </p:sp>
        <p:sp>
          <p:nvSpPr>
            <p:cNvPr id="267" name="Freeform: Shape 266">
              <a:extLst>
                <a:ext uri="{FF2B5EF4-FFF2-40B4-BE49-F238E27FC236}">
                  <a16:creationId xmlns:a16="http://schemas.microsoft.com/office/drawing/2014/main" id="{6C5AAEFD-03EA-4DE7-9F9A-4EC2B8AD1C69}"/>
                </a:ext>
              </a:extLst>
            </p:cNvPr>
            <p:cNvSpPr/>
            <p:nvPr/>
          </p:nvSpPr>
          <p:spPr>
            <a:xfrm>
              <a:off x="3700777" y="2483528"/>
              <a:ext cx="6054" cy="102900"/>
            </a:xfrm>
            <a:custGeom>
              <a:avLst/>
              <a:gdLst/>
              <a:ahLst/>
              <a:cxnLst/>
              <a:rect l="0" t="0" r="0" b="0"/>
              <a:pathLst>
                <a:path w="2454" h="41727">
                  <a:moveTo>
                    <a:pt x="1841" y="41114"/>
                  </a:moveTo>
                  <a:lnTo>
                    <a:pt x="1841" y="1841"/>
                  </a:lnTo>
                </a:path>
              </a:pathLst>
            </a:custGeom>
            <a:ln w="12700" cap="rnd">
              <a:solidFill>
                <a:schemeClr val="tx1"/>
              </a:solidFill>
              <a:prstDash val="solid"/>
              <a:round/>
            </a:ln>
          </p:spPr>
          <p:txBody>
            <a:bodyPr/>
            <a:lstStyle/>
            <a:p>
              <a:endParaRPr lang="es-419"/>
            </a:p>
          </p:txBody>
        </p:sp>
        <p:sp>
          <p:nvSpPr>
            <p:cNvPr id="268" name="Freeform: Shape 267">
              <a:extLst>
                <a:ext uri="{FF2B5EF4-FFF2-40B4-BE49-F238E27FC236}">
                  <a16:creationId xmlns:a16="http://schemas.microsoft.com/office/drawing/2014/main" id="{5EF24D93-890B-44EB-96A1-F28462EF2259}"/>
                </a:ext>
              </a:extLst>
            </p:cNvPr>
            <p:cNvSpPr/>
            <p:nvPr/>
          </p:nvSpPr>
          <p:spPr>
            <a:xfrm>
              <a:off x="3749200" y="2452658"/>
              <a:ext cx="6054" cy="133165"/>
            </a:xfrm>
            <a:custGeom>
              <a:avLst/>
              <a:gdLst/>
              <a:ahLst/>
              <a:cxnLst/>
              <a:rect l="0" t="0" r="0" b="0"/>
              <a:pathLst>
                <a:path w="2454" h="54000">
                  <a:moveTo>
                    <a:pt x="1841" y="53632"/>
                  </a:moveTo>
                  <a:lnTo>
                    <a:pt x="1841" y="1841"/>
                  </a:lnTo>
                </a:path>
              </a:pathLst>
            </a:custGeom>
            <a:ln w="12700" cap="rnd">
              <a:solidFill>
                <a:schemeClr val="tx1"/>
              </a:solidFill>
              <a:prstDash val="solid"/>
              <a:round/>
            </a:ln>
          </p:spPr>
          <p:txBody>
            <a:bodyPr/>
            <a:lstStyle/>
            <a:p>
              <a:endParaRPr lang="es-419"/>
            </a:p>
          </p:txBody>
        </p:sp>
      </p:grpSp>
      <p:grpSp>
        <p:nvGrpSpPr>
          <p:cNvPr id="1025" name="Group 1024">
            <a:extLst>
              <a:ext uri="{FF2B5EF4-FFF2-40B4-BE49-F238E27FC236}">
                <a16:creationId xmlns:a16="http://schemas.microsoft.com/office/drawing/2014/main" id="{AD66292F-CA1E-491F-B5C0-DE39A79CA3AD}"/>
              </a:ext>
            </a:extLst>
          </p:cNvPr>
          <p:cNvGrpSpPr/>
          <p:nvPr/>
        </p:nvGrpSpPr>
        <p:grpSpPr>
          <a:xfrm>
            <a:off x="2983501" y="2386680"/>
            <a:ext cx="199748" cy="199748"/>
            <a:chOff x="2983501" y="2386680"/>
            <a:chExt cx="199748" cy="199748"/>
          </a:xfrm>
        </p:grpSpPr>
        <p:sp>
          <p:nvSpPr>
            <p:cNvPr id="269" name="Freeform: Shape 268">
              <a:extLst>
                <a:ext uri="{FF2B5EF4-FFF2-40B4-BE49-F238E27FC236}">
                  <a16:creationId xmlns:a16="http://schemas.microsoft.com/office/drawing/2014/main" id="{38E41F3C-B775-4865-9F71-D9F6D89AF73C}"/>
                </a:ext>
              </a:extLst>
            </p:cNvPr>
            <p:cNvSpPr/>
            <p:nvPr/>
          </p:nvSpPr>
          <p:spPr>
            <a:xfrm>
              <a:off x="2983501" y="2386680"/>
              <a:ext cx="199748" cy="199748"/>
            </a:xfrm>
            <a:custGeom>
              <a:avLst/>
              <a:gdLst/>
              <a:ahLst/>
              <a:cxnLst/>
              <a:rect l="0" t="0" r="0" b="0"/>
              <a:pathLst>
                <a:path w="81000" h="81000">
                  <a:moveTo>
                    <a:pt x="80386" y="41114"/>
                  </a:moveTo>
                  <a:cubicBezTo>
                    <a:pt x="80386" y="62803"/>
                    <a:pt x="62803" y="80386"/>
                    <a:pt x="41114" y="80386"/>
                  </a:cubicBezTo>
                  <a:cubicBezTo>
                    <a:pt x="19424" y="80386"/>
                    <a:pt x="1841" y="62803"/>
                    <a:pt x="1841" y="41114"/>
                  </a:cubicBezTo>
                  <a:cubicBezTo>
                    <a:pt x="1841" y="19424"/>
                    <a:pt x="19424" y="1841"/>
                    <a:pt x="41114" y="1841"/>
                  </a:cubicBezTo>
                  <a:cubicBezTo>
                    <a:pt x="62803" y="1841"/>
                    <a:pt x="80386" y="19424"/>
                    <a:pt x="80386" y="41114"/>
                  </a:cubicBezTo>
                  <a:close/>
                </a:path>
              </a:pathLst>
            </a:custGeom>
            <a:noFill/>
            <a:ln w="12700" cap="rnd">
              <a:solidFill>
                <a:schemeClr val="tx1"/>
              </a:solidFill>
              <a:prstDash val="solid"/>
              <a:round/>
            </a:ln>
          </p:spPr>
          <p:txBody>
            <a:bodyPr/>
            <a:lstStyle/>
            <a:p>
              <a:endParaRPr lang="es-419"/>
            </a:p>
          </p:txBody>
        </p:sp>
        <p:sp>
          <p:nvSpPr>
            <p:cNvPr id="270" name="Freeform: Shape 269">
              <a:extLst>
                <a:ext uri="{FF2B5EF4-FFF2-40B4-BE49-F238E27FC236}">
                  <a16:creationId xmlns:a16="http://schemas.microsoft.com/office/drawing/2014/main" id="{E3C5D48B-54F5-4C5D-841C-D62D02038B07}"/>
                </a:ext>
              </a:extLst>
            </p:cNvPr>
            <p:cNvSpPr/>
            <p:nvPr/>
          </p:nvSpPr>
          <p:spPr>
            <a:xfrm>
              <a:off x="3080349" y="2386680"/>
              <a:ext cx="72637" cy="169482"/>
            </a:xfrm>
            <a:custGeom>
              <a:avLst/>
              <a:gdLst/>
              <a:ahLst/>
              <a:cxnLst/>
              <a:rect l="0" t="0" r="0" b="0"/>
              <a:pathLst>
                <a:path w="29454" h="68727">
                  <a:moveTo>
                    <a:pt x="1841" y="1841"/>
                  </a:moveTo>
                  <a:lnTo>
                    <a:pt x="1841" y="41114"/>
                  </a:lnTo>
                  <a:lnTo>
                    <a:pt x="29577" y="68850"/>
                  </a:lnTo>
                </a:path>
              </a:pathLst>
            </a:custGeom>
            <a:noFill/>
            <a:ln w="12700" cap="rnd">
              <a:solidFill>
                <a:schemeClr val="tx1"/>
              </a:solidFill>
              <a:prstDash val="solid"/>
              <a:round/>
            </a:ln>
          </p:spPr>
          <p:txBody>
            <a:bodyPr/>
            <a:lstStyle/>
            <a:p>
              <a:endParaRPr lang="es-419"/>
            </a:p>
          </p:txBody>
        </p:sp>
        <p:sp>
          <p:nvSpPr>
            <p:cNvPr id="271" name="Freeform: Shape 270">
              <a:extLst>
                <a:ext uri="{FF2B5EF4-FFF2-40B4-BE49-F238E27FC236}">
                  <a16:creationId xmlns:a16="http://schemas.microsoft.com/office/drawing/2014/main" id="{76CA880B-15BD-440D-9C05-1315F64BFF9F}"/>
                </a:ext>
              </a:extLst>
            </p:cNvPr>
            <p:cNvSpPr/>
            <p:nvPr/>
          </p:nvSpPr>
          <p:spPr>
            <a:xfrm>
              <a:off x="3080349" y="2415130"/>
              <a:ext cx="72637" cy="72637"/>
            </a:xfrm>
            <a:custGeom>
              <a:avLst/>
              <a:gdLst/>
              <a:ahLst/>
              <a:cxnLst/>
              <a:rect l="0" t="0" r="0" b="0"/>
              <a:pathLst>
                <a:path w="29454" h="29454">
                  <a:moveTo>
                    <a:pt x="1841" y="29577"/>
                  </a:moveTo>
                  <a:lnTo>
                    <a:pt x="29577" y="1841"/>
                  </a:lnTo>
                </a:path>
              </a:pathLst>
            </a:custGeom>
            <a:ln w="12700" cap="rnd">
              <a:solidFill>
                <a:schemeClr val="tx1"/>
              </a:solidFill>
              <a:prstDash val="solid"/>
              <a:round/>
            </a:ln>
          </p:spPr>
          <p:txBody>
            <a:bodyPr/>
            <a:lstStyle/>
            <a:p>
              <a:endParaRPr lang="es-419"/>
            </a:p>
          </p:txBody>
        </p:sp>
        <p:sp>
          <p:nvSpPr>
            <p:cNvPr id="272" name="Freeform: Shape 271">
              <a:extLst>
                <a:ext uri="{FF2B5EF4-FFF2-40B4-BE49-F238E27FC236}">
                  <a16:creationId xmlns:a16="http://schemas.microsoft.com/office/drawing/2014/main" id="{F46555A2-AAEE-4563-8065-2BAC531128A0}"/>
                </a:ext>
              </a:extLst>
            </p:cNvPr>
            <p:cNvSpPr/>
            <p:nvPr/>
          </p:nvSpPr>
          <p:spPr>
            <a:xfrm>
              <a:off x="3104560" y="2445393"/>
              <a:ext cx="66583" cy="66583"/>
            </a:xfrm>
            <a:custGeom>
              <a:avLst/>
              <a:gdLst/>
              <a:ahLst/>
              <a:cxnLst/>
              <a:rect l="0" t="0" r="0" b="0"/>
              <a:pathLst>
                <a:path w="27000" h="27000">
                  <a:moveTo>
                    <a:pt x="1841" y="27123"/>
                  </a:moveTo>
                  <a:lnTo>
                    <a:pt x="27123" y="1841"/>
                  </a:lnTo>
                </a:path>
              </a:pathLst>
            </a:custGeom>
            <a:ln w="12700" cap="rnd">
              <a:solidFill>
                <a:schemeClr val="tx1"/>
              </a:solidFill>
              <a:prstDash val="solid"/>
              <a:round/>
            </a:ln>
          </p:spPr>
          <p:txBody>
            <a:bodyPr/>
            <a:lstStyle/>
            <a:p>
              <a:endParaRPr lang="es-419"/>
            </a:p>
          </p:txBody>
        </p:sp>
        <p:sp>
          <p:nvSpPr>
            <p:cNvPr id="273" name="Freeform: Shape 272">
              <a:extLst>
                <a:ext uri="{FF2B5EF4-FFF2-40B4-BE49-F238E27FC236}">
                  <a16:creationId xmlns:a16="http://schemas.microsoft.com/office/drawing/2014/main" id="{CCE4AEEB-8BD7-4058-991C-CBA23FFD4878}"/>
                </a:ext>
              </a:extLst>
            </p:cNvPr>
            <p:cNvSpPr/>
            <p:nvPr/>
          </p:nvSpPr>
          <p:spPr>
            <a:xfrm>
              <a:off x="3128772" y="2484739"/>
              <a:ext cx="54477" cy="54477"/>
            </a:xfrm>
            <a:custGeom>
              <a:avLst/>
              <a:gdLst/>
              <a:ahLst/>
              <a:cxnLst/>
              <a:rect l="0" t="0" r="0" b="0"/>
              <a:pathLst>
                <a:path w="22090" h="22090">
                  <a:moveTo>
                    <a:pt x="1841" y="21232"/>
                  </a:moveTo>
                  <a:lnTo>
                    <a:pt x="21232" y="1841"/>
                  </a:lnTo>
                </a:path>
              </a:pathLst>
            </a:custGeom>
            <a:ln w="12700" cap="rnd">
              <a:solidFill>
                <a:schemeClr val="tx1"/>
              </a:solidFill>
              <a:prstDash val="solid"/>
              <a:round/>
            </a:ln>
          </p:spPr>
          <p:txBody>
            <a:bodyPr/>
            <a:lstStyle/>
            <a:p>
              <a:endParaRPr lang="es-419"/>
            </a:p>
          </p:txBody>
        </p:sp>
        <p:sp>
          <p:nvSpPr>
            <p:cNvPr id="274" name="Freeform: Shape 273">
              <a:extLst>
                <a:ext uri="{FF2B5EF4-FFF2-40B4-BE49-F238E27FC236}">
                  <a16:creationId xmlns:a16="http://schemas.microsoft.com/office/drawing/2014/main" id="{34AD453E-EB00-4919-94B6-39CA9791F0E0}"/>
                </a:ext>
              </a:extLst>
            </p:cNvPr>
            <p:cNvSpPr/>
            <p:nvPr/>
          </p:nvSpPr>
          <p:spPr>
            <a:xfrm>
              <a:off x="3080349" y="2395760"/>
              <a:ext cx="48423" cy="48423"/>
            </a:xfrm>
            <a:custGeom>
              <a:avLst/>
              <a:gdLst/>
              <a:ahLst/>
              <a:cxnLst/>
              <a:rect l="0" t="0" r="0" b="0"/>
              <a:pathLst>
                <a:path w="19636" h="19636">
                  <a:moveTo>
                    <a:pt x="1841" y="17795"/>
                  </a:moveTo>
                  <a:lnTo>
                    <a:pt x="17796" y="1841"/>
                  </a:lnTo>
                </a:path>
              </a:pathLst>
            </a:custGeom>
            <a:ln w="12700" cap="rnd">
              <a:solidFill>
                <a:schemeClr val="tx1"/>
              </a:solidFill>
              <a:prstDash val="solid"/>
              <a:round/>
            </a:ln>
          </p:spPr>
          <p:txBody>
            <a:bodyPr/>
            <a:lstStyle/>
            <a:p>
              <a:endParaRPr lang="es-419"/>
            </a:p>
          </p:txBody>
        </p:sp>
      </p:grpSp>
      <p:grpSp>
        <p:nvGrpSpPr>
          <p:cNvPr id="1028" name="Group 1027">
            <a:extLst>
              <a:ext uri="{FF2B5EF4-FFF2-40B4-BE49-F238E27FC236}">
                <a16:creationId xmlns:a16="http://schemas.microsoft.com/office/drawing/2014/main" id="{4030EFB9-EC6E-4367-8A3E-D5D2E20FDF6C}"/>
              </a:ext>
            </a:extLst>
          </p:cNvPr>
          <p:cNvGrpSpPr/>
          <p:nvPr/>
        </p:nvGrpSpPr>
        <p:grpSpPr>
          <a:xfrm>
            <a:off x="4761254" y="2374574"/>
            <a:ext cx="223960" cy="223960"/>
            <a:chOff x="4761254" y="2374574"/>
            <a:chExt cx="223960" cy="223960"/>
          </a:xfrm>
        </p:grpSpPr>
        <p:sp>
          <p:nvSpPr>
            <p:cNvPr id="275" name="Freeform: Shape 274">
              <a:extLst>
                <a:ext uri="{FF2B5EF4-FFF2-40B4-BE49-F238E27FC236}">
                  <a16:creationId xmlns:a16="http://schemas.microsoft.com/office/drawing/2014/main" id="{B1639A4E-EDEB-4356-A01A-840830168877}"/>
                </a:ext>
              </a:extLst>
            </p:cNvPr>
            <p:cNvSpPr/>
            <p:nvPr/>
          </p:nvSpPr>
          <p:spPr>
            <a:xfrm>
              <a:off x="4761254" y="2398786"/>
              <a:ext cx="199748" cy="199748"/>
            </a:xfrm>
            <a:custGeom>
              <a:avLst/>
              <a:gdLst/>
              <a:ahLst/>
              <a:cxnLst/>
              <a:rect l="0" t="0" r="0" b="0"/>
              <a:pathLst>
                <a:path w="81000" h="81000">
                  <a:moveTo>
                    <a:pt x="41114" y="1841"/>
                  </a:moveTo>
                  <a:cubicBezTo>
                    <a:pt x="19514" y="1841"/>
                    <a:pt x="1841" y="19514"/>
                    <a:pt x="1841" y="41114"/>
                  </a:cubicBezTo>
                  <a:cubicBezTo>
                    <a:pt x="1841" y="62714"/>
                    <a:pt x="19514" y="80386"/>
                    <a:pt x="41114" y="80386"/>
                  </a:cubicBezTo>
                  <a:cubicBezTo>
                    <a:pt x="62714" y="80386"/>
                    <a:pt x="80386" y="62714"/>
                    <a:pt x="80386" y="41114"/>
                  </a:cubicBezTo>
                  <a:lnTo>
                    <a:pt x="41114" y="41114"/>
                  </a:lnTo>
                  <a:lnTo>
                    <a:pt x="41114" y="1841"/>
                  </a:lnTo>
                  <a:close/>
                </a:path>
              </a:pathLst>
            </a:custGeom>
            <a:noFill/>
            <a:ln w="12700" cap="rnd">
              <a:solidFill>
                <a:schemeClr val="tx1"/>
              </a:solidFill>
              <a:prstDash val="solid"/>
              <a:round/>
            </a:ln>
          </p:spPr>
          <p:txBody>
            <a:bodyPr/>
            <a:lstStyle/>
            <a:p>
              <a:endParaRPr lang="es-419"/>
            </a:p>
          </p:txBody>
        </p:sp>
        <p:sp>
          <p:nvSpPr>
            <p:cNvPr id="276" name="Freeform: Shape 275">
              <a:extLst>
                <a:ext uri="{FF2B5EF4-FFF2-40B4-BE49-F238E27FC236}">
                  <a16:creationId xmlns:a16="http://schemas.microsoft.com/office/drawing/2014/main" id="{8CC18BB8-E71F-4E16-9647-1E9D14C5CF6D}"/>
                </a:ext>
              </a:extLst>
            </p:cNvPr>
            <p:cNvSpPr/>
            <p:nvPr/>
          </p:nvSpPr>
          <p:spPr>
            <a:xfrm>
              <a:off x="4882314" y="2374574"/>
              <a:ext cx="102900" cy="102900"/>
            </a:xfrm>
            <a:custGeom>
              <a:avLst/>
              <a:gdLst/>
              <a:ahLst/>
              <a:cxnLst/>
              <a:rect l="0" t="0" r="0" b="0"/>
              <a:pathLst>
                <a:path w="41727" h="41727">
                  <a:moveTo>
                    <a:pt x="1841" y="1841"/>
                  </a:moveTo>
                  <a:lnTo>
                    <a:pt x="1841" y="41114"/>
                  </a:lnTo>
                  <a:lnTo>
                    <a:pt x="41114" y="41114"/>
                  </a:lnTo>
                  <a:cubicBezTo>
                    <a:pt x="41114" y="19514"/>
                    <a:pt x="23441" y="1841"/>
                    <a:pt x="1841" y="1841"/>
                  </a:cubicBezTo>
                  <a:close/>
                </a:path>
              </a:pathLst>
            </a:custGeom>
            <a:noFill/>
            <a:ln w="12700" cap="rnd">
              <a:solidFill>
                <a:schemeClr val="tx1"/>
              </a:solidFill>
              <a:prstDash val="solid"/>
              <a:round/>
            </a:ln>
          </p:spPr>
          <p:txBody>
            <a:bodyPr/>
            <a:lstStyle/>
            <a:p>
              <a:endParaRPr lang="es-419"/>
            </a:p>
          </p:txBody>
        </p:sp>
      </p:grpSp>
      <p:grpSp>
        <p:nvGrpSpPr>
          <p:cNvPr id="1027" name="Group 1026">
            <a:extLst>
              <a:ext uri="{FF2B5EF4-FFF2-40B4-BE49-F238E27FC236}">
                <a16:creationId xmlns:a16="http://schemas.microsoft.com/office/drawing/2014/main" id="{D0AA6D62-A07C-42EA-A9EE-25BC2FB66CAB}"/>
              </a:ext>
            </a:extLst>
          </p:cNvPr>
          <p:cNvGrpSpPr/>
          <p:nvPr/>
        </p:nvGrpSpPr>
        <p:grpSpPr>
          <a:xfrm>
            <a:off x="4182593" y="2387287"/>
            <a:ext cx="191274" cy="201562"/>
            <a:chOff x="4182593" y="2387287"/>
            <a:chExt cx="191274" cy="201562"/>
          </a:xfrm>
        </p:grpSpPr>
        <p:sp>
          <p:nvSpPr>
            <p:cNvPr id="277" name="Freeform: Shape 276">
              <a:extLst>
                <a:ext uri="{FF2B5EF4-FFF2-40B4-BE49-F238E27FC236}">
                  <a16:creationId xmlns:a16="http://schemas.microsoft.com/office/drawing/2014/main" id="{73A13A73-9896-44D8-A519-4FD726C3418A}"/>
                </a:ext>
              </a:extLst>
            </p:cNvPr>
            <p:cNvSpPr/>
            <p:nvPr/>
          </p:nvSpPr>
          <p:spPr>
            <a:xfrm>
              <a:off x="4182593" y="2473844"/>
              <a:ext cx="42371" cy="115005"/>
            </a:xfrm>
            <a:custGeom>
              <a:avLst/>
              <a:gdLst/>
              <a:ahLst/>
              <a:cxnLst/>
              <a:rect l="0" t="0" r="0" b="0"/>
              <a:pathLst>
                <a:path w="17181" h="46636">
                  <a:moveTo>
                    <a:pt x="1841" y="1841"/>
                  </a:moveTo>
                  <a:lnTo>
                    <a:pt x="15341" y="1841"/>
                  </a:lnTo>
                  <a:lnTo>
                    <a:pt x="15341" y="45041"/>
                  </a:lnTo>
                  <a:lnTo>
                    <a:pt x="1841" y="45041"/>
                  </a:lnTo>
                  <a:close/>
                </a:path>
              </a:pathLst>
            </a:custGeom>
            <a:noFill/>
            <a:ln w="12700" cap="rnd">
              <a:solidFill>
                <a:schemeClr val="tx1"/>
              </a:solidFill>
              <a:prstDash val="solid"/>
              <a:round/>
            </a:ln>
          </p:spPr>
          <p:txBody>
            <a:bodyPr/>
            <a:lstStyle/>
            <a:p>
              <a:endParaRPr lang="es-419"/>
            </a:p>
          </p:txBody>
        </p:sp>
        <p:sp>
          <p:nvSpPr>
            <p:cNvPr id="278" name="Freeform: Shape 277">
              <a:extLst>
                <a:ext uri="{FF2B5EF4-FFF2-40B4-BE49-F238E27FC236}">
                  <a16:creationId xmlns:a16="http://schemas.microsoft.com/office/drawing/2014/main" id="{37835591-30E5-4039-A14A-7E92371A8D96}"/>
                </a:ext>
              </a:extLst>
            </p:cNvPr>
            <p:cNvSpPr/>
            <p:nvPr/>
          </p:nvSpPr>
          <p:spPr>
            <a:xfrm>
              <a:off x="4257045" y="2425419"/>
              <a:ext cx="42371" cy="163430"/>
            </a:xfrm>
            <a:custGeom>
              <a:avLst/>
              <a:gdLst/>
              <a:ahLst/>
              <a:cxnLst/>
              <a:rect l="0" t="0" r="0" b="0"/>
              <a:pathLst>
                <a:path w="17181" h="66272">
                  <a:moveTo>
                    <a:pt x="1841" y="1841"/>
                  </a:moveTo>
                  <a:lnTo>
                    <a:pt x="15341" y="1841"/>
                  </a:lnTo>
                  <a:lnTo>
                    <a:pt x="15341" y="64432"/>
                  </a:lnTo>
                  <a:lnTo>
                    <a:pt x="1841" y="64432"/>
                  </a:lnTo>
                  <a:close/>
                </a:path>
              </a:pathLst>
            </a:custGeom>
            <a:noFill/>
            <a:ln w="12700" cap="rnd">
              <a:solidFill>
                <a:schemeClr val="tx1"/>
              </a:solidFill>
              <a:prstDash val="solid"/>
              <a:round/>
            </a:ln>
          </p:spPr>
          <p:txBody>
            <a:bodyPr/>
            <a:lstStyle/>
            <a:p>
              <a:endParaRPr lang="es-419"/>
            </a:p>
          </p:txBody>
        </p:sp>
        <p:sp>
          <p:nvSpPr>
            <p:cNvPr id="279" name="Freeform: Shape 278">
              <a:extLst>
                <a:ext uri="{FF2B5EF4-FFF2-40B4-BE49-F238E27FC236}">
                  <a16:creationId xmlns:a16="http://schemas.microsoft.com/office/drawing/2014/main" id="{9762A555-F41A-4608-B2A7-E41705514FE3}"/>
                </a:ext>
              </a:extLst>
            </p:cNvPr>
            <p:cNvSpPr/>
            <p:nvPr/>
          </p:nvSpPr>
          <p:spPr>
            <a:xfrm>
              <a:off x="4331496" y="2387287"/>
              <a:ext cx="42371" cy="199748"/>
            </a:xfrm>
            <a:custGeom>
              <a:avLst/>
              <a:gdLst/>
              <a:ahLst/>
              <a:cxnLst/>
              <a:rect l="0" t="0" r="0" b="0"/>
              <a:pathLst>
                <a:path w="17181" h="81000">
                  <a:moveTo>
                    <a:pt x="1841" y="1841"/>
                  </a:moveTo>
                  <a:lnTo>
                    <a:pt x="15341" y="1841"/>
                  </a:lnTo>
                  <a:lnTo>
                    <a:pt x="15341" y="80141"/>
                  </a:lnTo>
                  <a:lnTo>
                    <a:pt x="1841" y="80141"/>
                  </a:lnTo>
                  <a:close/>
                </a:path>
              </a:pathLst>
            </a:custGeom>
            <a:noFill/>
            <a:ln w="12700" cap="rnd">
              <a:solidFill>
                <a:schemeClr val="tx1"/>
              </a:solidFill>
              <a:prstDash val="solid"/>
              <a:round/>
            </a:ln>
          </p:spPr>
          <p:txBody>
            <a:bodyPr/>
            <a:lstStyle/>
            <a:p>
              <a:endParaRPr lang="es-419"/>
            </a:p>
          </p:txBody>
        </p:sp>
      </p:grpSp>
      <p:grpSp>
        <p:nvGrpSpPr>
          <p:cNvPr id="1017" name="Group 1016">
            <a:extLst>
              <a:ext uri="{FF2B5EF4-FFF2-40B4-BE49-F238E27FC236}">
                <a16:creationId xmlns:a16="http://schemas.microsoft.com/office/drawing/2014/main" id="{365D052B-A586-4B8D-B50C-47739F6EE23B}"/>
              </a:ext>
            </a:extLst>
          </p:cNvPr>
          <p:cNvGrpSpPr/>
          <p:nvPr/>
        </p:nvGrpSpPr>
        <p:grpSpPr>
          <a:xfrm>
            <a:off x="1258410" y="2984108"/>
            <a:ext cx="66583" cy="202169"/>
            <a:chOff x="1258410" y="2984108"/>
            <a:chExt cx="66583" cy="202169"/>
          </a:xfrm>
        </p:grpSpPr>
        <p:sp>
          <p:nvSpPr>
            <p:cNvPr id="280" name="Freeform: Shape 279">
              <a:extLst>
                <a:ext uri="{FF2B5EF4-FFF2-40B4-BE49-F238E27FC236}">
                  <a16:creationId xmlns:a16="http://schemas.microsoft.com/office/drawing/2014/main" id="{14A28DF8-A5AE-4342-993B-5DD6917174F4}"/>
                </a:ext>
              </a:extLst>
            </p:cNvPr>
            <p:cNvSpPr/>
            <p:nvPr/>
          </p:nvSpPr>
          <p:spPr>
            <a:xfrm>
              <a:off x="1289883" y="3047058"/>
              <a:ext cx="6054" cy="139219"/>
            </a:xfrm>
            <a:custGeom>
              <a:avLst/>
              <a:gdLst/>
              <a:ahLst/>
              <a:cxnLst/>
              <a:rect l="0" t="0" r="0" b="0"/>
              <a:pathLst>
                <a:path w="2454" h="56454">
                  <a:moveTo>
                    <a:pt x="1841" y="1841"/>
                  </a:moveTo>
                  <a:lnTo>
                    <a:pt x="1841" y="54614"/>
                  </a:lnTo>
                </a:path>
              </a:pathLst>
            </a:custGeom>
            <a:ln w="12700" cap="rnd">
              <a:solidFill>
                <a:schemeClr val="tx1"/>
              </a:solidFill>
              <a:prstDash val="solid"/>
              <a:round/>
            </a:ln>
          </p:spPr>
          <p:txBody>
            <a:bodyPr/>
            <a:lstStyle/>
            <a:p>
              <a:endParaRPr lang="es-419"/>
            </a:p>
          </p:txBody>
        </p:sp>
        <p:sp>
          <p:nvSpPr>
            <p:cNvPr id="281" name="Freeform: Shape 280">
              <a:extLst>
                <a:ext uri="{FF2B5EF4-FFF2-40B4-BE49-F238E27FC236}">
                  <a16:creationId xmlns:a16="http://schemas.microsoft.com/office/drawing/2014/main" id="{2163F9F4-B80F-4FBB-B7A5-9A4FE1FB0CA2}"/>
                </a:ext>
              </a:extLst>
            </p:cNvPr>
            <p:cNvSpPr/>
            <p:nvPr/>
          </p:nvSpPr>
          <p:spPr>
            <a:xfrm>
              <a:off x="1258410" y="2984108"/>
              <a:ext cx="66583" cy="66583"/>
            </a:xfrm>
            <a:custGeom>
              <a:avLst/>
              <a:gdLst/>
              <a:ahLst/>
              <a:cxnLst/>
              <a:rect l="0" t="0" r="0" b="0"/>
              <a:pathLst>
                <a:path w="27000" h="27000">
                  <a:moveTo>
                    <a:pt x="27368" y="14605"/>
                  </a:moveTo>
                  <a:cubicBezTo>
                    <a:pt x="27368" y="21654"/>
                    <a:pt x="21654" y="27368"/>
                    <a:pt x="14604" y="27368"/>
                  </a:cubicBezTo>
                  <a:cubicBezTo>
                    <a:pt x="7555" y="27368"/>
                    <a:pt x="1841" y="21654"/>
                    <a:pt x="1841" y="14605"/>
                  </a:cubicBezTo>
                  <a:cubicBezTo>
                    <a:pt x="1841" y="7556"/>
                    <a:pt x="7555" y="1841"/>
                    <a:pt x="14604" y="1841"/>
                  </a:cubicBezTo>
                  <a:cubicBezTo>
                    <a:pt x="21654" y="1841"/>
                    <a:pt x="27368" y="7556"/>
                    <a:pt x="27368" y="14605"/>
                  </a:cubicBezTo>
                  <a:close/>
                </a:path>
              </a:pathLst>
            </a:custGeom>
            <a:noFill/>
            <a:ln w="12700" cap="rnd">
              <a:solidFill>
                <a:schemeClr val="tx1"/>
              </a:solidFill>
              <a:prstDash val="solid"/>
              <a:round/>
            </a:ln>
          </p:spPr>
          <p:txBody>
            <a:bodyPr/>
            <a:lstStyle/>
            <a:p>
              <a:endParaRPr lang="es-419"/>
            </a:p>
          </p:txBody>
        </p:sp>
      </p:grpSp>
      <p:grpSp>
        <p:nvGrpSpPr>
          <p:cNvPr id="1029" name="Group 1028">
            <a:extLst>
              <a:ext uri="{FF2B5EF4-FFF2-40B4-BE49-F238E27FC236}">
                <a16:creationId xmlns:a16="http://schemas.microsoft.com/office/drawing/2014/main" id="{AF3A67B2-3592-4056-A77E-0E12ED8B802D}"/>
              </a:ext>
            </a:extLst>
          </p:cNvPr>
          <p:cNvGrpSpPr/>
          <p:nvPr/>
        </p:nvGrpSpPr>
        <p:grpSpPr>
          <a:xfrm>
            <a:off x="5369577" y="2396364"/>
            <a:ext cx="202169" cy="181588"/>
            <a:chOff x="5369577" y="2396364"/>
            <a:chExt cx="202169" cy="181588"/>
          </a:xfrm>
        </p:grpSpPr>
        <p:sp>
          <p:nvSpPr>
            <p:cNvPr id="282" name="Freeform: Shape 281">
              <a:extLst>
                <a:ext uri="{FF2B5EF4-FFF2-40B4-BE49-F238E27FC236}">
                  <a16:creationId xmlns:a16="http://schemas.microsoft.com/office/drawing/2014/main" id="{389A1281-430D-4749-A059-7332A014BE2F}"/>
                </a:ext>
              </a:extLst>
            </p:cNvPr>
            <p:cNvSpPr/>
            <p:nvPr/>
          </p:nvSpPr>
          <p:spPr>
            <a:xfrm>
              <a:off x="5369577" y="2396364"/>
              <a:ext cx="72637" cy="181588"/>
            </a:xfrm>
            <a:custGeom>
              <a:avLst/>
              <a:gdLst/>
              <a:ahLst/>
              <a:cxnLst/>
              <a:rect l="0" t="0" r="0" b="0"/>
              <a:pathLst>
                <a:path w="29454" h="73636">
                  <a:moveTo>
                    <a:pt x="28105" y="66150"/>
                  </a:moveTo>
                  <a:lnTo>
                    <a:pt x="1841" y="72777"/>
                  </a:lnTo>
                  <a:lnTo>
                    <a:pt x="1841" y="8223"/>
                  </a:lnTo>
                  <a:lnTo>
                    <a:pt x="28105" y="1841"/>
                  </a:lnTo>
                  <a:close/>
                </a:path>
              </a:pathLst>
            </a:custGeom>
            <a:noFill/>
            <a:ln w="12700" cap="rnd">
              <a:solidFill>
                <a:schemeClr val="tx1"/>
              </a:solidFill>
              <a:prstDash val="solid"/>
              <a:round/>
            </a:ln>
          </p:spPr>
          <p:txBody>
            <a:bodyPr/>
            <a:lstStyle/>
            <a:p>
              <a:endParaRPr lang="es-419"/>
            </a:p>
          </p:txBody>
        </p:sp>
        <p:sp>
          <p:nvSpPr>
            <p:cNvPr id="283" name="Freeform: Shape 282">
              <a:extLst>
                <a:ext uri="{FF2B5EF4-FFF2-40B4-BE49-F238E27FC236}">
                  <a16:creationId xmlns:a16="http://schemas.microsoft.com/office/drawing/2014/main" id="{7ECE2872-33A1-4E0B-8BFF-50BA624CD02C}"/>
                </a:ext>
              </a:extLst>
            </p:cNvPr>
            <p:cNvSpPr/>
            <p:nvPr/>
          </p:nvSpPr>
          <p:spPr>
            <a:xfrm>
              <a:off x="5434344" y="2396364"/>
              <a:ext cx="72637" cy="181588"/>
            </a:xfrm>
            <a:custGeom>
              <a:avLst/>
              <a:gdLst/>
              <a:ahLst/>
              <a:cxnLst/>
              <a:rect l="0" t="0" r="0" b="0"/>
              <a:pathLst>
                <a:path w="29454" h="73636">
                  <a:moveTo>
                    <a:pt x="28104" y="8223"/>
                  </a:moveTo>
                  <a:lnTo>
                    <a:pt x="1841" y="1841"/>
                  </a:lnTo>
                  <a:lnTo>
                    <a:pt x="1841" y="66150"/>
                  </a:lnTo>
                  <a:lnTo>
                    <a:pt x="28104" y="72777"/>
                  </a:lnTo>
                  <a:close/>
                </a:path>
              </a:pathLst>
            </a:custGeom>
            <a:noFill/>
            <a:ln w="12700" cap="rnd">
              <a:solidFill>
                <a:schemeClr val="tx1"/>
              </a:solidFill>
              <a:prstDash val="solid"/>
              <a:round/>
            </a:ln>
          </p:spPr>
          <p:txBody>
            <a:bodyPr/>
            <a:lstStyle/>
            <a:p>
              <a:endParaRPr lang="es-419"/>
            </a:p>
          </p:txBody>
        </p:sp>
        <p:sp>
          <p:nvSpPr>
            <p:cNvPr id="284" name="Freeform: Shape 283">
              <a:extLst>
                <a:ext uri="{FF2B5EF4-FFF2-40B4-BE49-F238E27FC236}">
                  <a16:creationId xmlns:a16="http://schemas.microsoft.com/office/drawing/2014/main" id="{349BDFDC-ACA5-4343-B2C0-8DE0DC043FCF}"/>
                </a:ext>
              </a:extLst>
            </p:cNvPr>
            <p:cNvSpPr/>
            <p:nvPr/>
          </p:nvSpPr>
          <p:spPr>
            <a:xfrm>
              <a:off x="5499109" y="2396364"/>
              <a:ext cx="72637" cy="181588"/>
            </a:xfrm>
            <a:custGeom>
              <a:avLst/>
              <a:gdLst/>
              <a:ahLst/>
              <a:cxnLst/>
              <a:rect l="0" t="0" r="0" b="0"/>
              <a:pathLst>
                <a:path w="29454" h="73636">
                  <a:moveTo>
                    <a:pt x="27859" y="66150"/>
                  </a:moveTo>
                  <a:lnTo>
                    <a:pt x="1841" y="72777"/>
                  </a:lnTo>
                  <a:lnTo>
                    <a:pt x="1841" y="8223"/>
                  </a:lnTo>
                  <a:lnTo>
                    <a:pt x="27859" y="1841"/>
                  </a:lnTo>
                  <a:close/>
                </a:path>
              </a:pathLst>
            </a:custGeom>
            <a:noFill/>
            <a:ln w="12700" cap="rnd">
              <a:solidFill>
                <a:schemeClr val="tx1"/>
              </a:solidFill>
              <a:prstDash val="solid"/>
              <a:round/>
            </a:ln>
          </p:spPr>
          <p:txBody>
            <a:bodyPr/>
            <a:lstStyle/>
            <a:p>
              <a:endParaRPr lang="es-419"/>
            </a:p>
          </p:txBody>
        </p:sp>
      </p:grpSp>
      <p:grpSp>
        <p:nvGrpSpPr>
          <p:cNvPr id="1018" name="Group 1017">
            <a:extLst>
              <a:ext uri="{FF2B5EF4-FFF2-40B4-BE49-F238E27FC236}">
                <a16:creationId xmlns:a16="http://schemas.microsoft.com/office/drawing/2014/main" id="{2B46388C-43BB-4D08-9E7D-803280675C99}"/>
              </a:ext>
            </a:extLst>
          </p:cNvPr>
          <p:cNvGrpSpPr/>
          <p:nvPr/>
        </p:nvGrpSpPr>
        <p:grpSpPr>
          <a:xfrm>
            <a:off x="622847" y="2982897"/>
            <a:ext cx="145271" cy="199748"/>
            <a:chOff x="622847" y="2982897"/>
            <a:chExt cx="145271" cy="199748"/>
          </a:xfrm>
        </p:grpSpPr>
        <p:sp>
          <p:nvSpPr>
            <p:cNvPr id="285" name="Freeform: Shape 284">
              <a:extLst>
                <a:ext uri="{FF2B5EF4-FFF2-40B4-BE49-F238E27FC236}">
                  <a16:creationId xmlns:a16="http://schemas.microsoft.com/office/drawing/2014/main" id="{6F8A0D8E-C97A-40B9-B785-354A5FBC9ACF}"/>
                </a:ext>
              </a:extLst>
            </p:cNvPr>
            <p:cNvSpPr/>
            <p:nvPr/>
          </p:nvSpPr>
          <p:spPr>
            <a:xfrm>
              <a:off x="662193" y="3022240"/>
              <a:ext cx="66583" cy="66583"/>
            </a:xfrm>
            <a:custGeom>
              <a:avLst/>
              <a:gdLst/>
              <a:ahLst/>
              <a:cxnLst/>
              <a:rect l="0" t="0" r="0" b="0"/>
              <a:pathLst>
                <a:path w="27000" h="27000">
                  <a:moveTo>
                    <a:pt x="27368" y="14605"/>
                  </a:moveTo>
                  <a:cubicBezTo>
                    <a:pt x="27368" y="21654"/>
                    <a:pt x="21654" y="27368"/>
                    <a:pt x="14605" y="27368"/>
                  </a:cubicBezTo>
                  <a:cubicBezTo>
                    <a:pt x="7555" y="27368"/>
                    <a:pt x="1841" y="21654"/>
                    <a:pt x="1841" y="14605"/>
                  </a:cubicBezTo>
                  <a:cubicBezTo>
                    <a:pt x="1841" y="7556"/>
                    <a:pt x="7555" y="1841"/>
                    <a:pt x="14605" y="1841"/>
                  </a:cubicBezTo>
                  <a:cubicBezTo>
                    <a:pt x="21654" y="1841"/>
                    <a:pt x="27368" y="7556"/>
                    <a:pt x="27368" y="14605"/>
                  </a:cubicBezTo>
                  <a:close/>
                </a:path>
              </a:pathLst>
            </a:custGeom>
            <a:noFill/>
            <a:ln w="12700" cap="rnd">
              <a:solidFill>
                <a:schemeClr val="tx1"/>
              </a:solidFill>
              <a:prstDash val="solid"/>
              <a:round/>
            </a:ln>
          </p:spPr>
          <p:txBody>
            <a:bodyPr/>
            <a:lstStyle/>
            <a:p>
              <a:endParaRPr lang="es-419"/>
            </a:p>
          </p:txBody>
        </p:sp>
        <p:sp>
          <p:nvSpPr>
            <p:cNvPr id="286" name="Freeform: Shape 285">
              <a:extLst>
                <a:ext uri="{FF2B5EF4-FFF2-40B4-BE49-F238E27FC236}">
                  <a16:creationId xmlns:a16="http://schemas.microsoft.com/office/drawing/2014/main" id="{A54797C8-4462-4C26-845F-D0F6C1DCA452}"/>
                </a:ext>
              </a:extLst>
            </p:cNvPr>
            <p:cNvSpPr/>
            <p:nvPr/>
          </p:nvSpPr>
          <p:spPr>
            <a:xfrm>
              <a:off x="622847" y="2982897"/>
              <a:ext cx="145271" cy="199748"/>
            </a:xfrm>
            <a:custGeom>
              <a:avLst/>
              <a:gdLst/>
              <a:ahLst/>
              <a:cxnLst/>
              <a:rect l="0" t="0" r="0" b="0"/>
              <a:pathLst>
                <a:path w="58909" h="81000">
                  <a:moveTo>
                    <a:pt x="59277" y="30559"/>
                  </a:moveTo>
                  <a:cubicBezTo>
                    <a:pt x="59277" y="46514"/>
                    <a:pt x="30559" y="80877"/>
                    <a:pt x="30559" y="80877"/>
                  </a:cubicBezTo>
                  <a:cubicBezTo>
                    <a:pt x="30559" y="80877"/>
                    <a:pt x="1841" y="46514"/>
                    <a:pt x="1841" y="30559"/>
                  </a:cubicBezTo>
                  <a:cubicBezTo>
                    <a:pt x="1841" y="14605"/>
                    <a:pt x="14850" y="1841"/>
                    <a:pt x="30559" y="1841"/>
                  </a:cubicBezTo>
                  <a:cubicBezTo>
                    <a:pt x="46514" y="1841"/>
                    <a:pt x="59277" y="14850"/>
                    <a:pt x="59277" y="30559"/>
                  </a:cubicBezTo>
                  <a:close/>
                </a:path>
              </a:pathLst>
            </a:custGeom>
            <a:noFill/>
            <a:ln w="12700" cap="rnd">
              <a:solidFill>
                <a:schemeClr val="tx1"/>
              </a:solidFill>
              <a:prstDash val="solid"/>
              <a:round/>
            </a:ln>
          </p:spPr>
          <p:txBody>
            <a:bodyPr/>
            <a:lstStyle/>
            <a:p>
              <a:endParaRPr lang="es-419"/>
            </a:p>
          </p:txBody>
        </p:sp>
      </p:grpSp>
      <p:sp>
        <p:nvSpPr>
          <p:cNvPr id="287" name="Freeform: Shape 286">
            <a:extLst>
              <a:ext uri="{FF2B5EF4-FFF2-40B4-BE49-F238E27FC236}">
                <a16:creationId xmlns:a16="http://schemas.microsoft.com/office/drawing/2014/main" id="{62106B2F-3072-4052-8012-32D58D8C4900}"/>
              </a:ext>
            </a:extLst>
          </p:cNvPr>
          <p:cNvSpPr/>
          <p:nvPr/>
        </p:nvSpPr>
        <p:spPr>
          <a:xfrm>
            <a:off x="2982290" y="2982897"/>
            <a:ext cx="199748" cy="199748"/>
          </a:xfrm>
          <a:custGeom>
            <a:avLst/>
            <a:gdLst/>
            <a:ahLst/>
            <a:cxnLst/>
            <a:rect l="0" t="0" r="0" b="0"/>
            <a:pathLst>
              <a:path w="81000" h="81000">
                <a:moveTo>
                  <a:pt x="81123" y="41114"/>
                </a:moveTo>
                <a:lnTo>
                  <a:pt x="41605" y="41605"/>
                </a:lnTo>
                <a:lnTo>
                  <a:pt x="41359" y="80877"/>
                </a:lnTo>
                <a:lnTo>
                  <a:pt x="1841" y="1841"/>
                </a:lnTo>
                <a:close/>
              </a:path>
            </a:pathLst>
          </a:custGeom>
          <a:noFill/>
          <a:ln w="12700" cap="rnd">
            <a:solidFill>
              <a:schemeClr val="tx1"/>
            </a:solidFill>
            <a:prstDash val="solid"/>
            <a:round/>
          </a:ln>
        </p:spPr>
        <p:txBody>
          <a:bodyPr/>
          <a:lstStyle/>
          <a:p>
            <a:endParaRPr lang="es-419"/>
          </a:p>
        </p:txBody>
      </p:sp>
      <p:grpSp>
        <p:nvGrpSpPr>
          <p:cNvPr id="1019" name="Group 1018">
            <a:extLst>
              <a:ext uri="{FF2B5EF4-FFF2-40B4-BE49-F238E27FC236}">
                <a16:creationId xmlns:a16="http://schemas.microsoft.com/office/drawing/2014/main" id="{5B7ED628-F756-4CC8-A70F-C6B934D5AED5}"/>
              </a:ext>
            </a:extLst>
          </p:cNvPr>
          <p:cNvGrpSpPr/>
          <p:nvPr/>
        </p:nvGrpSpPr>
        <p:grpSpPr>
          <a:xfrm>
            <a:off x="604" y="2983501"/>
            <a:ext cx="199748" cy="197326"/>
            <a:chOff x="604" y="2983501"/>
            <a:chExt cx="199748" cy="197326"/>
          </a:xfrm>
        </p:grpSpPr>
        <p:sp>
          <p:nvSpPr>
            <p:cNvPr id="288" name="Freeform: Shape 287">
              <a:extLst>
                <a:ext uri="{FF2B5EF4-FFF2-40B4-BE49-F238E27FC236}">
                  <a16:creationId xmlns:a16="http://schemas.microsoft.com/office/drawing/2014/main" id="{818A8E72-0C8F-462E-BD40-F5EC496D47A9}"/>
                </a:ext>
              </a:extLst>
            </p:cNvPr>
            <p:cNvSpPr/>
            <p:nvPr/>
          </p:nvSpPr>
          <p:spPr>
            <a:xfrm>
              <a:off x="74449" y="3011952"/>
              <a:ext cx="48423" cy="48423"/>
            </a:xfrm>
            <a:custGeom>
              <a:avLst/>
              <a:gdLst/>
              <a:ahLst/>
              <a:cxnLst/>
              <a:rect l="0" t="0" r="0" b="0"/>
              <a:pathLst>
                <a:path w="19636" h="19636">
                  <a:moveTo>
                    <a:pt x="20005" y="10923"/>
                  </a:moveTo>
                  <a:cubicBezTo>
                    <a:pt x="20005" y="15938"/>
                    <a:pt x="15938" y="20004"/>
                    <a:pt x="10923" y="20004"/>
                  </a:cubicBezTo>
                  <a:cubicBezTo>
                    <a:pt x="5907" y="20004"/>
                    <a:pt x="1841" y="15938"/>
                    <a:pt x="1841" y="10923"/>
                  </a:cubicBezTo>
                  <a:cubicBezTo>
                    <a:pt x="1841" y="5907"/>
                    <a:pt x="5907" y="1841"/>
                    <a:pt x="10923" y="1841"/>
                  </a:cubicBezTo>
                  <a:cubicBezTo>
                    <a:pt x="15938" y="1841"/>
                    <a:pt x="20005" y="5907"/>
                    <a:pt x="20005" y="10923"/>
                  </a:cubicBezTo>
                  <a:close/>
                </a:path>
              </a:pathLst>
            </a:custGeom>
            <a:noFill/>
            <a:ln w="12700" cap="rnd">
              <a:solidFill>
                <a:schemeClr val="tx1"/>
              </a:solidFill>
              <a:prstDash val="solid"/>
              <a:round/>
            </a:ln>
          </p:spPr>
          <p:txBody>
            <a:bodyPr/>
            <a:lstStyle/>
            <a:p>
              <a:endParaRPr lang="es-419"/>
            </a:p>
          </p:txBody>
        </p:sp>
        <p:sp>
          <p:nvSpPr>
            <p:cNvPr id="289" name="Freeform: Shape 288">
              <a:extLst>
                <a:ext uri="{FF2B5EF4-FFF2-40B4-BE49-F238E27FC236}">
                  <a16:creationId xmlns:a16="http://schemas.microsoft.com/office/drawing/2014/main" id="{6F59CEE4-EA5C-4684-BB41-7204531D3B66}"/>
                </a:ext>
              </a:extLst>
            </p:cNvPr>
            <p:cNvSpPr/>
            <p:nvPr/>
          </p:nvSpPr>
          <p:spPr>
            <a:xfrm>
              <a:off x="46608" y="2983501"/>
              <a:ext cx="108954" cy="145271"/>
            </a:xfrm>
            <a:custGeom>
              <a:avLst/>
              <a:gdLst/>
              <a:ahLst/>
              <a:cxnLst/>
              <a:rect l="0" t="0" r="0" b="0"/>
              <a:pathLst>
                <a:path w="44181" h="58909">
                  <a:moveTo>
                    <a:pt x="43077" y="22459"/>
                  </a:moveTo>
                  <a:cubicBezTo>
                    <a:pt x="43077" y="33996"/>
                    <a:pt x="22459" y="58541"/>
                    <a:pt x="22459" y="58541"/>
                  </a:cubicBezTo>
                  <a:cubicBezTo>
                    <a:pt x="22459" y="58541"/>
                    <a:pt x="1841" y="33750"/>
                    <a:pt x="1841" y="22459"/>
                  </a:cubicBezTo>
                  <a:cubicBezTo>
                    <a:pt x="1841" y="10923"/>
                    <a:pt x="11168" y="1841"/>
                    <a:pt x="22459" y="1841"/>
                  </a:cubicBezTo>
                  <a:cubicBezTo>
                    <a:pt x="33750" y="1841"/>
                    <a:pt x="43077" y="11168"/>
                    <a:pt x="43077" y="22459"/>
                  </a:cubicBezTo>
                  <a:close/>
                </a:path>
              </a:pathLst>
            </a:custGeom>
            <a:noFill/>
            <a:ln w="12700" cap="rnd">
              <a:solidFill>
                <a:schemeClr val="tx1"/>
              </a:solidFill>
              <a:prstDash val="solid"/>
              <a:round/>
            </a:ln>
          </p:spPr>
          <p:txBody>
            <a:bodyPr/>
            <a:lstStyle/>
            <a:p>
              <a:endParaRPr lang="es-419"/>
            </a:p>
          </p:txBody>
        </p:sp>
        <p:sp>
          <p:nvSpPr>
            <p:cNvPr id="290" name="Freeform: Shape 289">
              <a:extLst>
                <a:ext uri="{FF2B5EF4-FFF2-40B4-BE49-F238E27FC236}">
                  <a16:creationId xmlns:a16="http://schemas.microsoft.com/office/drawing/2014/main" id="{A2C2DAC3-4283-4FF7-A1BD-6C55C9752F26}"/>
                </a:ext>
              </a:extLst>
            </p:cNvPr>
            <p:cNvSpPr/>
            <p:nvPr/>
          </p:nvSpPr>
          <p:spPr>
            <a:xfrm>
              <a:off x="604" y="3053716"/>
              <a:ext cx="199748" cy="127111"/>
            </a:xfrm>
            <a:custGeom>
              <a:avLst/>
              <a:gdLst/>
              <a:ahLst/>
              <a:cxnLst/>
              <a:rect l="0" t="0" r="0" b="0"/>
              <a:pathLst>
                <a:path w="81000" h="51545">
                  <a:moveTo>
                    <a:pt x="59768" y="1841"/>
                  </a:moveTo>
                  <a:lnTo>
                    <a:pt x="80141" y="1841"/>
                  </a:lnTo>
                  <a:lnTo>
                    <a:pt x="80141" y="51913"/>
                  </a:lnTo>
                  <a:lnTo>
                    <a:pt x="1841" y="51913"/>
                  </a:lnTo>
                  <a:lnTo>
                    <a:pt x="1841" y="1841"/>
                  </a:lnTo>
                  <a:lnTo>
                    <a:pt x="22214" y="1841"/>
                  </a:lnTo>
                </a:path>
              </a:pathLst>
            </a:custGeom>
            <a:noFill/>
            <a:ln w="12700" cap="rnd">
              <a:solidFill>
                <a:schemeClr val="tx1"/>
              </a:solidFill>
              <a:prstDash val="solid"/>
              <a:round/>
            </a:ln>
          </p:spPr>
          <p:txBody>
            <a:bodyPr/>
            <a:lstStyle/>
            <a:p>
              <a:endParaRPr lang="es-419"/>
            </a:p>
          </p:txBody>
        </p:sp>
      </p:grpSp>
      <p:grpSp>
        <p:nvGrpSpPr>
          <p:cNvPr id="1015" name="Group 1014">
            <a:extLst>
              <a:ext uri="{FF2B5EF4-FFF2-40B4-BE49-F238E27FC236}">
                <a16:creationId xmlns:a16="http://schemas.microsoft.com/office/drawing/2014/main" id="{3A1212BB-61F8-4A38-9746-B2D0E45DB9EA}"/>
              </a:ext>
            </a:extLst>
          </p:cNvPr>
          <p:cNvGrpSpPr/>
          <p:nvPr/>
        </p:nvGrpSpPr>
        <p:grpSpPr>
          <a:xfrm>
            <a:off x="2413917" y="2997424"/>
            <a:ext cx="145271" cy="169482"/>
            <a:chOff x="2413917" y="2997424"/>
            <a:chExt cx="145271" cy="169482"/>
          </a:xfrm>
        </p:grpSpPr>
        <p:sp>
          <p:nvSpPr>
            <p:cNvPr id="291" name="Freeform: Shape 290">
              <a:extLst>
                <a:ext uri="{FF2B5EF4-FFF2-40B4-BE49-F238E27FC236}">
                  <a16:creationId xmlns:a16="http://schemas.microsoft.com/office/drawing/2014/main" id="{B8A9631A-B688-4F71-B409-DDDD9A24649F}"/>
                </a:ext>
              </a:extLst>
            </p:cNvPr>
            <p:cNvSpPr/>
            <p:nvPr/>
          </p:nvSpPr>
          <p:spPr>
            <a:xfrm>
              <a:off x="2413917" y="2997424"/>
              <a:ext cx="6054" cy="169482"/>
            </a:xfrm>
            <a:custGeom>
              <a:avLst/>
              <a:gdLst/>
              <a:ahLst/>
              <a:cxnLst/>
              <a:rect l="0" t="0" r="0" b="0"/>
              <a:pathLst>
                <a:path w="2454" h="68727">
                  <a:moveTo>
                    <a:pt x="1841" y="1841"/>
                  </a:moveTo>
                  <a:lnTo>
                    <a:pt x="1841" y="69096"/>
                  </a:lnTo>
                </a:path>
              </a:pathLst>
            </a:custGeom>
            <a:ln w="12700" cap="rnd">
              <a:solidFill>
                <a:schemeClr val="tx1"/>
              </a:solidFill>
              <a:prstDash val="solid"/>
              <a:round/>
            </a:ln>
          </p:spPr>
          <p:txBody>
            <a:bodyPr/>
            <a:lstStyle/>
            <a:p>
              <a:endParaRPr lang="es-419"/>
            </a:p>
          </p:txBody>
        </p:sp>
        <p:sp>
          <p:nvSpPr>
            <p:cNvPr id="292" name="Freeform: Shape 291">
              <a:extLst>
                <a:ext uri="{FF2B5EF4-FFF2-40B4-BE49-F238E27FC236}">
                  <a16:creationId xmlns:a16="http://schemas.microsoft.com/office/drawing/2014/main" id="{0A66E5FC-F3CE-4C2F-B836-7B0958D244B3}"/>
                </a:ext>
              </a:extLst>
            </p:cNvPr>
            <p:cNvSpPr/>
            <p:nvPr/>
          </p:nvSpPr>
          <p:spPr>
            <a:xfrm>
              <a:off x="2413917" y="2997424"/>
              <a:ext cx="145271" cy="90794"/>
            </a:xfrm>
            <a:custGeom>
              <a:avLst/>
              <a:gdLst/>
              <a:ahLst/>
              <a:cxnLst/>
              <a:rect l="0" t="0" r="0" b="0"/>
              <a:pathLst>
                <a:path w="58909" h="36818">
                  <a:moveTo>
                    <a:pt x="58050" y="35468"/>
                  </a:moveTo>
                  <a:lnTo>
                    <a:pt x="1841" y="35468"/>
                  </a:lnTo>
                  <a:lnTo>
                    <a:pt x="1841" y="1841"/>
                  </a:lnTo>
                  <a:lnTo>
                    <a:pt x="58050" y="1841"/>
                  </a:lnTo>
                  <a:lnTo>
                    <a:pt x="44795" y="18532"/>
                  </a:lnTo>
                  <a:close/>
                </a:path>
              </a:pathLst>
            </a:custGeom>
            <a:noFill/>
            <a:ln w="12700" cap="rnd">
              <a:solidFill>
                <a:schemeClr val="tx1"/>
              </a:solidFill>
              <a:prstDash val="solid"/>
              <a:round/>
            </a:ln>
          </p:spPr>
          <p:txBody>
            <a:bodyPr/>
            <a:lstStyle/>
            <a:p>
              <a:endParaRPr lang="es-419"/>
            </a:p>
          </p:txBody>
        </p:sp>
      </p:grpSp>
      <p:grpSp>
        <p:nvGrpSpPr>
          <p:cNvPr id="1016" name="Group 1015">
            <a:extLst>
              <a:ext uri="{FF2B5EF4-FFF2-40B4-BE49-F238E27FC236}">
                <a16:creationId xmlns:a16="http://schemas.microsoft.com/office/drawing/2014/main" id="{40C0983C-E7F1-418E-8121-80B4674731B2}"/>
              </a:ext>
            </a:extLst>
          </p:cNvPr>
          <p:cNvGrpSpPr/>
          <p:nvPr/>
        </p:nvGrpSpPr>
        <p:grpSpPr>
          <a:xfrm>
            <a:off x="1808623" y="2979871"/>
            <a:ext cx="163430" cy="205802"/>
            <a:chOff x="1808623" y="2979871"/>
            <a:chExt cx="163430" cy="205802"/>
          </a:xfrm>
        </p:grpSpPr>
        <p:sp>
          <p:nvSpPr>
            <p:cNvPr id="293" name="Freeform: Shape 292">
              <a:extLst>
                <a:ext uri="{FF2B5EF4-FFF2-40B4-BE49-F238E27FC236}">
                  <a16:creationId xmlns:a16="http://schemas.microsoft.com/office/drawing/2014/main" id="{E20B0490-25DE-4D16-8832-7C8C6B72C89B}"/>
                </a:ext>
              </a:extLst>
            </p:cNvPr>
            <p:cNvSpPr/>
            <p:nvPr/>
          </p:nvSpPr>
          <p:spPr>
            <a:xfrm>
              <a:off x="1855231" y="3026479"/>
              <a:ext cx="66583" cy="66583"/>
            </a:xfrm>
            <a:custGeom>
              <a:avLst/>
              <a:gdLst/>
              <a:ahLst/>
              <a:cxnLst/>
              <a:rect l="0" t="0" r="0" b="0"/>
              <a:pathLst>
                <a:path w="27000" h="27000">
                  <a:moveTo>
                    <a:pt x="27368" y="14605"/>
                  </a:moveTo>
                  <a:cubicBezTo>
                    <a:pt x="27368" y="21654"/>
                    <a:pt x="21654" y="27368"/>
                    <a:pt x="14605" y="27368"/>
                  </a:cubicBezTo>
                  <a:cubicBezTo>
                    <a:pt x="7555" y="27368"/>
                    <a:pt x="1841" y="21654"/>
                    <a:pt x="1841" y="14605"/>
                  </a:cubicBezTo>
                  <a:cubicBezTo>
                    <a:pt x="1841" y="7556"/>
                    <a:pt x="7555" y="1841"/>
                    <a:pt x="14605" y="1841"/>
                  </a:cubicBezTo>
                  <a:cubicBezTo>
                    <a:pt x="21654" y="1841"/>
                    <a:pt x="27368" y="7556"/>
                    <a:pt x="27368" y="14605"/>
                  </a:cubicBezTo>
                  <a:close/>
                </a:path>
              </a:pathLst>
            </a:custGeom>
            <a:noFill/>
            <a:ln w="12700" cap="rnd">
              <a:solidFill>
                <a:schemeClr val="tx1"/>
              </a:solidFill>
              <a:prstDash val="solid"/>
              <a:round/>
            </a:ln>
          </p:spPr>
          <p:txBody>
            <a:bodyPr/>
            <a:lstStyle/>
            <a:p>
              <a:endParaRPr lang="es-419"/>
            </a:p>
          </p:txBody>
        </p:sp>
        <p:sp>
          <p:nvSpPr>
            <p:cNvPr id="294" name="Freeform: Shape 293">
              <a:extLst>
                <a:ext uri="{FF2B5EF4-FFF2-40B4-BE49-F238E27FC236}">
                  <a16:creationId xmlns:a16="http://schemas.microsoft.com/office/drawing/2014/main" id="{2B20B5D2-D672-431A-BAA0-D34BB73130B7}"/>
                </a:ext>
              </a:extLst>
            </p:cNvPr>
            <p:cNvSpPr/>
            <p:nvPr/>
          </p:nvSpPr>
          <p:spPr>
            <a:xfrm>
              <a:off x="1808623" y="2979871"/>
              <a:ext cx="163430" cy="205802"/>
            </a:xfrm>
            <a:custGeom>
              <a:avLst/>
              <a:gdLst/>
              <a:ahLst/>
              <a:cxnLst/>
              <a:rect l="0" t="0" r="0" b="0"/>
              <a:pathLst>
                <a:path w="66272" h="83454">
                  <a:moveTo>
                    <a:pt x="65168" y="33505"/>
                  </a:moveTo>
                  <a:cubicBezTo>
                    <a:pt x="65168" y="16077"/>
                    <a:pt x="50932" y="1841"/>
                    <a:pt x="33505" y="1841"/>
                  </a:cubicBezTo>
                  <a:cubicBezTo>
                    <a:pt x="16077" y="1841"/>
                    <a:pt x="1841" y="16077"/>
                    <a:pt x="1841" y="33505"/>
                  </a:cubicBezTo>
                  <a:cubicBezTo>
                    <a:pt x="1841" y="47250"/>
                    <a:pt x="10677" y="59032"/>
                    <a:pt x="22950" y="63450"/>
                  </a:cubicBezTo>
                  <a:lnTo>
                    <a:pt x="33505" y="83086"/>
                  </a:lnTo>
                  <a:lnTo>
                    <a:pt x="44059" y="63450"/>
                  </a:lnTo>
                  <a:cubicBezTo>
                    <a:pt x="56332" y="59277"/>
                    <a:pt x="65168" y="47495"/>
                    <a:pt x="65168" y="33505"/>
                  </a:cubicBezTo>
                  <a:close/>
                </a:path>
              </a:pathLst>
            </a:custGeom>
            <a:noFill/>
            <a:ln w="12700" cap="rnd">
              <a:solidFill>
                <a:schemeClr val="tx1"/>
              </a:solidFill>
              <a:prstDash val="solid"/>
              <a:round/>
            </a:ln>
          </p:spPr>
          <p:txBody>
            <a:bodyPr/>
            <a:lstStyle/>
            <a:p>
              <a:endParaRPr lang="es-419"/>
            </a:p>
          </p:txBody>
        </p:sp>
      </p:grpSp>
      <p:sp>
        <p:nvSpPr>
          <p:cNvPr id="295" name="Freeform: Shape 294">
            <a:extLst>
              <a:ext uri="{FF2B5EF4-FFF2-40B4-BE49-F238E27FC236}">
                <a16:creationId xmlns:a16="http://schemas.microsoft.com/office/drawing/2014/main" id="{DAEA5001-F2BA-4774-9B47-B9470FC4B8DC}"/>
              </a:ext>
            </a:extLst>
          </p:cNvPr>
          <p:cNvSpPr/>
          <p:nvPr/>
        </p:nvSpPr>
        <p:spPr>
          <a:xfrm>
            <a:off x="4191670" y="2983501"/>
            <a:ext cx="169482" cy="199748"/>
          </a:xfrm>
          <a:custGeom>
            <a:avLst/>
            <a:gdLst/>
            <a:ahLst/>
            <a:cxnLst/>
            <a:rect l="0" t="0" r="0" b="0"/>
            <a:pathLst>
              <a:path w="68727" h="81000">
                <a:moveTo>
                  <a:pt x="34977" y="1841"/>
                </a:moveTo>
                <a:lnTo>
                  <a:pt x="1841" y="1841"/>
                </a:lnTo>
                <a:lnTo>
                  <a:pt x="1841" y="29823"/>
                </a:lnTo>
                <a:cubicBezTo>
                  <a:pt x="1841" y="67868"/>
                  <a:pt x="34977" y="80386"/>
                  <a:pt x="34977" y="80386"/>
                </a:cubicBezTo>
                <a:cubicBezTo>
                  <a:pt x="34977" y="80386"/>
                  <a:pt x="68114" y="67868"/>
                  <a:pt x="68114" y="29823"/>
                </a:cubicBezTo>
                <a:lnTo>
                  <a:pt x="68114" y="1841"/>
                </a:lnTo>
                <a:lnTo>
                  <a:pt x="34977" y="1841"/>
                </a:lnTo>
                <a:close/>
              </a:path>
            </a:pathLst>
          </a:custGeom>
          <a:noFill/>
          <a:ln w="12700" cap="rnd">
            <a:solidFill>
              <a:schemeClr val="tx1"/>
            </a:solidFill>
            <a:prstDash val="solid"/>
            <a:round/>
          </a:ln>
        </p:spPr>
        <p:txBody>
          <a:bodyPr/>
          <a:lstStyle/>
          <a:p>
            <a:endParaRPr lang="es-419"/>
          </a:p>
        </p:txBody>
      </p:sp>
      <p:grpSp>
        <p:nvGrpSpPr>
          <p:cNvPr id="1014" name="Group 1013">
            <a:extLst>
              <a:ext uri="{FF2B5EF4-FFF2-40B4-BE49-F238E27FC236}">
                <a16:creationId xmlns:a16="http://schemas.microsoft.com/office/drawing/2014/main" id="{CE653D7B-177D-4303-9D37-E561BF23401F}"/>
              </a:ext>
            </a:extLst>
          </p:cNvPr>
          <p:cNvGrpSpPr/>
          <p:nvPr/>
        </p:nvGrpSpPr>
        <p:grpSpPr>
          <a:xfrm>
            <a:off x="3609983" y="2996818"/>
            <a:ext cx="139219" cy="173114"/>
            <a:chOff x="3609983" y="2996818"/>
            <a:chExt cx="139219" cy="173114"/>
          </a:xfrm>
        </p:grpSpPr>
        <p:sp>
          <p:nvSpPr>
            <p:cNvPr id="296" name="Freeform: Shape 295">
              <a:extLst>
                <a:ext uri="{FF2B5EF4-FFF2-40B4-BE49-F238E27FC236}">
                  <a16:creationId xmlns:a16="http://schemas.microsoft.com/office/drawing/2014/main" id="{DBD21B93-0AB8-449C-A94B-425CDFAB7A8B}"/>
                </a:ext>
              </a:extLst>
            </p:cNvPr>
            <p:cNvSpPr/>
            <p:nvPr/>
          </p:nvSpPr>
          <p:spPr>
            <a:xfrm>
              <a:off x="3609983" y="3048873"/>
              <a:ext cx="139219" cy="121059"/>
            </a:xfrm>
            <a:custGeom>
              <a:avLst/>
              <a:gdLst/>
              <a:ahLst/>
              <a:cxnLst/>
              <a:rect l="0" t="0" r="0" b="0"/>
              <a:pathLst>
                <a:path w="56454" h="49090">
                  <a:moveTo>
                    <a:pt x="5768" y="48477"/>
                  </a:moveTo>
                  <a:cubicBezTo>
                    <a:pt x="3559" y="48477"/>
                    <a:pt x="1841" y="46759"/>
                    <a:pt x="1841" y="44550"/>
                  </a:cubicBezTo>
                  <a:lnTo>
                    <a:pt x="1841" y="5768"/>
                  </a:lnTo>
                  <a:cubicBezTo>
                    <a:pt x="1841" y="3559"/>
                    <a:pt x="3559" y="1841"/>
                    <a:pt x="5768" y="1841"/>
                  </a:cubicBezTo>
                  <a:lnTo>
                    <a:pt x="52159" y="1841"/>
                  </a:lnTo>
                  <a:cubicBezTo>
                    <a:pt x="54368" y="1841"/>
                    <a:pt x="56086" y="3559"/>
                    <a:pt x="56086" y="5768"/>
                  </a:cubicBezTo>
                  <a:lnTo>
                    <a:pt x="56086" y="44550"/>
                  </a:lnTo>
                  <a:cubicBezTo>
                    <a:pt x="56086" y="46759"/>
                    <a:pt x="54368" y="48477"/>
                    <a:pt x="52159" y="48477"/>
                  </a:cubicBezTo>
                  <a:lnTo>
                    <a:pt x="5768" y="48477"/>
                  </a:lnTo>
                  <a:close/>
                </a:path>
              </a:pathLst>
            </a:custGeom>
            <a:noFill/>
            <a:ln w="12700" cap="rnd">
              <a:solidFill>
                <a:schemeClr val="tx1"/>
              </a:solidFill>
              <a:prstDash val="solid"/>
              <a:round/>
            </a:ln>
          </p:spPr>
          <p:txBody>
            <a:bodyPr/>
            <a:lstStyle/>
            <a:p>
              <a:endParaRPr lang="es-419"/>
            </a:p>
          </p:txBody>
        </p:sp>
        <p:sp>
          <p:nvSpPr>
            <p:cNvPr id="297" name="Freeform: Shape 296">
              <a:extLst>
                <a:ext uri="{FF2B5EF4-FFF2-40B4-BE49-F238E27FC236}">
                  <a16:creationId xmlns:a16="http://schemas.microsoft.com/office/drawing/2014/main" id="{F559A182-7D15-41F6-B96F-B89B9438AAD0}"/>
                </a:ext>
              </a:extLst>
            </p:cNvPr>
            <p:cNvSpPr/>
            <p:nvPr/>
          </p:nvSpPr>
          <p:spPr>
            <a:xfrm>
              <a:off x="3632377" y="2996818"/>
              <a:ext cx="96848" cy="60528"/>
            </a:xfrm>
            <a:custGeom>
              <a:avLst/>
              <a:gdLst/>
              <a:ahLst/>
              <a:cxnLst/>
              <a:rect l="0" t="0" r="0" b="0"/>
              <a:pathLst>
                <a:path w="39272" h="24545">
                  <a:moveTo>
                    <a:pt x="1841" y="23195"/>
                  </a:moveTo>
                  <a:lnTo>
                    <a:pt x="1841" y="19759"/>
                  </a:lnTo>
                  <a:cubicBezTo>
                    <a:pt x="1841" y="9941"/>
                    <a:pt x="9941" y="1841"/>
                    <a:pt x="19759" y="1841"/>
                  </a:cubicBezTo>
                  <a:lnTo>
                    <a:pt x="19759" y="1841"/>
                  </a:lnTo>
                  <a:cubicBezTo>
                    <a:pt x="29577" y="1841"/>
                    <a:pt x="37677" y="9941"/>
                    <a:pt x="37677" y="19759"/>
                  </a:cubicBezTo>
                  <a:lnTo>
                    <a:pt x="37677" y="23195"/>
                  </a:lnTo>
                </a:path>
              </a:pathLst>
            </a:custGeom>
            <a:noFill/>
            <a:ln w="12700" cap="rnd">
              <a:solidFill>
                <a:schemeClr val="tx1"/>
              </a:solidFill>
              <a:prstDash val="solid"/>
              <a:round/>
            </a:ln>
          </p:spPr>
          <p:txBody>
            <a:bodyPr/>
            <a:lstStyle/>
            <a:p>
              <a:endParaRPr lang="es-419"/>
            </a:p>
          </p:txBody>
        </p:sp>
        <p:sp>
          <p:nvSpPr>
            <p:cNvPr id="298" name="Freeform: Shape 297">
              <a:extLst>
                <a:ext uri="{FF2B5EF4-FFF2-40B4-BE49-F238E27FC236}">
                  <a16:creationId xmlns:a16="http://schemas.microsoft.com/office/drawing/2014/main" id="{D78F8073-F905-4C50-937D-044876117C88}"/>
                </a:ext>
              </a:extLst>
            </p:cNvPr>
            <p:cNvSpPr/>
            <p:nvPr/>
          </p:nvSpPr>
          <p:spPr>
            <a:xfrm>
              <a:off x="3660828" y="3079138"/>
              <a:ext cx="36317" cy="60528"/>
            </a:xfrm>
            <a:custGeom>
              <a:avLst/>
              <a:gdLst/>
              <a:ahLst/>
              <a:cxnLst/>
              <a:rect l="0" t="0" r="0" b="0"/>
              <a:pathLst>
                <a:path w="14727" h="24545">
                  <a:moveTo>
                    <a:pt x="15096" y="8468"/>
                  </a:moveTo>
                  <a:cubicBezTo>
                    <a:pt x="15096" y="4786"/>
                    <a:pt x="12150" y="1841"/>
                    <a:pt x="8468" y="1841"/>
                  </a:cubicBezTo>
                  <a:cubicBezTo>
                    <a:pt x="4786" y="1841"/>
                    <a:pt x="1841" y="4786"/>
                    <a:pt x="1841" y="8468"/>
                  </a:cubicBezTo>
                  <a:cubicBezTo>
                    <a:pt x="1841" y="11168"/>
                    <a:pt x="3559" y="13623"/>
                    <a:pt x="6014" y="14604"/>
                  </a:cubicBezTo>
                  <a:lnTo>
                    <a:pt x="6014" y="21723"/>
                  </a:lnTo>
                  <a:cubicBezTo>
                    <a:pt x="6014" y="23195"/>
                    <a:pt x="7241" y="24177"/>
                    <a:pt x="8468" y="24177"/>
                  </a:cubicBezTo>
                  <a:cubicBezTo>
                    <a:pt x="9941" y="24177"/>
                    <a:pt x="10923" y="22950"/>
                    <a:pt x="10923" y="21723"/>
                  </a:cubicBezTo>
                  <a:lnTo>
                    <a:pt x="10923" y="14604"/>
                  </a:lnTo>
                  <a:cubicBezTo>
                    <a:pt x="13377" y="13623"/>
                    <a:pt x="15096" y="11168"/>
                    <a:pt x="15096" y="8468"/>
                  </a:cubicBezTo>
                  <a:close/>
                </a:path>
              </a:pathLst>
            </a:custGeom>
            <a:noFill/>
            <a:ln w="12700" cap="rnd">
              <a:solidFill>
                <a:schemeClr val="tx1"/>
              </a:solidFill>
              <a:prstDash val="solid"/>
              <a:round/>
            </a:ln>
          </p:spPr>
          <p:txBody>
            <a:bodyPr/>
            <a:lstStyle/>
            <a:p>
              <a:endParaRPr lang="es-419"/>
            </a:p>
          </p:txBody>
        </p:sp>
      </p:grpSp>
      <p:grpSp>
        <p:nvGrpSpPr>
          <p:cNvPr id="1012" name="Group 1011">
            <a:extLst>
              <a:ext uri="{FF2B5EF4-FFF2-40B4-BE49-F238E27FC236}">
                <a16:creationId xmlns:a16="http://schemas.microsoft.com/office/drawing/2014/main" id="{9ABC2B81-E9E3-4BF9-86F2-D1A6895B5B4D}"/>
              </a:ext>
            </a:extLst>
          </p:cNvPr>
          <p:cNvGrpSpPr/>
          <p:nvPr/>
        </p:nvGrpSpPr>
        <p:grpSpPr>
          <a:xfrm>
            <a:off x="4803021" y="2986529"/>
            <a:ext cx="139219" cy="193693"/>
            <a:chOff x="4803021" y="2986529"/>
            <a:chExt cx="139219" cy="193693"/>
          </a:xfrm>
        </p:grpSpPr>
        <p:sp>
          <p:nvSpPr>
            <p:cNvPr id="299" name="Freeform: Shape 298">
              <a:extLst>
                <a:ext uri="{FF2B5EF4-FFF2-40B4-BE49-F238E27FC236}">
                  <a16:creationId xmlns:a16="http://schemas.microsoft.com/office/drawing/2014/main" id="{F4092ED7-6EB7-4B48-9393-64C0D5EA2B9A}"/>
                </a:ext>
              </a:extLst>
            </p:cNvPr>
            <p:cNvSpPr/>
            <p:nvPr/>
          </p:nvSpPr>
          <p:spPr>
            <a:xfrm>
              <a:off x="4803021" y="3059163"/>
              <a:ext cx="139219" cy="121059"/>
            </a:xfrm>
            <a:custGeom>
              <a:avLst/>
              <a:gdLst/>
              <a:ahLst/>
              <a:cxnLst/>
              <a:rect l="0" t="0" r="0" b="0"/>
              <a:pathLst>
                <a:path w="56454" h="49090">
                  <a:moveTo>
                    <a:pt x="5768" y="48477"/>
                  </a:moveTo>
                  <a:cubicBezTo>
                    <a:pt x="3559" y="48477"/>
                    <a:pt x="1841" y="46759"/>
                    <a:pt x="1841" y="44550"/>
                  </a:cubicBezTo>
                  <a:lnTo>
                    <a:pt x="1841" y="5768"/>
                  </a:lnTo>
                  <a:cubicBezTo>
                    <a:pt x="1841" y="3559"/>
                    <a:pt x="3559" y="1841"/>
                    <a:pt x="5768" y="1841"/>
                  </a:cubicBezTo>
                  <a:lnTo>
                    <a:pt x="52159" y="1841"/>
                  </a:lnTo>
                  <a:cubicBezTo>
                    <a:pt x="54368" y="1841"/>
                    <a:pt x="56086" y="3559"/>
                    <a:pt x="56086" y="5768"/>
                  </a:cubicBezTo>
                  <a:lnTo>
                    <a:pt x="56086" y="44550"/>
                  </a:lnTo>
                  <a:cubicBezTo>
                    <a:pt x="56086" y="46759"/>
                    <a:pt x="54368" y="48477"/>
                    <a:pt x="52159" y="48477"/>
                  </a:cubicBezTo>
                  <a:lnTo>
                    <a:pt x="5768" y="48477"/>
                  </a:lnTo>
                  <a:close/>
                </a:path>
              </a:pathLst>
            </a:custGeom>
            <a:noFill/>
            <a:ln w="12700" cap="rnd">
              <a:solidFill>
                <a:schemeClr val="tx1"/>
              </a:solidFill>
              <a:prstDash val="solid"/>
              <a:round/>
            </a:ln>
          </p:spPr>
          <p:txBody>
            <a:bodyPr/>
            <a:lstStyle/>
            <a:p>
              <a:endParaRPr lang="es-419"/>
            </a:p>
          </p:txBody>
        </p:sp>
        <p:sp>
          <p:nvSpPr>
            <p:cNvPr id="300" name="Freeform: Shape 299">
              <a:extLst>
                <a:ext uri="{FF2B5EF4-FFF2-40B4-BE49-F238E27FC236}">
                  <a16:creationId xmlns:a16="http://schemas.microsoft.com/office/drawing/2014/main" id="{213C5FDA-6FB8-4F17-8694-BEEFAA3557FB}"/>
                </a:ext>
              </a:extLst>
            </p:cNvPr>
            <p:cNvSpPr/>
            <p:nvPr/>
          </p:nvSpPr>
          <p:spPr>
            <a:xfrm>
              <a:off x="4853866" y="3089429"/>
              <a:ext cx="36317" cy="60528"/>
            </a:xfrm>
            <a:custGeom>
              <a:avLst/>
              <a:gdLst/>
              <a:ahLst/>
              <a:cxnLst/>
              <a:rect l="0" t="0" r="0" b="0"/>
              <a:pathLst>
                <a:path w="14727" h="24545">
                  <a:moveTo>
                    <a:pt x="15095" y="8468"/>
                  </a:moveTo>
                  <a:cubicBezTo>
                    <a:pt x="15095" y="4787"/>
                    <a:pt x="12150" y="1841"/>
                    <a:pt x="8468" y="1841"/>
                  </a:cubicBezTo>
                  <a:cubicBezTo>
                    <a:pt x="4786" y="1841"/>
                    <a:pt x="1841" y="4787"/>
                    <a:pt x="1841" y="8468"/>
                  </a:cubicBezTo>
                  <a:cubicBezTo>
                    <a:pt x="1841" y="11168"/>
                    <a:pt x="3559" y="13623"/>
                    <a:pt x="6014" y="14605"/>
                  </a:cubicBezTo>
                  <a:lnTo>
                    <a:pt x="6014" y="21723"/>
                  </a:lnTo>
                  <a:cubicBezTo>
                    <a:pt x="6014" y="23196"/>
                    <a:pt x="7241" y="24178"/>
                    <a:pt x="8468" y="24178"/>
                  </a:cubicBezTo>
                  <a:cubicBezTo>
                    <a:pt x="9941" y="24178"/>
                    <a:pt x="10923" y="22950"/>
                    <a:pt x="10923" y="21723"/>
                  </a:cubicBezTo>
                  <a:lnTo>
                    <a:pt x="10923" y="14605"/>
                  </a:lnTo>
                  <a:cubicBezTo>
                    <a:pt x="13377" y="13623"/>
                    <a:pt x="15095" y="11414"/>
                    <a:pt x="15095" y="8468"/>
                  </a:cubicBezTo>
                  <a:close/>
                </a:path>
              </a:pathLst>
            </a:custGeom>
            <a:noFill/>
            <a:ln w="12700" cap="rnd">
              <a:solidFill>
                <a:schemeClr val="tx1"/>
              </a:solidFill>
              <a:prstDash val="solid"/>
              <a:round/>
            </a:ln>
          </p:spPr>
          <p:txBody>
            <a:bodyPr/>
            <a:lstStyle/>
            <a:p>
              <a:endParaRPr lang="es-419"/>
            </a:p>
          </p:txBody>
        </p:sp>
        <p:sp>
          <p:nvSpPr>
            <p:cNvPr id="301" name="Freeform: Shape 300">
              <a:extLst>
                <a:ext uri="{FF2B5EF4-FFF2-40B4-BE49-F238E27FC236}">
                  <a16:creationId xmlns:a16="http://schemas.microsoft.com/office/drawing/2014/main" id="{0308A4A1-ADDB-468A-8337-CD92B4AC22AD}"/>
                </a:ext>
              </a:extLst>
            </p:cNvPr>
            <p:cNvSpPr/>
            <p:nvPr/>
          </p:nvSpPr>
          <p:spPr>
            <a:xfrm>
              <a:off x="4825415" y="2986529"/>
              <a:ext cx="96848" cy="78688"/>
            </a:xfrm>
            <a:custGeom>
              <a:avLst/>
              <a:gdLst/>
              <a:ahLst/>
              <a:cxnLst/>
              <a:rect l="0" t="0" r="0" b="0"/>
              <a:pathLst>
                <a:path w="39272" h="31909">
                  <a:moveTo>
                    <a:pt x="1841" y="31541"/>
                  </a:moveTo>
                  <a:lnTo>
                    <a:pt x="1841" y="19759"/>
                  </a:lnTo>
                  <a:cubicBezTo>
                    <a:pt x="1841" y="9941"/>
                    <a:pt x="9941" y="1841"/>
                    <a:pt x="19759" y="1841"/>
                  </a:cubicBezTo>
                  <a:lnTo>
                    <a:pt x="19759" y="1841"/>
                  </a:lnTo>
                  <a:cubicBezTo>
                    <a:pt x="29577" y="1841"/>
                    <a:pt x="37677" y="9941"/>
                    <a:pt x="37677" y="19759"/>
                  </a:cubicBezTo>
                </a:path>
              </a:pathLst>
            </a:custGeom>
            <a:noFill/>
            <a:ln w="12700" cap="rnd">
              <a:solidFill>
                <a:schemeClr val="tx1"/>
              </a:solidFill>
              <a:prstDash val="solid"/>
              <a:round/>
            </a:ln>
          </p:spPr>
          <p:txBody>
            <a:bodyPr/>
            <a:lstStyle/>
            <a:p>
              <a:endParaRPr lang="es-419"/>
            </a:p>
          </p:txBody>
        </p:sp>
      </p:grpSp>
      <p:grpSp>
        <p:nvGrpSpPr>
          <p:cNvPr id="1003" name="Group 1002">
            <a:extLst>
              <a:ext uri="{FF2B5EF4-FFF2-40B4-BE49-F238E27FC236}">
                <a16:creationId xmlns:a16="http://schemas.microsoft.com/office/drawing/2014/main" id="{29B0A9F9-84B0-4CAD-A1D0-3D29F715C2DD}"/>
              </a:ext>
            </a:extLst>
          </p:cNvPr>
          <p:cNvGrpSpPr/>
          <p:nvPr/>
        </p:nvGrpSpPr>
        <p:grpSpPr>
          <a:xfrm>
            <a:off x="1211802" y="3579114"/>
            <a:ext cx="163430" cy="199748"/>
            <a:chOff x="1211802" y="3579114"/>
            <a:chExt cx="163430" cy="199748"/>
          </a:xfrm>
        </p:grpSpPr>
        <p:sp>
          <p:nvSpPr>
            <p:cNvPr id="302" name="Freeform: Shape 301">
              <a:extLst>
                <a:ext uri="{FF2B5EF4-FFF2-40B4-BE49-F238E27FC236}">
                  <a16:creationId xmlns:a16="http://schemas.microsoft.com/office/drawing/2014/main" id="{51B4ACED-5475-4B0C-895F-741D8FDB37D3}"/>
                </a:ext>
              </a:extLst>
            </p:cNvPr>
            <p:cNvSpPr/>
            <p:nvPr/>
          </p:nvSpPr>
          <p:spPr>
            <a:xfrm>
              <a:off x="1211802" y="3579114"/>
              <a:ext cx="163430" cy="199748"/>
            </a:xfrm>
            <a:custGeom>
              <a:avLst/>
              <a:gdLst/>
              <a:ahLst/>
              <a:cxnLst/>
              <a:rect l="0" t="0" r="0" b="0"/>
              <a:pathLst>
                <a:path w="66272" h="81000">
                  <a:moveTo>
                    <a:pt x="65414" y="21968"/>
                  </a:moveTo>
                  <a:lnTo>
                    <a:pt x="65414" y="76214"/>
                  </a:lnTo>
                  <a:cubicBezTo>
                    <a:pt x="65414" y="78914"/>
                    <a:pt x="63205" y="81123"/>
                    <a:pt x="60505" y="81123"/>
                  </a:cubicBezTo>
                  <a:lnTo>
                    <a:pt x="6750" y="81123"/>
                  </a:lnTo>
                  <a:cubicBezTo>
                    <a:pt x="4050" y="81123"/>
                    <a:pt x="1841" y="78914"/>
                    <a:pt x="1841" y="76214"/>
                  </a:cubicBezTo>
                  <a:lnTo>
                    <a:pt x="1841" y="6750"/>
                  </a:lnTo>
                  <a:cubicBezTo>
                    <a:pt x="1841" y="4050"/>
                    <a:pt x="4050" y="1841"/>
                    <a:pt x="6750" y="1841"/>
                  </a:cubicBezTo>
                  <a:lnTo>
                    <a:pt x="45777" y="1841"/>
                  </a:lnTo>
                </a:path>
              </a:pathLst>
            </a:custGeom>
            <a:noFill/>
            <a:ln w="12700" cap="rnd">
              <a:solidFill>
                <a:schemeClr val="tx1"/>
              </a:solidFill>
              <a:prstDash val="solid"/>
              <a:round/>
            </a:ln>
          </p:spPr>
          <p:txBody>
            <a:bodyPr/>
            <a:lstStyle/>
            <a:p>
              <a:endParaRPr lang="es-419"/>
            </a:p>
          </p:txBody>
        </p:sp>
        <p:sp>
          <p:nvSpPr>
            <p:cNvPr id="303" name="Freeform: Shape 302">
              <a:extLst>
                <a:ext uri="{FF2B5EF4-FFF2-40B4-BE49-F238E27FC236}">
                  <a16:creationId xmlns:a16="http://schemas.microsoft.com/office/drawing/2014/main" id="{763221A1-02D3-40E9-A7B7-E8A522F4C948}"/>
                </a:ext>
              </a:extLst>
            </p:cNvPr>
            <p:cNvSpPr/>
            <p:nvPr/>
          </p:nvSpPr>
          <p:spPr>
            <a:xfrm>
              <a:off x="1320149" y="3580325"/>
              <a:ext cx="54477" cy="54477"/>
            </a:xfrm>
            <a:custGeom>
              <a:avLst/>
              <a:gdLst/>
              <a:ahLst/>
              <a:cxnLst/>
              <a:rect l="0" t="0" r="0" b="0"/>
              <a:pathLst>
                <a:path w="22090" h="22090">
                  <a:moveTo>
                    <a:pt x="21477" y="21477"/>
                  </a:moveTo>
                  <a:lnTo>
                    <a:pt x="1841" y="21477"/>
                  </a:lnTo>
                  <a:lnTo>
                    <a:pt x="1841" y="1841"/>
                  </a:lnTo>
                </a:path>
              </a:pathLst>
            </a:custGeom>
            <a:noFill/>
            <a:ln w="12700" cap="rnd">
              <a:solidFill>
                <a:schemeClr val="tx1"/>
              </a:solidFill>
              <a:prstDash val="solid"/>
              <a:round/>
            </a:ln>
          </p:spPr>
          <p:txBody>
            <a:bodyPr/>
            <a:lstStyle/>
            <a:p>
              <a:endParaRPr lang="es-419"/>
            </a:p>
          </p:txBody>
        </p:sp>
        <p:sp>
          <p:nvSpPr>
            <p:cNvPr id="304" name="Freeform: Shape 303">
              <a:extLst>
                <a:ext uri="{FF2B5EF4-FFF2-40B4-BE49-F238E27FC236}">
                  <a16:creationId xmlns:a16="http://schemas.microsoft.com/office/drawing/2014/main" id="{126C80FE-7BC9-4731-886D-23462060C3AA}"/>
                </a:ext>
              </a:extLst>
            </p:cNvPr>
            <p:cNvSpPr/>
            <p:nvPr/>
          </p:nvSpPr>
          <p:spPr>
            <a:xfrm>
              <a:off x="1320149" y="3579114"/>
              <a:ext cx="54477" cy="54477"/>
            </a:xfrm>
            <a:custGeom>
              <a:avLst/>
              <a:gdLst/>
              <a:ahLst/>
              <a:cxnLst/>
              <a:rect l="0" t="0" r="0" b="0"/>
              <a:pathLst>
                <a:path w="22090" h="22090">
                  <a:moveTo>
                    <a:pt x="1841" y="1841"/>
                  </a:moveTo>
                  <a:lnTo>
                    <a:pt x="21477" y="21968"/>
                  </a:lnTo>
                </a:path>
              </a:pathLst>
            </a:custGeom>
            <a:ln w="12700" cap="rnd">
              <a:solidFill>
                <a:schemeClr val="tx1"/>
              </a:solidFill>
              <a:prstDash val="solid"/>
              <a:round/>
            </a:ln>
          </p:spPr>
          <p:txBody>
            <a:bodyPr/>
            <a:lstStyle/>
            <a:p>
              <a:endParaRPr lang="es-419"/>
            </a:p>
          </p:txBody>
        </p:sp>
        <p:sp>
          <p:nvSpPr>
            <p:cNvPr id="305" name="Freeform: Shape 304">
              <a:extLst>
                <a:ext uri="{FF2B5EF4-FFF2-40B4-BE49-F238E27FC236}">
                  <a16:creationId xmlns:a16="http://schemas.microsoft.com/office/drawing/2014/main" id="{A8E39565-282E-41F3-858B-55B8104A6949}"/>
                </a:ext>
              </a:extLst>
            </p:cNvPr>
            <p:cNvSpPr/>
            <p:nvPr/>
          </p:nvSpPr>
          <p:spPr>
            <a:xfrm>
              <a:off x="1289883" y="3580325"/>
              <a:ext cx="6054" cy="24211"/>
            </a:xfrm>
            <a:custGeom>
              <a:avLst/>
              <a:gdLst/>
              <a:ahLst/>
              <a:cxnLst/>
              <a:rect l="0" t="0" r="0" b="0"/>
              <a:pathLst>
                <a:path w="2454" h="9818">
                  <a:moveTo>
                    <a:pt x="1841" y="1841"/>
                  </a:moveTo>
                  <a:lnTo>
                    <a:pt x="1841" y="9205"/>
                  </a:lnTo>
                </a:path>
              </a:pathLst>
            </a:custGeom>
            <a:ln w="12700" cap="rnd">
              <a:solidFill>
                <a:schemeClr val="tx1"/>
              </a:solidFill>
              <a:prstDash val="solid"/>
              <a:round/>
            </a:ln>
          </p:spPr>
          <p:txBody>
            <a:bodyPr/>
            <a:lstStyle/>
            <a:p>
              <a:endParaRPr lang="es-419"/>
            </a:p>
          </p:txBody>
        </p:sp>
        <p:sp>
          <p:nvSpPr>
            <p:cNvPr id="306" name="Freeform: Shape 305">
              <a:extLst>
                <a:ext uri="{FF2B5EF4-FFF2-40B4-BE49-F238E27FC236}">
                  <a16:creationId xmlns:a16="http://schemas.microsoft.com/office/drawing/2014/main" id="{B6EAB115-37CF-42A9-9112-CD0830F488F5}"/>
                </a:ext>
              </a:extLst>
            </p:cNvPr>
            <p:cNvSpPr/>
            <p:nvPr/>
          </p:nvSpPr>
          <p:spPr>
            <a:xfrm>
              <a:off x="1289883" y="3626326"/>
              <a:ext cx="6054" cy="24211"/>
            </a:xfrm>
            <a:custGeom>
              <a:avLst/>
              <a:gdLst/>
              <a:ahLst/>
              <a:cxnLst/>
              <a:rect l="0" t="0" r="0" b="0"/>
              <a:pathLst>
                <a:path w="2454" h="9818">
                  <a:moveTo>
                    <a:pt x="1841" y="1841"/>
                  </a:moveTo>
                  <a:lnTo>
                    <a:pt x="1841" y="9205"/>
                  </a:lnTo>
                </a:path>
              </a:pathLst>
            </a:custGeom>
            <a:ln w="12700" cap="rnd">
              <a:solidFill>
                <a:schemeClr val="tx1"/>
              </a:solidFill>
              <a:prstDash val="solid"/>
              <a:round/>
            </a:ln>
          </p:spPr>
          <p:txBody>
            <a:bodyPr/>
            <a:lstStyle/>
            <a:p>
              <a:endParaRPr lang="es-419"/>
            </a:p>
          </p:txBody>
        </p:sp>
        <p:sp>
          <p:nvSpPr>
            <p:cNvPr id="307" name="Freeform: Shape 306">
              <a:extLst>
                <a:ext uri="{FF2B5EF4-FFF2-40B4-BE49-F238E27FC236}">
                  <a16:creationId xmlns:a16="http://schemas.microsoft.com/office/drawing/2014/main" id="{5C517A51-B875-4BCB-ACF2-0C616A0FB609}"/>
                </a:ext>
              </a:extLst>
            </p:cNvPr>
            <p:cNvSpPr/>
            <p:nvPr/>
          </p:nvSpPr>
          <p:spPr>
            <a:xfrm>
              <a:off x="1289883" y="3672329"/>
              <a:ext cx="6054" cy="24211"/>
            </a:xfrm>
            <a:custGeom>
              <a:avLst/>
              <a:gdLst/>
              <a:ahLst/>
              <a:cxnLst/>
              <a:rect l="0" t="0" r="0" b="0"/>
              <a:pathLst>
                <a:path w="2454" h="9818">
                  <a:moveTo>
                    <a:pt x="1841" y="1841"/>
                  </a:moveTo>
                  <a:lnTo>
                    <a:pt x="1841" y="9205"/>
                  </a:lnTo>
                </a:path>
              </a:pathLst>
            </a:custGeom>
            <a:ln w="12700" cap="rnd">
              <a:solidFill>
                <a:schemeClr val="tx1"/>
              </a:solidFill>
              <a:prstDash val="solid"/>
              <a:round/>
            </a:ln>
          </p:spPr>
          <p:txBody>
            <a:bodyPr/>
            <a:lstStyle/>
            <a:p>
              <a:endParaRPr lang="es-419"/>
            </a:p>
          </p:txBody>
        </p:sp>
        <p:sp>
          <p:nvSpPr>
            <p:cNvPr id="308" name="Freeform: Shape 307">
              <a:extLst>
                <a:ext uri="{FF2B5EF4-FFF2-40B4-BE49-F238E27FC236}">
                  <a16:creationId xmlns:a16="http://schemas.microsoft.com/office/drawing/2014/main" id="{EC2E7273-7064-4897-BA29-4697E4E33909}"/>
                </a:ext>
              </a:extLst>
            </p:cNvPr>
            <p:cNvSpPr/>
            <p:nvPr/>
          </p:nvSpPr>
          <p:spPr>
            <a:xfrm>
              <a:off x="1276567" y="3743753"/>
              <a:ext cx="36317" cy="18160"/>
            </a:xfrm>
            <a:custGeom>
              <a:avLst/>
              <a:gdLst/>
              <a:ahLst/>
              <a:cxnLst/>
              <a:rect l="0" t="0" r="0" b="0"/>
              <a:pathLst>
                <a:path w="14727" h="7363">
                  <a:moveTo>
                    <a:pt x="13132" y="1841"/>
                  </a:moveTo>
                  <a:cubicBezTo>
                    <a:pt x="13132" y="5032"/>
                    <a:pt x="10677" y="7486"/>
                    <a:pt x="7486" y="7486"/>
                  </a:cubicBezTo>
                  <a:cubicBezTo>
                    <a:pt x="4295" y="7486"/>
                    <a:pt x="1841" y="5032"/>
                    <a:pt x="1841" y="1841"/>
                  </a:cubicBezTo>
                </a:path>
              </a:pathLst>
            </a:custGeom>
            <a:noFill/>
            <a:ln w="12700" cap="rnd">
              <a:solidFill>
                <a:schemeClr val="tx1"/>
              </a:solidFill>
              <a:prstDash val="solid"/>
              <a:round/>
            </a:ln>
          </p:spPr>
          <p:txBody>
            <a:bodyPr/>
            <a:lstStyle/>
            <a:p>
              <a:endParaRPr lang="es-419"/>
            </a:p>
          </p:txBody>
        </p:sp>
        <p:sp>
          <p:nvSpPr>
            <p:cNvPr id="309" name="Freeform: Shape 308">
              <a:extLst>
                <a:ext uri="{FF2B5EF4-FFF2-40B4-BE49-F238E27FC236}">
                  <a16:creationId xmlns:a16="http://schemas.microsoft.com/office/drawing/2014/main" id="{93E95B6F-7ADE-49DC-9DF8-C97273B42CB3}"/>
                </a:ext>
              </a:extLst>
            </p:cNvPr>
            <p:cNvSpPr/>
            <p:nvPr/>
          </p:nvSpPr>
          <p:spPr>
            <a:xfrm>
              <a:off x="1275963" y="3717120"/>
              <a:ext cx="36317" cy="30265"/>
            </a:xfrm>
            <a:custGeom>
              <a:avLst/>
              <a:gdLst/>
              <a:ahLst/>
              <a:cxnLst/>
              <a:rect l="0" t="0" r="0" b="0"/>
              <a:pathLst>
                <a:path w="14727" h="12272">
                  <a:moveTo>
                    <a:pt x="13377" y="12641"/>
                  </a:moveTo>
                  <a:lnTo>
                    <a:pt x="10923" y="1841"/>
                  </a:lnTo>
                  <a:lnTo>
                    <a:pt x="4295" y="1841"/>
                  </a:lnTo>
                  <a:lnTo>
                    <a:pt x="1841" y="12641"/>
                  </a:lnTo>
                </a:path>
              </a:pathLst>
            </a:custGeom>
            <a:noFill/>
            <a:ln w="12700" cap="rnd">
              <a:solidFill>
                <a:schemeClr val="tx1"/>
              </a:solidFill>
              <a:prstDash val="solid"/>
              <a:round/>
            </a:ln>
          </p:spPr>
          <p:txBody>
            <a:bodyPr/>
            <a:lstStyle/>
            <a:p>
              <a:endParaRPr lang="es-419"/>
            </a:p>
          </p:txBody>
        </p:sp>
      </p:grpSp>
      <p:grpSp>
        <p:nvGrpSpPr>
          <p:cNvPr id="1001" name="Group 1000">
            <a:extLst>
              <a:ext uri="{FF2B5EF4-FFF2-40B4-BE49-F238E27FC236}">
                <a16:creationId xmlns:a16="http://schemas.microsoft.com/office/drawing/2014/main" id="{1B9E2132-E29E-4426-B42F-8A5FB00846BD}"/>
              </a:ext>
            </a:extLst>
          </p:cNvPr>
          <p:cNvGrpSpPr/>
          <p:nvPr/>
        </p:nvGrpSpPr>
        <p:grpSpPr>
          <a:xfrm>
            <a:off x="18157" y="3579114"/>
            <a:ext cx="163431" cy="199748"/>
            <a:chOff x="18157" y="3579114"/>
            <a:chExt cx="163431" cy="199748"/>
          </a:xfrm>
        </p:grpSpPr>
        <p:sp>
          <p:nvSpPr>
            <p:cNvPr id="310" name="Freeform: Shape 309">
              <a:extLst>
                <a:ext uri="{FF2B5EF4-FFF2-40B4-BE49-F238E27FC236}">
                  <a16:creationId xmlns:a16="http://schemas.microsoft.com/office/drawing/2014/main" id="{DC4BA098-BA87-42AF-997E-2455DC90F717}"/>
                </a:ext>
              </a:extLst>
            </p:cNvPr>
            <p:cNvSpPr/>
            <p:nvPr/>
          </p:nvSpPr>
          <p:spPr>
            <a:xfrm>
              <a:off x="96846" y="3654774"/>
              <a:ext cx="6054" cy="72637"/>
            </a:xfrm>
            <a:custGeom>
              <a:avLst/>
              <a:gdLst/>
              <a:ahLst/>
              <a:cxnLst/>
              <a:rect l="0" t="0" r="0" b="0"/>
              <a:pathLst>
                <a:path w="2454" h="29454">
                  <a:moveTo>
                    <a:pt x="1841" y="29577"/>
                  </a:moveTo>
                  <a:lnTo>
                    <a:pt x="1841" y="1841"/>
                  </a:lnTo>
                </a:path>
              </a:pathLst>
            </a:custGeom>
            <a:ln w="12700" cap="rnd">
              <a:solidFill>
                <a:schemeClr val="tx1"/>
              </a:solidFill>
              <a:prstDash val="solid"/>
              <a:round/>
            </a:ln>
          </p:spPr>
          <p:txBody>
            <a:bodyPr/>
            <a:lstStyle/>
            <a:p>
              <a:endParaRPr lang="es-419"/>
            </a:p>
          </p:txBody>
        </p:sp>
        <p:sp>
          <p:nvSpPr>
            <p:cNvPr id="311" name="Freeform: Shape 310">
              <a:extLst>
                <a:ext uri="{FF2B5EF4-FFF2-40B4-BE49-F238E27FC236}">
                  <a16:creationId xmlns:a16="http://schemas.microsoft.com/office/drawing/2014/main" id="{B4502B8F-95B4-473B-8EBD-EAC82E554E1D}"/>
                </a:ext>
              </a:extLst>
            </p:cNvPr>
            <p:cNvSpPr/>
            <p:nvPr/>
          </p:nvSpPr>
          <p:spPr>
            <a:xfrm>
              <a:off x="70819" y="3654774"/>
              <a:ext cx="60528" cy="30265"/>
            </a:xfrm>
            <a:custGeom>
              <a:avLst/>
              <a:gdLst/>
              <a:ahLst/>
              <a:cxnLst/>
              <a:rect l="0" t="0" r="0" b="0"/>
              <a:pathLst>
                <a:path w="24545" h="12272">
                  <a:moveTo>
                    <a:pt x="22950" y="12396"/>
                  </a:moveTo>
                  <a:lnTo>
                    <a:pt x="12395" y="1841"/>
                  </a:lnTo>
                  <a:lnTo>
                    <a:pt x="1841" y="12396"/>
                  </a:lnTo>
                </a:path>
              </a:pathLst>
            </a:custGeom>
            <a:noFill/>
            <a:ln w="12700" cap="rnd">
              <a:solidFill>
                <a:schemeClr val="tx1"/>
              </a:solidFill>
              <a:prstDash val="solid"/>
              <a:round/>
            </a:ln>
          </p:spPr>
          <p:txBody>
            <a:bodyPr/>
            <a:lstStyle/>
            <a:p>
              <a:endParaRPr lang="es-419"/>
            </a:p>
          </p:txBody>
        </p:sp>
        <p:sp>
          <p:nvSpPr>
            <p:cNvPr id="312" name="Freeform: Shape 311">
              <a:extLst>
                <a:ext uri="{FF2B5EF4-FFF2-40B4-BE49-F238E27FC236}">
                  <a16:creationId xmlns:a16="http://schemas.microsoft.com/office/drawing/2014/main" id="{3C8D4714-010E-41A0-8FE4-5B7FFDCB8B26}"/>
                </a:ext>
              </a:extLst>
            </p:cNvPr>
            <p:cNvSpPr/>
            <p:nvPr/>
          </p:nvSpPr>
          <p:spPr>
            <a:xfrm>
              <a:off x="18157" y="3579114"/>
              <a:ext cx="163430" cy="199748"/>
            </a:xfrm>
            <a:custGeom>
              <a:avLst/>
              <a:gdLst/>
              <a:ahLst/>
              <a:cxnLst/>
              <a:rect l="0" t="0" r="0" b="0"/>
              <a:pathLst>
                <a:path w="66272" h="81000">
                  <a:moveTo>
                    <a:pt x="65414" y="21968"/>
                  </a:moveTo>
                  <a:lnTo>
                    <a:pt x="65414" y="76214"/>
                  </a:lnTo>
                  <a:cubicBezTo>
                    <a:pt x="65414" y="78914"/>
                    <a:pt x="63205" y="81123"/>
                    <a:pt x="60505" y="81123"/>
                  </a:cubicBezTo>
                  <a:lnTo>
                    <a:pt x="6750" y="81123"/>
                  </a:lnTo>
                  <a:cubicBezTo>
                    <a:pt x="4050" y="81123"/>
                    <a:pt x="1841" y="78914"/>
                    <a:pt x="1841" y="76214"/>
                  </a:cubicBezTo>
                  <a:lnTo>
                    <a:pt x="1841" y="6750"/>
                  </a:lnTo>
                  <a:cubicBezTo>
                    <a:pt x="1841" y="4050"/>
                    <a:pt x="4050" y="1841"/>
                    <a:pt x="6750" y="1841"/>
                  </a:cubicBezTo>
                  <a:lnTo>
                    <a:pt x="46023" y="1841"/>
                  </a:lnTo>
                </a:path>
              </a:pathLst>
            </a:custGeom>
            <a:noFill/>
            <a:ln w="12700" cap="rnd">
              <a:solidFill>
                <a:schemeClr val="tx1"/>
              </a:solidFill>
              <a:prstDash val="solid"/>
              <a:round/>
            </a:ln>
          </p:spPr>
          <p:txBody>
            <a:bodyPr/>
            <a:lstStyle/>
            <a:p>
              <a:endParaRPr lang="es-419"/>
            </a:p>
          </p:txBody>
        </p:sp>
        <p:sp>
          <p:nvSpPr>
            <p:cNvPr id="313" name="Freeform: Shape 312">
              <a:extLst>
                <a:ext uri="{FF2B5EF4-FFF2-40B4-BE49-F238E27FC236}">
                  <a16:creationId xmlns:a16="http://schemas.microsoft.com/office/drawing/2014/main" id="{6ED542F9-4C73-4813-ADC2-A047EC07A6BF}"/>
                </a:ext>
              </a:extLst>
            </p:cNvPr>
            <p:cNvSpPr/>
            <p:nvPr/>
          </p:nvSpPr>
          <p:spPr>
            <a:xfrm>
              <a:off x="127111" y="3580325"/>
              <a:ext cx="54477" cy="54477"/>
            </a:xfrm>
            <a:custGeom>
              <a:avLst/>
              <a:gdLst/>
              <a:ahLst/>
              <a:cxnLst/>
              <a:rect l="0" t="0" r="0" b="0"/>
              <a:pathLst>
                <a:path w="22090" h="22090">
                  <a:moveTo>
                    <a:pt x="21232" y="21477"/>
                  </a:moveTo>
                  <a:lnTo>
                    <a:pt x="1841" y="21477"/>
                  </a:lnTo>
                  <a:lnTo>
                    <a:pt x="1841" y="1841"/>
                  </a:lnTo>
                </a:path>
              </a:pathLst>
            </a:custGeom>
            <a:noFill/>
            <a:ln w="12700" cap="rnd">
              <a:solidFill>
                <a:schemeClr val="tx1"/>
              </a:solidFill>
              <a:prstDash val="solid"/>
              <a:round/>
            </a:ln>
          </p:spPr>
          <p:txBody>
            <a:bodyPr/>
            <a:lstStyle/>
            <a:p>
              <a:endParaRPr lang="es-419"/>
            </a:p>
          </p:txBody>
        </p:sp>
        <p:sp>
          <p:nvSpPr>
            <p:cNvPr id="314" name="Freeform: Shape 313">
              <a:extLst>
                <a:ext uri="{FF2B5EF4-FFF2-40B4-BE49-F238E27FC236}">
                  <a16:creationId xmlns:a16="http://schemas.microsoft.com/office/drawing/2014/main" id="{FBB7E4D8-8F09-4590-B1E0-D20811DEC0FB}"/>
                </a:ext>
              </a:extLst>
            </p:cNvPr>
            <p:cNvSpPr/>
            <p:nvPr/>
          </p:nvSpPr>
          <p:spPr>
            <a:xfrm>
              <a:off x="127111" y="3579114"/>
              <a:ext cx="54477" cy="54477"/>
            </a:xfrm>
            <a:custGeom>
              <a:avLst/>
              <a:gdLst/>
              <a:ahLst/>
              <a:cxnLst/>
              <a:rect l="0" t="0" r="0" b="0"/>
              <a:pathLst>
                <a:path w="22090" h="22090">
                  <a:moveTo>
                    <a:pt x="1841" y="1841"/>
                  </a:moveTo>
                  <a:lnTo>
                    <a:pt x="21232" y="21968"/>
                  </a:lnTo>
                </a:path>
              </a:pathLst>
            </a:custGeom>
            <a:ln w="12700" cap="rnd">
              <a:solidFill>
                <a:schemeClr val="tx1"/>
              </a:solidFill>
              <a:prstDash val="solid"/>
              <a:round/>
            </a:ln>
          </p:spPr>
          <p:txBody>
            <a:bodyPr/>
            <a:lstStyle/>
            <a:p>
              <a:endParaRPr lang="es-419"/>
            </a:p>
          </p:txBody>
        </p:sp>
      </p:grpSp>
      <p:grpSp>
        <p:nvGrpSpPr>
          <p:cNvPr id="1011" name="Group 1010">
            <a:extLst>
              <a:ext uri="{FF2B5EF4-FFF2-40B4-BE49-F238E27FC236}">
                <a16:creationId xmlns:a16="http://schemas.microsoft.com/office/drawing/2014/main" id="{645CE920-DD6B-4088-89F9-20E0D3CB49E6}"/>
              </a:ext>
            </a:extLst>
          </p:cNvPr>
          <p:cNvGrpSpPr/>
          <p:nvPr/>
        </p:nvGrpSpPr>
        <p:grpSpPr>
          <a:xfrm>
            <a:off x="5382893" y="2978660"/>
            <a:ext cx="175537" cy="208221"/>
            <a:chOff x="5382893" y="2978660"/>
            <a:chExt cx="175537" cy="208221"/>
          </a:xfrm>
        </p:grpSpPr>
        <p:sp>
          <p:nvSpPr>
            <p:cNvPr id="315" name="Freeform: Shape 314">
              <a:extLst>
                <a:ext uri="{FF2B5EF4-FFF2-40B4-BE49-F238E27FC236}">
                  <a16:creationId xmlns:a16="http://schemas.microsoft.com/office/drawing/2014/main" id="{DAD3FB28-5C11-4B47-829B-AD9C0F5E4305}"/>
                </a:ext>
              </a:extLst>
            </p:cNvPr>
            <p:cNvSpPr/>
            <p:nvPr/>
          </p:nvSpPr>
          <p:spPr>
            <a:xfrm>
              <a:off x="5382893" y="3011345"/>
              <a:ext cx="145271" cy="175536"/>
            </a:xfrm>
            <a:custGeom>
              <a:avLst/>
              <a:gdLst/>
              <a:ahLst/>
              <a:cxnLst/>
              <a:rect l="0" t="0" r="0" b="0"/>
              <a:pathLst>
                <a:path w="58909" h="71181">
                  <a:moveTo>
                    <a:pt x="57314" y="60259"/>
                  </a:moveTo>
                  <a:lnTo>
                    <a:pt x="57314" y="66150"/>
                  </a:lnTo>
                  <a:cubicBezTo>
                    <a:pt x="57314" y="68850"/>
                    <a:pt x="55104" y="71059"/>
                    <a:pt x="52404" y="71059"/>
                  </a:cubicBezTo>
                  <a:lnTo>
                    <a:pt x="6750" y="71059"/>
                  </a:lnTo>
                  <a:cubicBezTo>
                    <a:pt x="4050" y="71059"/>
                    <a:pt x="1841" y="68850"/>
                    <a:pt x="1841" y="66150"/>
                  </a:cubicBezTo>
                  <a:lnTo>
                    <a:pt x="1841" y="6750"/>
                  </a:lnTo>
                  <a:cubicBezTo>
                    <a:pt x="1841" y="4050"/>
                    <a:pt x="4050" y="1841"/>
                    <a:pt x="6750" y="1841"/>
                  </a:cubicBezTo>
                  <a:lnTo>
                    <a:pt x="12641" y="1841"/>
                  </a:lnTo>
                </a:path>
              </a:pathLst>
            </a:custGeom>
            <a:noFill/>
            <a:ln w="12700" cap="rnd">
              <a:solidFill>
                <a:schemeClr val="tx1"/>
              </a:solidFill>
              <a:prstDash val="solid"/>
              <a:round/>
            </a:ln>
          </p:spPr>
          <p:txBody>
            <a:bodyPr/>
            <a:lstStyle/>
            <a:p>
              <a:endParaRPr lang="es-419"/>
            </a:p>
          </p:txBody>
        </p:sp>
        <p:sp>
          <p:nvSpPr>
            <p:cNvPr id="316" name="Freeform: Shape 315">
              <a:extLst>
                <a:ext uri="{FF2B5EF4-FFF2-40B4-BE49-F238E27FC236}">
                  <a16:creationId xmlns:a16="http://schemas.microsoft.com/office/drawing/2014/main" id="{3C003797-E597-45DE-A00E-620C019BADF9}"/>
                </a:ext>
              </a:extLst>
            </p:cNvPr>
            <p:cNvSpPr/>
            <p:nvPr/>
          </p:nvSpPr>
          <p:spPr>
            <a:xfrm>
              <a:off x="5413159" y="2978660"/>
              <a:ext cx="145271" cy="175536"/>
            </a:xfrm>
            <a:custGeom>
              <a:avLst/>
              <a:gdLst/>
              <a:ahLst/>
              <a:cxnLst/>
              <a:rect l="0" t="0" r="0" b="0"/>
              <a:pathLst>
                <a:path w="58909" h="71181">
                  <a:moveTo>
                    <a:pt x="57314" y="19514"/>
                  </a:moveTo>
                  <a:lnTo>
                    <a:pt x="57314" y="66150"/>
                  </a:lnTo>
                  <a:cubicBezTo>
                    <a:pt x="57314" y="68850"/>
                    <a:pt x="55104" y="71059"/>
                    <a:pt x="52404" y="71059"/>
                  </a:cubicBezTo>
                  <a:lnTo>
                    <a:pt x="6750" y="71059"/>
                  </a:lnTo>
                  <a:cubicBezTo>
                    <a:pt x="4050" y="71059"/>
                    <a:pt x="1841" y="68850"/>
                    <a:pt x="1841" y="66150"/>
                  </a:cubicBezTo>
                  <a:lnTo>
                    <a:pt x="1841" y="6750"/>
                  </a:lnTo>
                  <a:cubicBezTo>
                    <a:pt x="1841" y="4050"/>
                    <a:pt x="4050" y="1841"/>
                    <a:pt x="6750" y="1841"/>
                  </a:cubicBezTo>
                  <a:lnTo>
                    <a:pt x="40132" y="1841"/>
                  </a:lnTo>
                </a:path>
              </a:pathLst>
            </a:custGeom>
            <a:noFill/>
            <a:ln w="12700" cap="rnd">
              <a:solidFill>
                <a:schemeClr val="tx1"/>
              </a:solidFill>
              <a:prstDash val="solid"/>
              <a:round/>
            </a:ln>
          </p:spPr>
          <p:txBody>
            <a:bodyPr/>
            <a:lstStyle/>
            <a:p>
              <a:endParaRPr lang="es-419"/>
            </a:p>
          </p:txBody>
        </p:sp>
        <p:sp>
          <p:nvSpPr>
            <p:cNvPr id="317" name="Freeform: Shape 316">
              <a:extLst>
                <a:ext uri="{FF2B5EF4-FFF2-40B4-BE49-F238E27FC236}">
                  <a16:creationId xmlns:a16="http://schemas.microsoft.com/office/drawing/2014/main" id="{91B4885E-BDAC-4AF7-A52C-9441CEF5FAEF}"/>
                </a:ext>
              </a:extLst>
            </p:cNvPr>
            <p:cNvSpPr/>
            <p:nvPr/>
          </p:nvSpPr>
          <p:spPr>
            <a:xfrm>
              <a:off x="5507585" y="2979871"/>
              <a:ext cx="48423" cy="48423"/>
            </a:xfrm>
            <a:custGeom>
              <a:avLst/>
              <a:gdLst/>
              <a:ahLst/>
              <a:cxnLst/>
              <a:rect l="0" t="0" r="0" b="0"/>
              <a:pathLst>
                <a:path w="19636" h="19636">
                  <a:moveTo>
                    <a:pt x="19023" y="19023"/>
                  </a:moveTo>
                  <a:lnTo>
                    <a:pt x="1841" y="19023"/>
                  </a:lnTo>
                  <a:lnTo>
                    <a:pt x="1841" y="1841"/>
                  </a:lnTo>
                </a:path>
              </a:pathLst>
            </a:custGeom>
            <a:noFill/>
            <a:ln w="12700" cap="rnd">
              <a:solidFill>
                <a:schemeClr val="tx1"/>
              </a:solidFill>
              <a:prstDash val="solid"/>
              <a:round/>
            </a:ln>
          </p:spPr>
          <p:txBody>
            <a:bodyPr/>
            <a:lstStyle/>
            <a:p>
              <a:endParaRPr lang="es-419"/>
            </a:p>
          </p:txBody>
        </p:sp>
        <p:sp>
          <p:nvSpPr>
            <p:cNvPr id="318" name="Freeform: Shape 317">
              <a:extLst>
                <a:ext uri="{FF2B5EF4-FFF2-40B4-BE49-F238E27FC236}">
                  <a16:creationId xmlns:a16="http://schemas.microsoft.com/office/drawing/2014/main" id="{447F4FAD-81A8-4199-A768-699E60AA1898}"/>
                </a:ext>
              </a:extLst>
            </p:cNvPr>
            <p:cNvSpPr/>
            <p:nvPr/>
          </p:nvSpPr>
          <p:spPr>
            <a:xfrm>
              <a:off x="5507585" y="2978660"/>
              <a:ext cx="48423" cy="48423"/>
            </a:xfrm>
            <a:custGeom>
              <a:avLst/>
              <a:gdLst/>
              <a:ahLst/>
              <a:cxnLst/>
              <a:rect l="0" t="0" r="0" b="0"/>
              <a:pathLst>
                <a:path w="19636" h="19636">
                  <a:moveTo>
                    <a:pt x="1841" y="1841"/>
                  </a:moveTo>
                  <a:lnTo>
                    <a:pt x="19023" y="19514"/>
                  </a:lnTo>
                </a:path>
              </a:pathLst>
            </a:custGeom>
            <a:ln w="12700" cap="rnd">
              <a:solidFill>
                <a:schemeClr val="tx1"/>
              </a:solidFill>
              <a:prstDash val="solid"/>
              <a:round/>
            </a:ln>
          </p:spPr>
          <p:txBody>
            <a:bodyPr/>
            <a:lstStyle/>
            <a:p>
              <a:endParaRPr lang="es-419"/>
            </a:p>
          </p:txBody>
        </p:sp>
      </p:grpSp>
      <p:grpSp>
        <p:nvGrpSpPr>
          <p:cNvPr id="1002" name="Group 1001">
            <a:extLst>
              <a:ext uri="{FF2B5EF4-FFF2-40B4-BE49-F238E27FC236}">
                <a16:creationId xmlns:a16="http://schemas.microsoft.com/office/drawing/2014/main" id="{B426A50D-D003-4AF3-AB97-45357F0CB3FA}"/>
              </a:ext>
            </a:extLst>
          </p:cNvPr>
          <p:cNvGrpSpPr/>
          <p:nvPr/>
        </p:nvGrpSpPr>
        <p:grpSpPr>
          <a:xfrm>
            <a:off x="614978" y="3579114"/>
            <a:ext cx="163430" cy="199748"/>
            <a:chOff x="614978" y="3579114"/>
            <a:chExt cx="163430" cy="199748"/>
          </a:xfrm>
        </p:grpSpPr>
        <p:sp>
          <p:nvSpPr>
            <p:cNvPr id="319" name="Freeform: Shape 318">
              <a:extLst>
                <a:ext uri="{FF2B5EF4-FFF2-40B4-BE49-F238E27FC236}">
                  <a16:creationId xmlns:a16="http://schemas.microsoft.com/office/drawing/2014/main" id="{CE221E2D-0FBE-4E79-BB17-CADA78868E63}"/>
                </a:ext>
              </a:extLst>
            </p:cNvPr>
            <p:cNvSpPr/>
            <p:nvPr/>
          </p:nvSpPr>
          <p:spPr>
            <a:xfrm>
              <a:off x="693667" y="3654774"/>
              <a:ext cx="6054" cy="72637"/>
            </a:xfrm>
            <a:custGeom>
              <a:avLst/>
              <a:gdLst/>
              <a:ahLst/>
              <a:cxnLst/>
              <a:rect l="0" t="0" r="0" b="0"/>
              <a:pathLst>
                <a:path w="2454" h="29454">
                  <a:moveTo>
                    <a:pt x="1841" y="1841"/>
                  </a:moveTo>
                  <a:lnTo>
                    <a:pt x="1841" y="29577"/>
                  </a:lnTo>
                </a:path>
              </a:pathLst>
            </a:custGeom>
            <a:ln w="12700" cap="rnd">
              <a:solidFill>
                <a:schemeClr val="tx1"/>
              </a:solidFill>
              <a:prstDash val="solid"/>
              <a:round/>
            </a:ln>
          </p:spPr>
          <p:txBody>
            <a:bodyPr/>
            <a:lstStyle/>
            <a:p>
              <a:endParaRPr lang="es-419"/>
            </a:p>
          </p:txBody>
        </p:sp>
        <p:sp>
          <p:nvSpPr>
            <p:cNvPr id="320" name="Freeform: Shape 319">
              <a:extLst>
                <a:ext uri="{FF2B5EF4-FFF2-40B4-BE49-F238E27FC236}">
                  <a16:creationId xmlns:a16="http://schemas.microsoft.com/office/drawing/2014/main" id="{EF9DC43D-94A5-4C35-B44F-F8BB242F1CA3}"/>
                </a:ext>
              </a:extLst>
            </p:cNvPr>
            <p:cNvSpPr/>
            <p:nvPr/>
          </p:nvSpPr>
          <p:spPr>
            <a:xfrm>
              <a:off x="667640" y="3697145"/>
              <a:ext cx="60528" cy="30265"/>
            </a:xfrm>
            <a:custGeom>
              <a:avLst/>
              <a:gdLst/>
              <a:ahLst/>
              <a:cxnLst/>
              <a:rect l="0" t="0" r="0" b="0"/>
              <a:pathLst>
                <a:path w="24545" h="12272">
                  <a:moveTo>
                    <a:pt x="1841" y="1841"/>
                  </a:moveTo>
                  <a:lnTo>
                    <a:pt x="12395" y="12396"/>
                  </a:lnTo>
                  <a:lnTo>
                    <a:pt x="22950" y="1841"/>
                  </a:lnTo>
                </a:path>
              </a:pathLst>
            </a:custGeom>
            <a:noFill/>
            <a:ln w="12700" cap="rnd">
              <a:solidFill>
                <a:schemeClr val="tx1"/>
              </a:solidFill>
              <a:prstDash val="solid"/>
              <a:round/>
            </a:ln>
          </p:spPr>
          <p:txBody>
            <a:bodyPr/>
            <a:lstStyle/>
            <a:p>
              <a:endParaRPr lang="es-419"/>
            </a:p>
          </p:txBody>
        </p:sp>
        <p:sp>
          <p:nvSpPr>
            <p:cNvPr id="321" name="Freeform: Shape 320">
              <a:extLst>
                <a:ext uri="{FF2B5EF4-FFF2-40B4-BE49-F238E27FC236}">
                  <a16:creationId xmlns:a16="http://schemas.microsoft.com/office/drawing/2014/main" id="{3FE1E3A1-8AF4-46F8-A197-EDB73114B82E}"/>
                </a:ext>
              </a:extLst>
            </p:cNvPr>
            <p:cNvSpPr/>
            <p:nvPr/>
          </p:nvSpPr>
          <p:spPr>
            <a:xfrm>
              <a:off x="614978" y="3579114"/>
              <a:ext cx="163430" cy="199748"/>
            </a:xfrm>
            <a:custGeom>
              <a:avLst/>
              <a:gdLst/>
              <a:ahLst/>
              <a:cxnLst/>
              <a:rect l="0" t="0" r="0" b="0"/>
              <a:pathLst>
                <a:path w="66272" h="81000">
                  <a:moveTo>
                    <a:pt x="65414" y="21968"/>
                  </a:moveTo>
                  <a:lnTo>
                    <a:pt x="65414" y="76214"/>
                  </a:lnTo>
                  <a:cubicBezTo>
                    <a:pt x="65414" y="78914"/>
                    <a:pt x="63205" y="81123"/>
                    <a:pt x="60505" y="81123"/>
                  </a:cubicBezTo>
                  <a:lnTo>
                    <a:pt x="6750" y="81123"/>
                  </a:lnTo>
                  <a:cubicBezTo>
                    <a:pt x="4050" y="81123"/>
                    <a:pt x="1841" y="78914"/>
                    <a:pt x="1841" y="76214"/>
                  </a:cubicBezTo>
                  <a:lnTo>
                    <a:pt x="1841" y="6750"/>
                  </a:lnTo>
                  <a:cubicBezTo>
                    <a:pt x="1841" y="4050"/>
                    <a:pt x="4050" y="1841"/>
                    <a:pt x="6750" y="1841"/>
                  </a:cubicBezTo>
                  <a:lnTo>
                    <a:pt x="45777" y="1841"/>
                  </a:lnTo>
                </a:path>
              </a:pathLst>
            </a:custGeom>
            <a:noFill/>
            <a:ln w="12700" cap="rnd">
              <a:solidFill>
                <a:schemeClr val="tx1"/>
              </a:solidFill>
              <a:prstDash val="solid"/>
              <a:round/>
            </a:ln>
          </p:spPr>
          <p:txBody>
            <a:bodyPr/>
            <a:lstStyle/>
            <a:p>
              <a:endParaRPr lang="es-419"/>
            </a:p>
          </p:txBody>
        </p:sp>
        <p:sp>
          <p:nvSpPr>
            <p:cNvPr id="322" name="Freeform: Shape 321">
              <a:extLst>
                <a:ext uri="{FF2B5EF4-FFF2-40B4-BE49-F238E27FC236}">
                  <a16:creationId xmlns:a16="http://schemas.microsoft.com/office/drawing/2014/main" id="{A222FD53-97CF-46A9-93B2-0E12F2298987}"/>
                </a:ext>
              </a:extLst>
            </p:cNvPr>
            <p:cNvSpPr/>
            <p:nvPr/>
          </p:nvSpPr>
          <p:spPr>
            <a:xfrm>
              <a:off x="723328" y="3580325"/>
              <a:ext cx="54477" cy="54477"/>
            </a:xfrm>
            <a:custGeom>
              <a:avLst/>
              <a:gdLst/>
              <a:ahLst/>
              <a:cxnLst/>
              <a:rect l="0" t="0" r="0" b="0"/>
              <a:pathLst>
                <a:path w="22090" h="22090">
                  <a:moveTo>
                    <a:pt x="21477" y="21477"/>
                  </a:moveTo>
                  <a:lnTo>
                    <a:pt x="1841" y="21477"/>
                  </a:lnTo>
                  <a:lnTo>
                    <a:pt x="1841" y="1841"/>
                  </a:lnTo>
                </a:path>
              </a:pathLst>
            </a:custGeom>
            <a:noFill/>
            <a:ln w="12700" cap="rnd">
              <a:solidFill>
                <a:schemeClr val="tx1"/>
              </a:solidFill>
              <a:prstDash val="solid"/>
              <a:round/>
            </a:ln>
          </p:spPr>
          <p:txBody>
            <a:bodyPr/>
            <a:lstStyle/>
            <a:p>
              <a:endParaRPr lang="es-419"/>
            </a:p>
          </p:txBody>
        </p:sp>
        <p:sp>
          <p:nvSpPr>
            <p:cNvPr id="323" name="Freeform: Shape 322">
              <a:extLst>
                <a:ext uri="{FF2B5EF4-FFF2-40B4-BE49-F238E27FC236}">
                  <a16:creationId xmlns:a16="http://schemas.microsoft.com/office/drawing/2014/main" id="{813713AB-5D14-44D6-9EFE-3482B1DBC561}"/>
                </a:ext>
              </a:extLst>
            </p:cNvPr>
            <p:cNvSpPr/>
            <p:nvPr/>
          </p:nvSpPr>
          <p:spPr>
            <a:xfrm>
              <a:off x="723328" y="3579114"/>
              <a:ext cx="54477" cy="54477"/>
            </a:xfrm>
            <a:custGeom>
              <a:avLst/>
              <a:gdLst/>
              <a:ahLst/>
              <a:cxnLst/>
              <a:rect l="0" t="0" r="0" b="0"/>
              <a:pathLst>
                <a:path w="22090" h="22090">
                  <a:moveTo>
                    <a:pt x="1841" y="1841"/>
                  </a:moveTo>
                  <a:lnTo>
                    <a:pt x="21477" y="21968"/>
                  </a:lnTo>
                </a:path>
              </a:pathLst>
            </a:custGeom>
            <a:ln w="12700" cap="rnd">
              <a:solidFill>
                <a:schemeClr val="tx1"/>
              </a:solidFill>
              <a:prstDash val="solid"/>
              <a:round/>
            </a:ln>
          </p:spPr>
          <p:txBody>
            <a:bodyPr/>
            <a:lstStyle/>
            <a:p>
              <a:endParaRPr lang="es-419"/>
            </a:p>
          </p:txBody>
        </p:sp>
      </p:grpSp>
      <p:grpSp>
        <p:nvGrpSpPr>
          <p:cNvPr id="1004" name="Group 1003">
            <a:extLst>
              <a:ext uri="{FF2B5EF4-FFF2-40B4-BE49-F238E27FC236}">
                <a16:creationId xmlns:a16="http://schemas.microsoft.com/office/drawing/2014/main" id="{BEC782B2-007B-40DB-B55F-F01A0F8F9901}"/>
              </a:ext>
            </a:extLst>
          </p:cNvPr>
          <p:cNvGrpSpPr/>
          <p:nvPr/>
        </p:nvGrpSpPr>
        <p:grpSpPr>
          <a:xfrm>
            <a:off x="1808016" y="3579114"/>
            <a:ext cx="163431" cy="199748"/>
            <a:chOff x="1808016" y="3579114"/>
            <a:chExt cx="163431" cy="199748"/>
          </a:xfrm>
        </p:grpSpPr>
        <p:sp>
          <p:nvSpPr>
            <p:cNvPr id="324" name="Freeform: Shape 323">
              <a:extLst>
                <a:ext uri="{FF2B5EF4-FFF2-40B4-BE49-F238E27FC236}">
                  <a16:creationId xmlns:a16="http://schemas.microsoft.com/office/drawing/2014/main" id="{67A41C2F-BFFD-4B19-977B-2AC7E6F86AC7}"/>
                </a:ext>
              </a:extLst>
            </p:cNvPr>
            <p:cNvSpPr/>
            <p:nvPr/>
          </p:nvSpPr>
          <p:spPr>
            <a:xfrm>
              <a:off x="1808016" y="3579114"/>
              <a:ext cx="163430" cy="199748"/>
            </a:xfrm>
            <a:custGeom>
              <a:avLst/>
              <a:gdLst/>
              <a:ahLst/>
              <a:cxnLst/>
              <a:rect l="0" t="0" r="0" b="0"/>
              <a:pathLst>
                <a:path w="66272" h="81000">
                  <a:moveTo>
                    <a:pt x="65414" y="21968"/>
                  </a:moveTo>
                  <a:lnTo>
                    <a:pt x="65414" y="76214"/>
                  </a:lnTo>
                  <a:cubicBezTo>
                    <a:pt x="65414" y="78914"/>
                    <a:pt x="63205" y="81123"/>
                    <a:pt x="60505" y="81123"/>
                  </a:cubicBezTo>
                  <a:lnTo>
                    <a:pt x="6750" y="81123"/>
                  </a:lnTo>
                  <a:cubicBezTo>
                    <a:pt x="4050" y="81123"/>
                    <a:pt x="1841" y="78914"/>
                    <a:pt x="1841" y="76214"/>
                  </a:cubicBezTo>
                  <a:lnTo>
                    <a:pt x="1841" y="6750"/>
                  </a:lnTo>
                  <a:cubicBezTo>
                    <a:pt x="1841" y="4050"/>
                    <a:pt x="4050" y="1841"/>
                    <a:pt x="6750" y="1841"/>
                  </a:cubicBezTo>
                  <a:lnTo>
                    <a:pt x="45777" y="1841"/>
                  </a:lnTo>
                </a:path>
              </a:pathLst>
            </a:custGeom>
            <a:noFill/>
            <a:ln w="12700" cap="rnd">
              <a:solidFill>
                <a:schemeClr val="tx1"/>
              </a:solidFill>
              <a:prstDash val="solid"/>
              <a:round/>
            </a:ln>
          </p:spPr>
          <p:txBody>
            <a:bodyPr/>
            <a:lstStyle/>
            <a:p>
              <a:endParaRPr lang="es-419"/>
            </a:p>
          </p:txBody>
        </p:sp>
        <p:sp>
          <p:nvSpPr>
            <p:cNvPr id="325" name="Freeform: Shape 324">
              <a:extLst>
                <a:ext uri="{FF2B5EF4-FFF2-40B4-BE49-F238E27FC236}">
                  <a16:creationId xmlns:a16="http://schemas.microsoft.com/office/drawing/2014/main" id="{A325958F-9B51-4066-9EF8-7C403C61864D}"/>
                </a:ext>
              </a:extLst>
            </p:cNvPr>
            <p:cNvSpPr/>
            <p:nvPr/>
          </p:nvSpPr>
          <p:spPr>
            <a:xfrm>
              <a:off x="1916970" y="3580325"/>
              <a:ext cx="54477" cy="54477"/>
            </a:xfrm>
            <a:custGeom>
              <a:avLst/>
              <a:gdLst/>
              <a:ahLst/>
              <a:cxnLst/>
              <a:rect l="0" t="0" r="0" b="0"/>
              <a:pathLst>
                <a:path w="22090" h="22090">
                  <a:moveTo>
                    <a:pt x="21232" y="21477"/>
                  </a:moveTo>
                  <a:lnTo>
                    <a:pt x="1841" y="21477"/>
                  </a:lnTo>
                  <a:lnTo>
                    <a:pt x="1841" y="1841"/>
                  </a:lnTo>
                </a:path>
              </a:pathLst>
            </a:custGeom>
            <a:noFill/>
            <a:ln w="12700" cap="rnd">
              <a:solidFill>
                <a:schemeClr val="tx1"/>
              </a:solidFill>
              <a:prstDash val="solid"/>
              <a:round/>
            </a:ln>
          </p:spPr>
          <p:txBody>
            <a:bodyPr/>
            <a:lstStyle/>
            <a:p>
              <a:endParaRPr lang="es-419"/>
            </a:p>
          </p:txBody>
        </p:sp>
        <p:sp>
          <p:nvSpPr>
            <p:cNvPr id="326" name="Freeform: Shape 325">
              <a:extLst>
                <a:ext uri="{FF2B5EF4-FFF2-40B4-BE49-F238E27FC236}">
                  <a16:creationId xmlns:a16="http://schemas.microsoft.com/office/drawing/2014/main" id="{2E89C4B5-0A9F-4453-AC6C-1C9EE8167AFD}"/>
                </a:ext>
              </a:extLst>
            </p:cNvPr>
            <p:cNvSpPr/>
            <p:nvPr/>
          </p:nvSpPr>
          <p:spPr>
            <a:xfrm>
              <a:off x="1916970" y="3579114"/>
              <a:ext cx="54477" cy="54477"/>
            </a:xfrm>
            <a:custGeom>
              <a:avLst/>
              <a:gdLst/>
              <a:ahLst/>
              <a:cxnLst/>
              <a:rect l="0" t="0" r="0" b="0"/>
              <a:pathLst>
                <a:path w="22090" h="22090">
                  <a:moveTo>
                    <a:pt x="1841" y="1841"/>
                  </a:moveTo>
                  <a:lnTo>
                    <a:pt x="21232" y="21968"/>
                  </a:lnTo>
                </a:path>
              </a:pathLst>
            </a:custGeom>
            <a:ln w="12700" cap="rnd">
              <a:solidFill>
                <a:schemeClr val="tx1"/>
              </a:solidFill>
              <a:prstDash val="solid"/>
              <a:round/>
            </a:ln>
          </p:spPr>
          <p:txBody>
            <a:bodyPr/>
            <a:lstStyle/>
            <a:p>
              <a:endParaRPr lang="es-419"/>
            </a:p>
          </p:txBody>
        </p:sp>
        <p:sp>
          <p:nvSpPr>
            <p:cNvPr id="327" name="Freeform: Shape 326">
              <a:extLst>
                <a:ext uri="{FF2B5EF4-FFF2-40B4-BE49-F238E27FC236}">
                  <a16:creationId xmlns:a16="http://schemas.microsoft.com/office/drawing/2014/main" id="{E01E762C-D25C-45C4-9DBB-E7E843076720}"/>
                </a:ext>
              </a:extLst>
            </p:cNvPr>
            <p:cNvSpPr/>
            <p:nvPr/>
          </p:nvSpPr>
          <p:spPr>
            <a:xfrm>
              <a:off x="1847362" y="3649933"/>
              <a:ext cx="84742" cy="84742"/>
            </a:xfrm>
            <a:custGeom>
              <a:avLst/>
              <a:gdLst/>
              <a:ahLst/>
              <a:cxnLst/>
              <a:rect l="0" t="0" r="0" b="0"/>
              <a:pathLst>
                <a:path w="34363" h="34363">
                  <a:moveTo>
                    <a:pt x="33750" y="17796"/>
                  </a:moveTo>
                  <a:cubicBezTo>
                    <a:pt x="33750" y="26607"/>
                    <a:pt x="26607" y="33750"/>
                    <a:pt x="17795" y="33750"/>
                  </a:cubicBezTo>
                  <a:cubicBezTo>
                    <a:pt x="8984" y="33750"/>
                    <a:pt x="1841" y="26607"/>
                    <a:pt x="1841" y="17796"/>
                  </a:cubicBezTo>
                  <a:cubicBezTo>
                    <a:pt x="1841" y="8984"/>
                    <a:pt x="8984" y="1841"/>
                    <a:pt x="17795" y="1841"/>
                  </a:cubicBezTo>
                  <a:cubicBezTo>
                    <a:pt x="26607" y="1841"/>
                    <a:pt x="33750" y="8984"/>
                    <a:pt x="33750" y="17796"/>
                  </a:cubicBezTo>
                  <a:close/>
                </a:path>
              </a:pathLst>
            </a:custGeom>
            <a:noFill/>
            <a:ln w="12700" cap="rnd">
              <a:solidFill>
                <a:schemeClr val="tx1"/>
              </a:solidFill>
              <a:prstDash val="solid"/>
              <a:round/>
            </a:ln>
          </p:spPr>
          <p:txBody>
            <a:bodyPr/>
            <a:lstStyle/>
            <a:p>
              <a:endParaRPr lang="es-419"/>
            </a:p>
          </p:txBody>
        </p:sp>
        <p:sp>
          <p:nvSpPr>
            <p:cNvPr id="328" name="Freeform: Shape 327">
              <a:extLst>
                <a:ext uri="{FF2B5EF4-FFF2-40B4-BE49-F238E27FC236}">
                  <a16:creationId xmlns:a16="http://schemas.microsoft.com/office/drawing/2014/main" id="{79AAA34B-8A8B-46BF-98EA-28F2CB5C713D}"/>
                </a:ext>
              </a:extLst>
            </p:cNvPr>
            <p:cNvSpPr/>
            <p:nvPr/>
          </p:nvSpPr>
          <p:spPr>
            <a:xfrm>
              <a:off x="1886704" y="3651748"/>
              <a:ext cx="48423" cy="42371"/>
            </a:xfrm>
            <a:custGeom>
              <a:avLst/>
              <a:gdLst/>
              <a:ahLst/>
              <a:cxnLst/>
              <a:rect l="0" t="0" r="0" b="0"/>
              <a:pathLst>
                <a:path w="19636" h="17181">
                  <a:moveTo>
                    <a:pt x="1841" y="1841"/>
                  </a:moveTo>
                  <a:lnTo>
                    <a:pt x="1841" y="17059"/>
                  </a:lnTo>
                  <a:lnTo>
                    <a:pt x="17795" y="17059"/>
                  </a:lnTo>
                </a:path>
              </a:pathLst>
            </a:custGeom>
            <a:noFill/>
            <a:ln w="12700" cap="rnd">
              <a:solidFill>
                <a:schemeClr val="tx1"/>
              </a:solidFill>
              <a:prstDash val="solid"/>
              <a:round/>
            </a:ln>
          </p:spPr>
          <p:txBody>
            <a:bodyPr/>
            <a:lstStyle/>
            <a:p>
              <a:endParaRPr lang="es-419"/>
            </a:p>
          </p:txBody>
        </p:sp>
      </p:grpSp>
      <p:grpSp>
        <p:nvGrpSpPr>
          <p:cNvPr id="1005" name="Group 1004">
            <a:extLst>
              <a:ext uri="{FF2B5EF4-FFF2-40B4-BE49-F238E27FC236}">
                <a16:creationId xmlns:a16="http://schemas.microsoft.com/office/drawing/2014/main" id="{A9C61247-6033-4670-8DAA-C76FBB4DB5A2}"/>
              </a:ext>
            </a:extLst>
          </p:cNvPr>
          <p:cNvGrpSpPr/>
          <p:nvPr/>
        </p:nvGrpSpPr>
        <p:grpSpPr>
          <a:xfrm>
            <a:off x="2404840" y="3579114"/>
            <a:ext cx="163430" cy="199748"/>
            <a:chOff x="2404840" y="3579114"/>
            <a:chExt cx="163430" cy="199748"/>
          </a:xfrm>
        </p:grpSpPr>
        <p:sp>
          <p:nvSpPr>
            <p:cNvPr id="329" name="Freeform: Shape 328">
              <a:extLst>
                <a:ext uri="{FF2B5EF4-FFF2-40B4-BE49-F238E27FC236}">
                  <a16:creationId xmlns:a16="http://schemas.microsoft.com/office/drawing/2014/main" id="{58F60726-D0B2-491D-82D1-E28C2C456EB3}"/>
                </a:ext>
              </a:extLst>
            </p:cNvPr>
            <p:cNvSpPr/>
            <p:nvPr/>
          </p:nvSpPr>
          <p:spPr>
            <a:xfrm>
              <a:off x="2404840" y="3579114"/>
              <a:ext cx="163430" cy="199748"/>
            </a:xfrm>
            <a:custGeom>
              <a:avLst/>
              <a:gdLst/>
              <a:ahLst/>
              <a:cxnLst/>
              <a:rect l="0" t="0" r="0" b="0"/>
              <a:pathLst>
                <a:path w="66272" h="81000">
                  <a:moveTo>
                    <a:pt x="65414" y="21968"/>
                  </a:moveTo>
                  <a:lnTo>
                    <a:pt x="65414" y="76214"/>
                  </a:lnTo>
                  <a:cubicBezTo>
                    <a:pt x="65414" y="78914"/>
                    <a:pt x="63205" y="81123"/>
                    <a:pt x="60505" y="81123"/>
                  </a:cubicBezTo>
                  <a:lnTo>
                    <a:pt x="6750" y="81123"/>
                  </a:lnTo>
                  <a:cubicBezTo>
                    <a:pt x="4050" y="81123"/>
                    <a:pt x="1841" y="78914"/>
                    <a:pt x="1841" y="76214"/>
                  </a:cubicBezTo>
                  <a:lnTo>
                    <a:pt x="1841" y="6750"/>
                  </a:lnTo>
                  <a:cubicBezTo>
                    <a:pt x="1841" y="4050"/>
                    <a:pt x="4050" y="1841"/>
                    <a:pt x="6750" y="1841"/>
                  </a:cubicBezTo>
                  <a:lnTo>
                    <a:pt x="45777" y="1841"/>
                  </a:lnTo>
                </a:path>
              </a:pathLst>
            </a:custGeom>
            <a:noFill/>
            <a:ln w="12700" cap="rnd">
              <a:solidFill>
                <a:schemeClr val="tx1"/>
              </a:solidFill>
              <a:prstDash val="solid"/>
              <a:round/>
            </a:ln>
          </p:spPr>
          <p:txBody>
            <a:bodyPr/>
            <a:lstStyle/>
            <a:p>
              <a:endParaRPr lang="es-419"/>
            </a:p>
          </p:txBody>
        </p:sp>
        <p:sp>
          <p:nvSpPr>
            <p:cNvPr id="330" name="Freeform: Shape 329">
              <a:extLst>
                <a:ext uri="{FF2B5EF4-FFF2-40B4-BE49-F238E27FC236}">
                  <a16:creationId xmlns:a16="http://schemas.microsoft.com/office/drawing/2014/main" id="{9346BB80-5CBC-4A09-9E34-2B4E6801A0EF}"/>
                </a:ext>
              </a:extLst>
            </p:cNvPr>
            <p:cNvSpPr/>
            <p:nvPr/>
          </p:nvSpPr>
          <p:spPr>
            <a:xfrm>
              <a:off x="2513187" y="3580325"/>
              <a:ext cx="54477" cy="54477"/>
            </a:xfrm>
            <a:custGeom>
              <a:avLst/>
              <a:gdLst/>
              <a:ahLst/>
              <a:cxnLst/>
              <a:rect l="0" t="0" r="0" b="0"/>
              <a:pathLst>
                <a:path w="22090" h="22090">
                  <a:moveTo>
                    <a:pt x="21477" y="21477"/>
                  </a:moveTo>
                  <a:lnTo>
                    <a:pt x="1841" y="21477"/>
                  </a:lnTo>
                  <a:lnTo>
                    <a:pt x="1841" y="1841"/>
                  </a:lnTo>
                </a:path>
              </a:pathLst>
            </a:custGeom>
            <a:noFill/>
            <a:ln w="12700" cap="rnd">
              <a:solidFill>
                <a:schemeClr val="tx1"/>
              </a:solidFill>
              <a:prstDash val="solid"/>
              <a:round/>
            </a:ln>
          </p:spPr>
          <p:txBody>
            <a:bodyPr/>
            <a:lstStyle/>
            <a:p>
              <a:endParaRPr lang="es-419"/>
            </a:p>
          </p:txBody>
        </p:sp>
        <p:sp>
          <p:nvSpPr>
            <p:cNvPr id="331" name="Freeform: Shape 330">
              <a:extLst>
                <a:ext uri="{FF2B5EF4-FFF2-40B4-BE49-F238E27FC236}">
                  <a16:creationId xmlns:a16="http://schemas.microsoft.com/office/drawing/2014/main" id="{55520EB0-6CCE-41B6-BFE3-CB337E4A1161}"/>
                </a:ext>
              </a:extLst>
            </p:cNvPr>
            <p:cNvSpPr/>
            <p:nvPr/>
          </p:nvSpPr>
          <p:spPr>
            <a:xfrm>
              <a:off x="2513187" y="3579114"/>
              <a:ext cx="54477" cy="54477"/>
            </a:xfrm>
            <a:custGeom>
              <a:avLst/>
              <a:gdLst/>
              <a:ahLst/>
              <a:cxnLst/>
              <a:rect l="0" t="0" r="0" b="0"/>
              <a:pathLst>
                <a:path w="22090" h="22090">
                  <a:moveTo>
                    <a:pt x="1841" y="1841"/>
                  </a:moveTo>
                  <a:lnTo>
                    <a:pt x="21477" y="21968"/>
                  </a:lnTo>
                </a:path>
              </a:pathLst>
            </a:custGeom>
            <a:ln w="12700" cap="rnd">
              <a:solidFill>
                <a:schemeClr val="tx1"/>
              </a:solidFill>
              <a:prstDash val="solid"/>
              <a:round/>
            </a:ln>
          </p:spPr>
          <p:txBody>
            <a:bodyPr/>
            <a:lstStyle/>
            <a:p>
              <a:endParaRPr lang="es-419"/>
            </a:p>
          </p:txBody>
        </p:sp>
        <p:sp>
          <p:nvSpPr>
            <p:cNvPr id="332" name="Freeform: Shape 331">
              <a:extLst>
                <a:ext uri="{FF2B5EF4-FFF2-40B4-BE49-F238E27FC236}">
                  <a16:creationId xmlns:a16="http://schemas.microsoft.com/office/drawing/2014/main" id="{9FC76683-5B17-494F-A429-280B026D2635}"/>
                </a:ext>
              </a:extLst>
            </p:cNvPr>
            <p:cNvSpPr/>
            <p:nvPr/>
          </p:nvSpPr>
          <p:spPr>
            <a:xfrm>
              <a:off x="2444789" y="3696541"/>
              <a:ext cx="48423" cy="42371"/>
            </a:xfrm>
            <a:custGeom>
              <a:avLst/>
              <a:gdLst/>
              <a:ahLst/>
              <a:cxnLst/>
              <a:rect l="0" t="0" r="0" b="0"/>
              <a:pathLst>
                <a:path w="19636" h="17181">
                  <a:moveTo>
                    <a:pt x="17795" y="6995"/>
                  </a:moveTo>
                  <a:cubicBezTo>
                    <a:pt x="17795" y="8223"/>
                    <a:pt x="17305" y="9695"/>
                    <a:pt x="16323" y="10677"/>
                  </a:cubicBezTo>
                  <a:lnTo>
                    <a:pt x="10677" y="16323"/>
                  </a:lnTo>
                  <a:cubicBezTo>
                    <a:pt x="8714" y="18286"/>
                    <a:pt x="5277" y="18286"/>
                    <a:pt x="3314" y="16323"/>
                  </a:cubicBezTo>
                  <a:lnTo>
                    <a:pt x="3314" y="16323"/>
                  </a:lnTo>
                  <a:cubicBezTo>
                    <a:pt x="1350" y="14359"/>
                    <a:pt x="1350" y="10923"/>
                    <a:pt x="3314" y="8959"/>
                  </a:cubicBezTo>
                  <a:lnTo>
                    <a:pt x="8959" y="3314"/>
                  </a:lnTo>
                  <a:cubicBezTo>
                    <a:pt x="9941" y="2332"/>
                    <a:pt x="11414" y="1841"/>
                    <a:pt x="12641" y="1841"/>
                  </a:cubicBezTo>
                </a:path>
              </a:pathLst>
            </a:custGeom>
            <a:noFill/>
            <a:ln w="12700" cap="rnd">
              <a:solidFill>
                <a:schemeClr val="tx1"/>
              </a:solidFill>
              <a:prstDash val="solid"/>
              <a:round/>
            </a:ln>
          </p:spPr>
          <p:txBody>
            <a:bodyPr/>
            <a:lstStyle/>
            <a:p>
              <a:endParaRPr lang="es-419"/>
            </a:p>
          </p:txBody>
        </p:sp>
        <p:sp>
          <p:nvSpPr>
            <p:cNvPr id="333" name="Freeform: Shape 332">
              <a:extLst>
                <a:ext uri="{FF2B5EF4-FFF2-40B4-BE49-F238E27FC236}">
                  <a16:creationId xmlns:a16="http://schemas.microsoft.com/office/drawing/2014/main" id="{0EC6FBB6-F9F3-49F9-840C-FB25BE1C2EB5}"/>
                </a:ext>
              </a:extLst>
            </p:cNvPr>
            <p:cNvSpPr/>
            <p:nvPr/>
          </p:nvSpPr>
          <p:spPr>
            <a:xfrm>
              <a:off x="2482921" y="3657802"/>
              <a:ext cx="48423" cy="42371"/>
            </a:xfrm>
            <a:custGeom>
              <a:avLst/>
              <a:gdLst/>
              <a:ahLst/>
              <a:cxnLst/>
              <a:rect l="0" t="0" r="0" b="0"/>
              <a:pathLst>
                <a:path w="19636" h="17181">
                  <a:moveTo>
                    <a:pt x="1841" y="12641"/>
                  </a:moveTo>
                  <a:cubicBezTo>
                    <a:pt x="1841" y="11414"/>
                    <a:pt x="2332" y="9941"/>
                    <a:pt x="3314" y="8959"/>
                  </a:cubicBezTo>
                  <a:lnTo>
                    <a:pt x="8959" y="3314"/>
                  </a:lnTo>
                  <a:cubicBezTo>
                    <a:pt x="10923" y="1350"/>
                    <a:pt x="14359" y="1350"/>
                    <a:pt x="16323" y="3314"/>
                  </a:cubicBezTo>
                  <a:lnTo>
                    <a:pt x="16323" y="3314"/>
                  </a:lnTo>
                  <a:cubicBezTo>
                    <a:pt x="18286" y="5277"/>
                    <a:pt x="18286" y="8714"/>
                    <a:pt x="16323" y="10677"/>
                  </a:cubicBezTo>
                  <a:lnTo>
                    <a:pt x="10677" y="16323"/>
                  </a:lnTo>
                  <a:cubicBezTo>
                    <a:pt x="9695" y="17305"/>
                    <a:pt x="8223" y="17795"/>
                    <a:pt x="6995" y="17795"/>
                  </a:cubicBezTo>
                </a:path>
              </a:pathLst>
            </a:custGeom>
            <a:noFill/>
            <a:ln w="12700" cap="rnd">
              <a:solidFill>
                <a:schemeClr val="tx1"/>
              </a:solidFill>
              <a:prstDash val="solid"/>
              <a:round/>
            </a:ln>
          </p:spPr>
          <p:txBody>
            <a:bodyPr/>
            <a:lstStyle/>
            <a:p>
              <a:endParaRPr lang="es-419"/>
            </a:p>
          </p:txBody>
        </p:sp>
        <p:sp>
          <p:nvSpPr>
            <p:cNvPr id="334" name="Freeform: Shape 333">
              <a:extLst>
                <a:ext uri="{FF2B5EF4-FFF2-40B4-BE49-F238E27FC236}">
                  <a16:creationId xmlns:a16="http://schemas.microsoft.com/office/drawing/2014/main" id="{E1DC3B9A-FB4B-4DCA-8876-8DCBC3008B2B}"/>
                </a:ext>
              </a:extLst>
            </p:cNvPr>
            <p:cNvSpPr/>
            <p:nvPr/>
          </p:nvSpPr>
          <p:spPr>
            <a:xfrm>
              <a:off x="2464157" y="3677777"/>
              <a:ext cx="42371" cy="42371"/>
            </a:xfrm>
            <a:custGeom>
              <a:avLst/>
              <a:gdLst/>
              <a:ahLst/>
              <a:cxnLst/>
              <a:rect l="0" t="0" r="0" b="0"/>
              <a:pathLst>
                <a:path w="17181" h="17181">
                  <a:moveTo>
                    <a:pt x="17550" y="1841"/>
                  </a:moveTo>
                  <a:lnTo>
                    <a:pt x="1841" y="17304"/>
                  </a:lnTo>
                </a:path>
              </a:pathLst>
            </a:custGeom>
            <a:ln w="12700" cap="rnd">
              <a:solidFill>
                <a:schemeClr val="tx1"/>
              </a:solidFill>
              <a:prstDash val="solid"/>
              <a:round/>
            </a:ln>
          </p:spPr>
          <p:txBody>
            <a:bodyPr/>
            <a:lstStyle/>
            <a:p>
              <a:endParaRPr lang="es-419"/>
            </a:p>
          </p:txBody>
        </p:sp>
      </p:grpSp>
      <p:grpSp>
        <p:nvGrpSpPr>
          <p:cNvPr id="1006" name="Group 1005">
            <a:extLst>
              <a:ext uri="{FF2B5EF4-FFF2-40B4-BE49-F238E27FC236}">
                <a16:creationId xmlns:a16="http://schemas.microsoft.com/office/drawing/2014/main" id="{638F68ED-0AF4-48E0-8997-A817BCE3C2F8}"/>
              </a:ext>
            </a:extLst>
          </p:cNvPr>
          <p:cNvGrpSpPr/>
          <p:nvPr/>
        </p:nvGrpSpPr>
        <p:grpSpPr>
          <a:xfrm>
            <a:off x="3001661" y="3579114"/>
            <a:ext cx="163430" cy="199748"/>
            <a:chOff x="3001661" y="3579114"/>
            <a:chExt cx="163430" cy="199748"/>
          </a:xfrm>
        </p:grpSpPr>
        <p:sp>
          <p:nvSpPr>
            <p:cNvPr id="335" name="Freeform: Shape 334">
              <a:extLst>
                <a:ext uri="{FF2B5EF4-FFF2-40B4-BE49-F238E27FC236}">
                  <a16:creationId xmlns:a16="http://schemas.microsoft.com/office/drawing/2014/main" id="{7A73F57F-C32F-4BEC-8A64-5D47566DF008}"/>
                </a:ext>
              </a:extLst>
            </p:cNvPr>
            <p:cNvSpPr/>
            <p:nvPr/>
          </p:nvSpPr>
          <p:spPr>
            <a:xfrm>
              <a:off x="3001661" y="3579114"/>
              <a:ext cx="163430" cy="199748"/>
            </a:xfrm>
            <a:custGeom>
              <a:avLst/>
              <a:gdLst/>
              <a:ahLst/>
              <a:cxnLst/>
              <a:rect l="0" t="0" r="0" b="0"/>
              <a:pathLst>
                <a:path w="66272" h="81000">
                  <a:moveTo>
                    <a:pt x="65414" y="21968"/>
                  </a:moveTo>
                  <a:lnTo>
                    <a:pt x="65414" y="76214"/>
                  </a:lnTo>
                  <a:cubicBezTo>
                    <a:pt x="65414" y="78914"/>
                    <a:pt x="63205" y="81123"/>
                    <a:pt x="60504" y="81123"/>
                  </a:cubicBezTo>
                  <a:lnTo>
                    <a:pt x="6750" y="81123"/>
                  </a:lnTo>
                  <a:cubicBezTo>
                    <a:pt x="4050" y="81123"/>
                    <a:pt x="1841" y="78914"/>
                    <a:pt x="1841" y="76214"/>
                  </a:cubicBezTo>
                  <a:lnTo>
                    <a:pt x="1841" y="6750"/>
                  </a:lnTo>
                  <a:cubicBezTo>
                    <a:pt x="1841" y="4050"/>
                    <a:pt x="4050" y="1841"/>
                    <a:pt x="6750" y="1841"/>
                  </a:cubicBezTo>
                  <a:lnTo>
                    <a:pt x="45777" y="1841"/>
                  </a:lnTo>
                </a:path>
              </a:pathLst>
            </a:custGeom>
            <a:noFill/>
            <a:ln w="12700" cap="rnd">
              <a:solidFill>
                <a:schemeClr val="tx1"/>
              </a:solidFill>
              <a:prstDash val="solid"/>
              <a:round/>
            </a:ln>
          </p:spPr>
          <p:txBody>
            <a:bodyPr/>
            <a:lstStyle/>
            <a:p>
              <a:endParaRPr lang="es-419"/>
            </a:p>
          </p:txBody>
        </p:sp>
        <p:sp>
          <p:nvSpPr>
            <p:cNvPr id="336" name="Freeform: Shape 335">
              <a:extLst>
                <a:ext uri="{FF2B5EF4-FFF2-40B4-BE49-F238E27FC236}">
                  <a16:creationId xmlns:a16="http://schemas.microsoft.com/office/drawing/2014/main" id="{24B2B7BC-43E7-416A-B16A-F7DED8172C03}"/>
                </a:ext>
              </a:extLst>
            </p:cNvPr>
            <p:cNvSpPr/>
            <p:nvPr/>
          </p:nvSpPr>
          <p:spPr>
            <a:xfrm>
              <a:off x="3110008" y="3580325"/>
              <a:ext cx="54477" cy="54477"/>
            </a:xfrm>
            <a:custGeom>
              <a:avLst/>
              <a:gdLst/>
              <a:ahLst/>
              <a:cxnLst/>
              <a:rect l="0" t="0" r="0" b="0"/>
              <a:pathLst>
                <a:path w="22090" h="22090">
                  <a:moveTo>
                    <a:pt x="21477" y="21477"/>
                  </a:moveTo>
                  <a:lnTo>
                    <a:pt x="1841" y="21477"/>
                  </a:lnTo>
                  <a:lnTo>
                    <a:pt x="1841" y="1841"/>
                  </a:lnTo>
                </a:path>
              </a:pathLst>
            </a:custGeom>
            <a:noFill/>
            <a:ln w="12700" cap="rnd">
              <a:solidFill>
                <a:schemeClr val="tx1"/>
              </a:solidFill>
              <a:prstDash val="solid"/>
              <a:round/>
            </a:ln>
          </p:spPr>
          <p:txBody>
            <a:bodyPr/>
            <a:lstStyle/>
            <a:p>
              <a:endParaRPr lang="es-419"/>
            </a:p>
          </p:txBody>
        </p:sp>
        <p:sp>
          <p:nvSpPr>
            <p:cNvPr id="337" name="Freeform: Shape 336">
              <a:extLst>
                <a:ext uri="{FF2B5EF4-FFF2-40B4-BE49-F238E27FC236}">
                  <a16:creationId xmlns:a16="http://schemas.microsoft.com/office/drawing/2014/main" id="{F853A019-A2C0-421C-A459-EED22F09659B}"/>
                </a:ext>
              </a:extLst>
            </p:cNvPr>
            <p:cNvSpPr/>
            <p:nvPr/>
          </p:nvSpPr>
          <p:spPr>
            <a:xfrm>
              <a:off x="3110008" y="3579114"/>
              <a:ext cx="54477" cy="54477"/>
            </a:xfrm>
            <a:custGeom>
              <a:avLst/>
              <a:gdLst/>
              <a:ahLst/>
              <a:cxnLst/>
              <a:rect l="0" t="0" r="0" b="0"/>
              <a:pathLst>
                <a:path w="22090" h="22090">
                  <a:moveTo>
                    <a:pt x="1841" y="1841"/>
                  </a:moveTo>
                  <a:lnTo>
                    <a:pt x="21477" y="21968"/>
                  </a:lnTo>
                </a:path>
              </a:pathLst>
            </a:custGeom>
            <a:ln w="12700" cap="rnd">
              <a:solidFill>
                <a:schemeClr val="tx1"/>
              </a:solidFill>
              <a:prstDash val="solid"/>
              <a:round/>
            </a:ln>
          </p:spPr>
          <p:txBody>
            <a:bodyPr/>
            <a:lstStyle/>
            <a:p>
              <a:endParaRPr lang="es-419"/>
            </a:p>
          </p:txBody>
        </p:sp>
        <p:sp>
          <p:nvSpPr>
            <p:cNvPr id="338" name="Freeform: Shape 337">
              <a:extLst>
                <a:ext uri="{FF2B5EF4-FFF2-40B4-BE49-F238E27FC236}">
                  <a16:creationId xmlns:a16="http://schemas.microsoft.com/office/drawing/2014/main" id="{3C711DF8-11F2-45F6-A327-6C6F21BBE1FE}"/>
                </a:ext>
              </a:extLst>
            </p:cNvPr>
            <p:cNvSpPr/>
            <p:nvPr/>
          </p:nvSpPr>
          <p:spPr>
            <a:xfrm>
              <a:off x="3039793" y="3659013"/>
              <a:ext cx="84742" cy="78688"/>
            </a:xfrm>
            <a:custGeom>
              <a:avLst/>
              <a:gdLst/>
              <a:ahLst/>
              <a:cxnLst/>
              <a:rect l="0" t="0" r="0" b="0"/>
              <a:pathLst>
                <a:path w="34363" h="31909">
                  <a:moveTo>
                    <a:pt x="23932" y="20495"/>
                  </a:moveTo>
                  <a:lnTo>
                    <a:pt x="33750" y="13377"/>
                  </a:lnTo>
                  <a:lnTo>
                    <a:pt x="21723" y="13377"/>
                  </a:lnTo>
                  <a:lnTo>
                    <a:pt x="17795" y="1841"/>
                  </a:lnTo>
                  <a:lnTo>
                    <a:pt x="14114" y="13377"/>
                  </a:lnTo>
                  <a:lnTo>
                    <a:pt x="1841" y="13377"/>
                  </a:lnTo>
                  <a:lnTo>
                    <a:pt x="11904" y="20495"/>
                  </a:lnTo>
                  <a:lnTo>
                    <a:pt x="7977" y="32277"/>
                  </a:lnTo>
                  <a:lnTo>
                    <a:pt x="17795" y="24913"/>
                  </a:lnTo>
                  <a:lnTo>
                    <a:pt x="27859" y="32277"/>
                  </a:lnTo>
                  <a:close/>
                </a:path>
              </a:pathLst>
            </a:custGeom>
            <a:noFill/>
            <a:ln w="12700" cap="rnd">
              <a:solidFill>
                <a:schemeClr val="tx1"/>
              </a:solidFill>
              <a:prstDash val="solid"/>
              <a:round/>
            </a:ln>
          </p:spPr>
          <p:txBody>
            <a:bodyPr/>
            <a:lstStyle/>
            <a:p>
              <a:endParaRPr lang="es-419"/>
            </a:p>
          </p:txBody>
        </p:sp>
      </p:grpSp>
      <p:grpSp>
        <p:nvGrpSpPr>
          <p:cNvPr id="1007" name="Group 1006">
            <a:extLst>
              <a:ext uri="{FF2B5EF4-FFF2-40B4-BE49-F238E27FC236}">
                <a16:creationId xmlns:a16="http://schemas.microsoft.com/office/drawing/2014/main" id="{55C22236-49E8-4990-8A17-922E40D7CF3D}"/>
              </a:ext>
            </a:extLst>
          </p:cNvPr>
          <p:cNvGrpSpPr/>
          <p:nvPr/>
        </p:nvGrpSpPr>
        <p:grpSpPr>
          <a:xfrm>
            <a:off x="3598482" y="3579114"/>
            <a:ext cx="163430" cy="199748"/>
            <a:chOff x="3598482" y="3579114"/>
            <a:chExt cx="163430" cy="199748"/>
          </a:xfrm>
        </p:grpSpPr>
        <p:sp>
          <p:nvSpPr>
            <p:cNvPr id="339" name="Freeform: Shape 338">
              <a:extLst>
                <a:ext uri="{FF2B5EF4-FFF2-40B4-BE49-F238E27FC236}">
                  <a16:creationId xmlns:a16="http://schemas.microsoft.com/office/drawing/2014/main" id="{CBFD379B-53CF-4ED4-AB4F-8D6A96228265}"/>
                </a:ext>
              </a:extLst>
            </p:cNvPr>
            <p:cNvSpPr/>
            <p:nvPr/>
          </p:nvSpPr>
          <p:spPr>
            <a:xfrm>
              <a:off x="3598482" y="3579114"/>
              <a:ext cx="163430" cy="199748"/>
            </a:xfrm>
            <a:custGeom>
              <a:avLst/>
              <a:gdLst/>
              <a:ahLst/>
              <a:cxnLst/>
              <a:rect l="0" t="0" r="0" b="0"/>
              <a:pathLst>
                <a:path w="66272" h="81000">
                  <a:moveTo>
                    <a:pt x="65414" y="21968"/>
                  </a:moveTo>
                  <a:lnTo>
                    <a:pt x="65414" y="76214"/>
                  </a:lnTo>
                  <a:cubicBezTo>
                    <a:pt x="65414" y="78914"/>
                    <a:pt x="63205" y="81123"/>
                    <a:pt x="60505" y="81123"/>
                  </a:cubicBezTo>
                  <a:lnTo>
                    <a:pt x="6750" y="81123"/>
                  </a:lnTo>
                  <a:cubicBezTo>
                    <a:pt x="4050" y="81123"/>
                    <a:pt x="1841" y="78914"/>
                    <a:pt x="1841" y="76214"/>
                  </a:cubicBezTo>
                  <a:lnTo>
                    <a:pt x="1841" y="6750"/>
                  </a:lnTo>
                  <a:cubicBezTo>
                    <a:pt x="1841" y="4050"/>
                    <a:pt x="4050" y="1841"/>
                    <a:pt x="6750" y="1841"/>
                  </a:cubicBezTo>
                  <a:lnTo>
                    <a:pt x="45777" y="1841"/>
                  </a:lnTo>
                </a:path>
              </a:pathLst>
            </a:custGeom>
            <a:noFill/>
            <a:ln w="12700" cap="rnd">
              <a:solidFill>
                <a:schemeClr val="tx1"/>
              </a:solidFill>
              <a:prstDash val="solid"/>
              <a:round/>
            </a:ln>
          </p:spPr>
          <p:txBody>
            <a:bodyPr/>
            <a:lstStyle/>
            <a:p>
              <a:endParaRPr lang="es-419"/>
            </a:p>
          </p:txBody>
        </p:sp>
        <p:sp>
          <p:nvSpPr>
            <p:cNvPr id="340" name="Freeform: Shape 339">
              <a:extLst>
                <a:ext uri="{FF2B5EF4-FFF2-40B4-BE49-F238E27FC236}">
                  <a16:creationId xmlns:a16="http://schemas.microsoft.com/office/drawing/2014/main" id="{F41487EF-B556-405A-8650-938EF1980942}"/>
                </a:ext>
              </a:extLst>
            </p:cNvPr>
            <p:cNvSpPr/>
            <p:nvPr/>
          </p:nvSpPr>
          <p:spPr>
            <a:xfrm>
              <a:off x="3706829" y="3580325"/>
              <a:ext cx="54477" cy="54477"/>
            </a:xfrm>
            <a:custGeom>
              <a:avLst/>
              <a:gdLst/>
              <a:ahLst/>
              <a:cxnLst/>
              <a:rect l="0" t="0" r="0" b="0"/>
              <a:pathLst>
                <a:path w="22090" h="22090">
                  <a:moveTo>
                    <a:pt x="21477" y="21477"/>
                  </a:moveTo>
                  <a:lnTo>
                    <a:pt x="1841" y="21477"/>
                  </a:lnTo>
                  <a:lnTo>
                    <a:pt x="1841" y="1841"/>
                  </a:lnTo>
                </a:path>
              </a:pathLst>
            </a:custGeom>
            <a:noFill/>
            <a:ln w="12700" cap="rnd">
              <a:solidFill>
                <a:schemeClr val="tx1"/>
              </a:solidFill>
              <a:prstDash val="solid"/>
              <a:round/>
            </a:ln>
          </p:spPr>
          <p:txBody>
            <a:bodyPr/>
            <a:lstStyle/>
            <a:p>
              <a:endParaRPr lang="es-419"/>
            </a:p>
          </p:txBody>
        </p:sp>
        <p:sp>
          <p:nvSpPr>
            <p:cNvPr id="341" name="Freeform: Shape 340">
              <a:extLst>
                <a:ext uri="{FF2B5EF4-FFF2-40B4-BE49-F238E27FC236}">
                  <a16:creationId xmlns:a16="http://schemas.microsoft.com/office/drawing/2014/main" id="{E1EFD15C-250E-4206-8C9C-CD060205AF10}"/>
                </a:ext>
              </a:extLst>
            </p:cNvPr>
            <p:cNvSpPr/>
            <p:nvPr/>
          </p:nvSpPr>
          <p:spPr>
            <a:xfrm>
              <a:off x="3706829" y="3579114"/>
              <a:ext cx="54477" cy="54477"/>
            </a:xfrm>
            <a:custGeom>
              <a:avLst/>
              <a:gdLst/>
              <a:ahLst/>
              <a:cxnLst/>
              <a:rect l="0" t="0" r="0" b="0"/>
              <a:pathLst>
                <a:path w="22090" h="22090">
                  <a:moveTo>
                    <a:pt x="1841" y="1841"/>
                  </a:moveTo>
                  <a:lnTo>
                    <a:pt x="21477" y="21968"/>
                  </a:lnTo>
                </a:path>
              </a:pathLst>
            </a:custGeom>
            <a:ln w="12700" cap="rnd">
              <a:solidFill>
                <a:schemeClr val="tx1"/>
              </a:solidFill>
              <a:prstDash val="solid"/>
              <a:round/>
            </a:ln>
          </p:spPr>
          <p:txBody>
            <a:bodyPr/>
            <a:lstStyle/>
            <a:p>
              <a:endParaRPr lang="es-419"/>
            </a:p>
          </p:txBody>
        </p:sp>
        <p:sp>
          <p:nvSpPr>
            <p:cNvPr id="342" name="Freeform: Shape 341">
              <a:extLst>
                <a:ext uri="{FF2B5EF4-FFF2-40B4-BE49-F238E27FC236}">
                  <a16:creationId xmlns:a16="http://schemas.microsoft.com/office/drawing/2014/main" id="{C88B3BF8-CC34-455D-A254-262855C3F671}"/>
                </a:ext>
              </a:extLst>
            </p:cNvPr>
            <p:cNvSpPr/>
            <p:nvPr/>
          </p:nvSpPr>
          <p:spPr>
            <a:xfrm>
              <a:off x="3636917" y="3665671"/>
              <a:ext cx="84742" cy="72637"/>
            </a:xfrm>
            <a:custGeom>
              <a:avLst/>
              <a:gdLst/>
              <a:ahLst/>
              <a:cxnLst/>
              <a:rect l="0" t="0" r="0" b="0"/>
              <a:pathLst>
                <a:path w="34363" h="29454">
                  <a:moveTo>
                    <a:pt x="31418" y="4050"/>
                  </a:moveTo>
                  <a:cubicBezTo>
                    <a:pt x="28227" y="1105"/>
                    <a:pt x="23318" y="1105"/>
                    <a:pt x="20127" y="4050"/>
                  </a:cubicBezTo>
                  <a:lnTo>
                    <a:pt x="17918" y="6014"/>
                  </a:lnTo>
                  <a:lnTo>
                    <a:pt x="15709" y="4050"/>
                  </a:lnTo>
                  <a:cubicBezTo>
                    <a:pt x="12518" y="1105"/>
                    <a:pt x="7609" y="1105"/>
                    <a:pt x="4418" y="4050"/>
                  </a:cubicBezTo>
                  <a:cubicBezTo>
                    <a:pt x="982" y="7241"/>
                    <a:pt x="982" y="12395"/>
                    <a:pt x="4418" y="15586"/>
                  </a:cubicBezTo>
                  <a:lnTo>
                    <a:pt x="17673" y="27859"/>
                  </a:lnTo>
                  <a:lnTo>
                    <a:pt x="30927" y="15586"/>
                  </a:lnTo>
                  <a:cubicBezTo>
                    <a:pt x="34855" y="12395"/>
                    <a:pt x="34855" y="7241"/>
                    <a:pt x="31418" y="4050"/>
                  </a:cubicBezTo>
                  <a:close/>
                </a:path>
              </a:pathLst>
            </a:custGeom>
            <a:noFill/>
            <a:ln w="12700" cap="rnd">
              <a:solidFill>
                <a:schemeClr val="tx1"/>
              </a:solidFill>
              <a:prstDash val="solid"/>
              <a:round/>
            </a:ln>
          </p:spPr>
          <p:txBody>
            <a:bodyPr/>
            <a:lstStyle/>
            <a:p>
              <a:endParaRPr lang="es-419"/>
            </a:p>
          </p:txBody>
        </p:sp>
      </p:grpSp>
      <p:grpSp>
        <p:nvGrpSpPr>
          <p:cNvPr id="1008" name="Group 1007">
            <a:extLst>
              <a:ext uri="{FF2B5EF4-FFF2-40B4-BE49-F238E27FC236}">
                <a16:creationId xmlns:a16="http://schemas.microsoft.com/office/drawing/2014/main" id="{93290D90-9B3B-4180-80B9-108E51B2DBCF}"/>
              </a:ext>
            </a:extLst>
          </p:cNvPr>
          <p:cNvGrpSpPr/>
          <p:nvPr/>
        </p:nvGrpSpPr>
        <p:grpSpPr>
          <a:xfrm>
            <a:off x="4177146" y="3592430"/>
            <a:ext cx="199748" cy="173719"/>
            <a:chOff x="4177146" y="3592430"/>
            <a:chExt cx="199748" cy="173719"/>
          </a:xfrm>
        </p:grpSpPr>
        <p:sp>
          <p:nvSpPr>
            <p:cNvPr id="343" name="Freeform: Shape 342">
              <a:extLst>
                <a:ext uri="{FF2B5EF4-FFF2-40B4-BE49-F238E27FC236}">
                  <a16:creationId xmlns:a16="http://schemas.microsoft.com/office/drawing/2014/main" id="{DAB3E0A8-F38B-4130-9C87-06865135ADAD}"/>
                </a:ext>
              </a:extLst>
            </p:cNvPr>
            <p:cNvSpPr/>
            <p:nvPr/>
          </p:nvSpPr>
          <p:spPr>
            <a:xfrm>
              <a:off x="4177146" y="3645090"/>
              <a:ext cx="199748" cy="84742"/>
            </a:xfrm>
            <a:custGeom>
              <a:avLst/>
              <a:gdLst/>
              <a:ahLst/>
              <a:cxnLst/>
              <a:rect l="0" t="0" r="0" b="0"/>
              <a:pathLst>
                <a:path w="81000" h="34363">
                  <a:moveTo>
                    <a:pt x="71795" y="7732"/>
                  </a:moveTo>
                  <a:cubicBezTo>
                    <a:pt x="69341" y="7732"/>
                    <a:pt x="67132" y="9695"/>
                    <a:pt x="67132" y="12396"/>
                  </a:cubicBezTo>
                  <a:cubicBezTo>
                    <a:pt x="67132" y="15586"/>
                    <a:pt x="69832" y="18286"/>
                    <a:pt x="73023" y="18286"/>
                  </a:cubicBezTo>
                  <a:cubicBezTo>
                    <a:pt x="76950" y="18286"/>
                    <a:pt x="80386" y="15096"/>
                    <a:pt x="80386" y="10923"/>
                  </a:cubicBezTo>
                  <a:cubicBezTo>
                    <a:pt x="80386" y="6014"/>
                    <a:pt x="76214" y="1841"/>
                    <a:pt x="71305" y="1841"/>
                  </a:cubicBezTo>
                  <a:cubicBezTo>
                    <a:pt x="65168" y="1841"/>
                    <a:pt x="60014" y="6995"/>
                    <a:pt x="60014" y="13132"/>
                  </a:cubicBezTo>
                  <a:lnTo>
                    <a:pt x="60014" y="33014"/>
                  </a:lnTo>
                  <a:lnTo>
                    <a:pt x="22214" y="33014"/>
                  </a:lnTo>
                  <a:lnTo>
                    <a:pt x="22214" y="13132"/>
                  </a:lnTo>
                  <a:cubicBezTo>
                    <a:pt x="22214" y="6995"/>
                    <a:pt x="17059" y="1841"/>
                    <a:pt x="10923" y="1841"/>
                  </a:cubicBezTo>
                  <a:cubicBezTo>
                    <a:pt x="6014" y="1841"/>
                    <a:pt x="1841" y="6014"/>
                    <a:pt x="1841" y="10923"/>
                  </a:cubicBezTo>
                  <a:cubicBezTo>
                    <a:pt x="1841" y="14850"/>
                    <a:pt x="5032" y="18286"/>
                    <a:pt x="9205" y="18286"/>
                  </a:cubicBezTo>
                  <a:cubicBezTo>
                    <a:pt x="12396" y="18286"/>
                    <a:pt x="15096" y="15586"/>
                    <a:pt x="15096" y="12396"/>
                  </a:cubicBezTo>
                  <a:cubicBezTo>
                    <a:pt x="15096" y="9941"/>
                    <a:pt x="13132" y="7732"/>
                    <a:pt x="10432" y="7732"/>
                  </a:cubicBezTo>
                </a:path>
              </a:pathLst>
            </a:custGeom>
            <a:noFill/>
            <a:ln w="12700" cap="rnd">
              <a:solidFill>
                <a:schemeClr val="tx1"/>
              </a:solidFill>
              <a:prstDash val="solid"/>
              <a:round/>
            </a:ln>
          </p:spPr>
          <p:txBody>
            <a:bodyPr/>
            <a:lstStyle/>
            <a:p>
              <a:endParaRPr lang="es-419"/>
            </a:p>
          </p:txBody>
        </p:sp>
        <p:sp>
          <p:nvSpPr>
            <p:cNvPr id="344" name="Freeform: Shape 343">
              <a:extLst>
                <a:ext uri="{FF2B5EF4-FFF2-40B4-BE49-F238E27FC236}">
                  <a16:creationId xmlns:a16="http://schemas.microsoft.com/office/drawing/2014/main" id="{FF6BFFB1-677D-419B-BAB4-F1E9A0CCAA58}"/>
                </a:ext>
              </a:extLst>
            </p:cNvPr>
            <p:cNvSpPr/>
            <p:nvPr/>
          </p:nvSpPr>
          <p:spPr>
            <a:xfrm>
              <a:off x="4193488" y="3685646"/>
              <a:ext cx="163430" cy="72637"/>
            </a:xfrm>
            <a:custGeom>
              <a:avLst/>
              <a:gdLst/>
              <a:ahLst/>
              <a:cxnLst/>
              <a:rect l="0" t="0" r="0" b="0"/>
              <a:pathLst>
                <a:path w="66272" h="29454">
                  <a:moveTo>
                    <a:pt x="66395" y="1841"/>
                  </a:moveTo>
                  <a:lnTo>
                    <a:pt x="66395" y="24668"/>
                  </a:lnTo>
                  <a:cubicBezTo>
                    <a:pt x="66395" y="26877"/>
                    <a:pt x="64677" y="28596"/>
                    <a:pt x="62468" y="28596"/>
                  </a:cubicBezTo>
                  <a:lnTo>
                    <a:pt x="5768" y="28596"/>
                  </a:lnTo>
                  <a:cubicBezTo>
                    <a:pt x="3559" y="28596"/>
                    <a:pt x="1841" y="26877"/>
                    <a:pt x="1841" y="24668"/>
                  </a:cubicBezTo>
                  <a:lnTo>
                    <a:pt x="1841" y="1841"/>
                  </a:lnTo>
                </a:path>
              </a:pathLst>
            </a:custGeom>
            <a:noFill/>
            <a:ln w="12700" cap="rnd">
              <a:solidFill>
                <a:schemeClr val="tx1"/>
              </a:solidFill>
              <a:prstDash val="solid"/>
              <a:round/>
            </a:ln>
          </p:spPr>
          <p:txBody>
            <a:bodyPr/>
            <a:lstStyle/>
            <a:p>
              <a:endParaRPr lang="es-419"/>
            </a:p>
          </p:txBody>
        </p:sp>
        <p:sp>
          <p:nvSpPr>
            <p:cNvPr id="345" name="Freeform: Shape 344">
              <a:extLst>
                <a:ext uri="{FF2B5EF4-FFF2-40B4-BE49-F238E27FC236}">
                  <a16:creationId xmlns:a16="http://schemas.microsoft.com/office/drawing/2014/main" id="{3433A967-C54B-4CEA-8D67-15D8171467A4}"/>
                </a:ext>
              </a:extLst>
            </p:cNvPr>
            <p:cNvSpPr/>
            <p:nvPr/>
          </p:nvSpPr>
          <p:spPr>
            <a:xfrm>
              <a:off x="4226779" y="3696541"/>
              <a:ext cx="96848" cy="6054"/>
            </a:xfrm>
            <a:custGeom>
              <a:avLst/>
              <a:gdLst/>
              <a:ahLst/>
              <a:cxnLst/>
              <a:rect l="0" t="0" r="0" b="0"/>
              <a:pathLst>
                <a:path w="39272" h="2454">
                  <a:moveTo>
                    <a:pt x="1841" y="1841"/>
                  </a:moveTo>
                  <a:lnTo>
                    <a:pt x="39641" y="1841"/>
                  </a:lnTo>
                </a:path>
              </a:pathLst>
            </a:custGeom>
            <a:ln w="12700" cap="rnd">
              <a:solidFill>
                <a:schemeClr val="tx1"/>
              </a:solidFill>
              <a:prstDash val="solid"/>
              <a:round/>
            </a:ln>
          </p:spPr>
          <p:txBody>
            <a:bodyPr/>
            <a:lstStyle/>
            <a:p>
              <a:endParaRPr lang="es-419"/>
            </a:p>
          </p:txBody>
        </p:sp>
        <p:sp>
          <p:nvSpPr>
            <p:cNvPr id="346" name="Freeform: Shape 345">
              <a:extLst>
                <a:ext uri="{FF2B5EF4-FFF2-40B4-BE49-F238E27FC236}">
                  <a16:creationId xmlns:a16="http://schemas.microsoft.com/office/drawing/2014/main" id="{ADDB5C29-4864-4BE6-A014-5EB896816FE9}"/>
                </a:ext>
              </a:extLst>
            </p:cNvPr>
            <p:cNvSpPr/>
            <p:nvPr/>
          </p:nvSpPr>
          <p:spPr>
            <a:xfrm>
              <a:off x="4226779" y="3754043"/>
              <a:ext cx="6054" cy="12106"/>
            </a:xfrm>
            <a:custGeom>
              <a:avLst/>
              <a:gdLst/>
              <a:ahLst/>
              <a:cxnLst/>
              <a:rect l="0" t="0" r="0" b="0"/>
              <a:pathLst>
                <a:path w="2454" h="4909">
                  <a:moveTo>
                    <a:pt x="1841" y="1841"/>
                  </a:moveTo>
                  <a:lnTo>
                    <a:pt x="1841" y="4786"/>
                  </a:lnTo>
                </a:path>
              </a:pathLst>
            </a:custGeom>
            <a:ln w="12700" cap="rnd">
              <a:solidFill>
                <a:schemeClr val="tx1"/>
              </a:solidFill>
              <a:prstDash val="solid"/>
              <a:round/>
            </a:ln>
          </p:spPr>
          <p:txBody>
            <a:bodyPr/>
            <a:lstStyle/>
            <a:p>
              <a:endParaRPr lang="es-419"/>
            </a:p>
          </p:txBody>
        </p:sp>
        <p:sp>
          <p:nvSpPr>
            <p:cNvPr id="347" name="Freeform: Shape 346">
              <a:extLst>
                <a:ext uri="{FF2B5EF4-FFF2-40B4-BE49-F238E27FC236}">
                  <a16:creationId xmlns:a16="http://schemas.microsoft.com/office/drawing/2014/main" id="{2415508F-4E86-4574-9A80-729AAFD93FEC}"/>
                </a:ext>
              </a:extLst>
            </p:cNvPr>
            <p:cNvSpPr/>
            <p:nvPr/>
          </p:nvSpPr>
          <p:spPr>
            <a:xfrm>
              <a:off x="4319995" y="3754043"/>
              <a:ext cx="6054" cy="12106"/>
            </a:xfrm>
            <a:custGeom>
              <a:avLst/>
              <a:gdLst/>
              <a:ahLst/>
              <a:cxnLst/>
              <a:rect l="0" t="0" r="0" b="0"/>
              <a:pathLst>
                <a:path w="2454" h="4909">
                  <a:moveTo>
                    <a:pt x="1841" y="1841"/>
                  </a:moveTo>
                  <a:lnTo>
                    <a:pt x="1841" y="4786"/>
                  </a:lnTo>
                </a:path>
              </a:pathLst>
            </a:custGeom>
            <a:ln w="12700" cap="rnd">
              <a:solidFill>
                <a:schemeClr val="tx1"/>
              </a:solidFill>
              <a:prstDash val="solid"/>
              <a:round/>
            </a:ln>
          </p:spPr>
          <p:txBody>
            <a:bodyPr/>
            <a:lstStyle/>
            <a:p>
              <a:endParaRPr lang="es-419"/>
            </a:p>
          </p:txBody>
        </p:sp>
        <p:sp>
          <p:nvSpPr>
            <p:cNvPr id="348" name="Freeform: Shape 347">
              <a:extLst>
                <a:ext uri="{FF2B5EF4-FFF2-40B4-BE49-F238E27FC236}">
                  <a16:creationId xmlns:a16="http://schemas.microsoft.com/office/drawing/2014/main" id="{74F804D3-5606-4F96-B16C-1E92E529D582}"/>
                </a:ext>
              </a:extLst>
            </p:cNvPr>
            <p:cNvSpPr/>
            <p:nvPr/>
          </p:nvSpPr>
          <p:spPr>
            <a:xfrm>
              <a:off x="4206804" y="3592430"/>
              <a:ext cx="139219" cy="60528"/>
            </a:xfrm>
            <a:custGeom>
              <a:avLst/>
              <a:gdLst/>
              <a:ahLst/>
              <a:cxnLst/>
              <a:rect l="0" t="0" r="0" b="0"/>
              <a:pathLst>
                <a:path w="56454" h="24545">
                  <a:moveTo>
                    <a:pt x="1841" y="23195"/>
                  </a:moveTo>
                  <a:lnTo>
                    <a:pt x="1841" y="15095"/>
                  </a:lnTo>
                  <a:cubicBezTo>
                    <a:pt x="1841" y="7732"/>
                    <a:pt x="7732" y="1841"/>
                    <a:pt x="15096" y="1841"/>
                  </a:cubicBezTo>
                  <a:lnTo>
                    <a:pt x="42341" y="1841"/>
                  </a:lnTo>
                  <a:cubicBezTo>
                    <a:pt x="49705" y="1841"/>
                    <a:pt x="55596" y="7732"/>
                    <a:pt x="55596" y="15095"/>
                  </a:cubicBezTo>
                  <a:lnTo>
                    <a:pt x="55596" y="23195"/>
                  </a:lnTo>
                </a:path>
              </a:pathLst>
            </a:custGeom>
            <a:noFill/>
            <a:ln w="12700" cap="rnd">
              <a:solidFill>
                <a:schemeClr val="tx1"/>
              </a:solidFill>
              <a:prstDash val="solid"/>
              <a:round/>
            </a:ln>
          </p:spPr>
          <p:txBody>
            <a:bodyPr/>
            <a:lstStyle/>
            <a:p>
              <a:endParaRPr lang="es-419"/>
            </a:p>
          </p:txBody>
        </p:sp>
      </p:grpSp>
      <p:grpSp>
        <p:nvGrpSpPr>
          <p:cNvPr id="1009" name="Group 1008">
            <a:extLst>
              <a:ext uri="{FF2B5EF4-FFF2-40B4-BE49-F238E27FC236}">
                <a16:creationId xmlns:a16="http://schemas.microsoft.com/office/drawing/2014/main" id="{ACD7086C-DBCC-49C5-9FA2-F29B6DBE1505}"/>
              </a:ext>
            </a:extLst>
          </p:cNvPr>
          <p:cNvGrpSpPr/>
          <p:nvPr/>
        </p:nvGrpSpPr>
        <p:grpSpPr>
          <a:xfrm>
            <a:off x="4798782" y="3580325"/>
            <a:ext cx="151932" cy="202773"/>
            <a:chOff x="4798782" y="3580325"/>
            <a:chExt cx="151932" cy="202773"/>
          </a:xfrm>
        </p:grpSpPr>
        <p:sp>
          <p:nvSpPr>
            <p:cNvPr id="349" name="Freeform: Shape 348">
              <a:extLst>
                <a:ext uri="{FF2B5EF4-FFF2-40B4-BE49-F238E27FC236}">
                  <a16:creationId xmlns:a16="http://schemas.microsoft.com/office/drawing/2014/main" id="{716F0B95-0EC4-4C39-BF2F-5FD629C3B385}"/>
                </a:ext>
              </a:extLst>
            </p:cNvPr>
            <p:cNvSpPr/>
            <p:nvPr/>
          </p:nvSpPr>
          <p:spPr>
            <a:xfrm>
              <a:off x="4799389" y="3658406"/>
              <a:ext cx="151325" cy="54477"/>
            </a:xfrm>
            <a:custGeom>
              <a:avLst/>
              <a:gdLst/>
              <a:ahLst/>
              <a:cxnLst/>
              <a:rect l="0" t="0" r="0" b="0"/>
              <a:pathLst>
                <a:path w="61363" h="22090">
                  <a:moveTo>
                    <a:pt x="59277" y="22459"/>
                  </a:moveTo>
                  <a:lnTo>
                    <a:pt x="1841" y="22459"/>
                  </a:lnTo>
                  <a:lnTo>
                    <a:pt x="1841" y="5768"/>
                  </a:lnTo>
                  <a:cubicBezTo>
                    <a:pt x="1841" y="3559"/>
                    <a:pt x="3559" y="1841"/>
                    <a:pt x="5768" y="1841"/>
                  </a:cubicBezTo>
                  <a:lnTo>
                    <a:pt x="55595" y="1841"/>
                  </a:lnTo>
                  <a:cubicBezTo>
                    <a:pt x="57805" y="1841"/>
                    <a:pt x="59523" y="3559"/>
                    <a:pt x="59523" y="5768"/>
                  </a:cubicBezTo>
                  <a:lnTo>
                    <a:pt x="59523" y="22459"/>
                  </a:lnTo>
                  <a:close/>
                </a:path>
              </a:pathLst>
            </a:custGeom>
            <a:noFill/>
            <a:ln w="12700" cap="rnd">
              <a:solidFill>
                <a:schemeClr val="tx1"/>
              </a:solidFill>
              <a:prstDash val="solid"/>
              <a:round/>
            </a:ln>
          </p:spPr>
          <p:txBody>
            <a:bodyPr/>
            <a:lstStyle/>
            <a:p>
              <a:endParaRPr lang="es-419"/>
            </a:p>
          </p:txBody>
        </p:sp>
        <p:sp>
          <p:nvSpPr>
            <p:cNvPr id="350" name="Freeform: Shape 349">
              <a:extLst>
                <a:ext uri="{FF2B5EF4-FFF2-40B4-BE49-F238E27FC236}">
                  <a16:creationId xmlns:a16="http://schemas.microsoft.com/office/drawing/2014/main" id="{4B33D57C-DC4B-41D7-B1CF-DFC1EB2BF9DB}"/>
                </a:ext>
              </a:extLst>
            </p:cNvPr>
            <p:cNvSpPr/>
            <p:nvPr/>
          </p:nvSpPr>
          <p:spPr>
            <a:xfrm>
              <a:off x="4798782" y="3708042"/>
              <a:ext cx="145271" cy="54477"/>
            </a:xfrm>
            <a:custGeom>
              <a:avLst/>
              <a:gdLst/>
              <a:ahLst/>
              <a:cxnLst/>
              <a:rect l="0" t="0" r="0" b="0"/>
              <a:pathLst>
                <a:path w="58909" h="22090">
                  <a:moveTo>
                    <a:pt x="55596" y="22459"/>
                  </a:moveTo>
                  <a:lnTo>
                    <a:pt x="5768" y="22459"/>
                  </a:lnTo>
                  <a:cubicBezTo>
                    <a:pt x="3559" y="22459"/>
                    <a:pt x="1841" y="20741"/>
                    <a:pt x="1841" y="18532"/>
                  </a:cubicBezTo>
                  <a:lnTo>
                    <a:pt x="1841" y="1841"/>
                  </a:lnTo>
                  <a:lnTo>
                    <a:pt x="59277" y="1841"/>
                  </a:lnTo>
                  <a:lnTo>
                    <a:pt x="59277" y="18532"/>
                  </a:lnTo>
                  <a:cubicBezTo>
                    <a:pt x="59523" y="20741"/>
                    <a:pt x="57805" y="22459"/>
                    <a:pt x="55596" y="22459"/>
                  </a:cubicBezTo>
                  <a:close/>
                </a:path>
              </a:pathLst>
            </a:custGeom>
            <a:noFill/>
            <a:ln w="12700" cap="rnd">
              <a:solidFill>
                <a:schemeClr val="tx1"/>
              </a:solidFill>
              <a:prstDash val="solid"/>
              <a:round/>
            </a:ln>
          </p:spPr>
          <p:txBody>
            <a:bodyPr/>
            <a:lstStyle/>
            <a:p>
              <a:endParaRPr lang="es-419"/>
            </a:p>
          </p:txBody>
        </p:sp>
        <p:sp>
          <p:nvSpPr>
            <p:cNvPr id="351" name="Freeform: Shape 350">
              <a:extLst>
                <a:ext uri="{FF2B5EF4-FFF2-40B4-BE49-F238E27FC236}">
                  <a16:creationId xmlns:a16="http://schemas.microsoft.com/office/drawing/2014/main" id="{A7F99D35-3B33-49A1-A104-8BB719D147FD}"/>
                </a:ext>
              </a:extLst>
            </p:cNvPr>
            <p:cNvSpPr/>
            <p:nvPr/>
          </p:nvSpPr>
          <p:spPr>
            <a:xfrm>
              <a:off x="4818757" y="3758887"/>
              <a:ext cx="12106" cy="24211"/>
            </a:xfrm>
            <a:custGeom>
              <a:avLst/>
              <a:gdLst/>
              <a:ahLst/>
              <a:cxnLst/>
              <a:rect l="0" t="0" r="0" b="0"/>
              <a:pathLst>
                <a:path w="4909" h="9818">
                  <a:moveTo>
                    <a:pt x="4295" y="1841"/>
                  </a:moveTo>
                  <a:lnTo>
                    <a:pt x="1841" y="7977"/>
                  </a:lnTo>
                </a:path>
              </a:pathLst>
            </a:custGeom>
            <a:ln w="12700" cap="rnd">
              <a:solidFill>
                <a:schemeClr val="tx1"/>
              </a:solidFill>
              <a:prstDash val="solid"/>
              <a:round/>
            </a:ln>
          </p:spPr>
          <p:txBody>
            <a:bodyPr/>
            <a:lstStyle/>
            <a:p>
              <a:endParaRPr lang="es-419"/>
            </a:p>
          </p:txBody>
        </p:sp>
        <p:sp>
          <p:nvSpPr>
            <p:cNvPr id="352" name="Freeform: Shape 351">
              <a:extLst>
                <a:ext uri="{FF2B5EF4-FFF2-40B4-BE49-F238E27FC236}">
                  <a16:creationId xmlns:a16="http://schemas.microsoft.com/office/drawing/2014/main" id="{444B5A88-15EB-498E-998F-DF6D43B91101}"/>
                </a:ext>
              </a:extLst>
            </p:cNvPr>
            <p:cNvSpPr/>
            <p:nvPr/>
          </p:nvSpPr>
          <p:spPr>
            <a:xfrm>
              <a:off x="4915001" y="3758887"/>
              <a:ext cx="12106" cy="24211"/>
            </a:xfrm>
            <a:custGeom>
              <a:avLst/>
              <a:gdLst/>
              <a:ahLst/>
              <a:cxnLst/>
              <a:rect l="0" t="0" r="0" b="0"/>
              <a:pathLst>
                <a:path w="4909" h="9818">
                  <a:moveTo>
                    <a:pt x="1841" y="1841"/>
                  </a:moveTo>
                  <a:lnTo>
                    <a:pt x="4295" y="7977"/>
                  </a:lnTo>
                </a:path>
              </a:pathLst>
            </a:custGeom>
            <a:ln w="12700" cap="rnd">
              <a:solidFill>
                <a:schemeClr val="tx1"/>
              </a:solidFill>
              <a:prstDash val="solid"/>
              <a:round/>
            </a:ln>
          </p:spPr>
          <p:txBody>
            <a:bodyPr/>
            <a:lstStyle/>
            <a:p>
              <a:endParaRPr lang="es-419"/>
            </a:p>
          </p:txBody>
        </p:sp>
        <p:sp>
          <p:nvSpPr>
            <p:cNvPr id="353" name="Freeform: Shape 352">
              <a:extLst>
                <a:ext uri="{FF2B5EF4-FFF2-40B4-BE49-F238E27FC236}">
                  <a16:creationId xmlns:a16="http://schemas.microsoft.com/office/drawing/2014/main" id="{CF6C5C28-DC87-40E2-8E1E-C335093FEDA0}"/>
                </a:ext>
              </a:extLst>
            </p:cNvPr>
            <p:cNvSpPr/>
            <p:nvPr/>
          </p:nvSpPr>
          <p:spPr>
            <a:xfrm>
              <a:off x="4862945" y="3677777"/>
              <a:ext cx="18160" cy="6054"/>
            </a:xfrm>
            <a:custGeom>
              <a:avLst/>
              <a:gdLst/>
              <a:ahLst/>
              <a:cxnLst/>
              <a:rect l="0" t="0" r="0" b="0"/>
              <a:pathLst>
                <a:path w="7363" h="2454">
                  <a:moveTo>
                    <a:pt x="1841" y="1841"/>
                  </a:moveTo>
                  <a:lnTo>
                    <a:pt x="7486" y="1841"/>
                  </a:lnTo>
                </a:path>
              </a:pathLst>
            </a:custGeom>
            <a:ln w="12700" cap="rnd">
              <a:solidFill>
                <a:schemeClr val="tx1"/>
              </a:solidFill>
              <a:prstDash val="solid"/>
              <a:round/>
            </a:ln>
          </p:spPr>
          <p:txBody>
            <a:bodyPr/>
            <a:lstStyle/>
            <a:p>
              <a:endParaRPr lang="es-419"/>
            </a:p>
          </p:txBody>
        </p:sp>
        <p:sp>
          <p:nvSpPr>
            <p:cNvPr id="354" name="Freeform: Shape 353">
              <a:extLst>
                <a:ext uri="{FF2B5EF4-FFF2-40B4-BE49-F238E27FC236}">
                  <a16:creationId xmlns:a16="http://schemas.microsoft.com/office/drawing/2014/main" id="{59D455C1-5EAE-4631-8F8B-6DD84F6ECD39}"/>
                </a:ext>
              </a:extLst>
            </p:cNvPr>
            <p:cNvSpPr/>
            <p:nvPr/>
          </p:nvSpPr>
          <p:spPr>
            <a:xfrm>
              <a:off x="4862945" y="3727410"/>
              <a:ext cx="18160" cy="6054"/>
            </a:xfrm>
            <a:custGeom>
              <a:avLst/>
              <a:gdLst/>
              <a:ahLst/>
              <a:cxnLst/>
              <a:rect l="0" t="0" r="0" b="0"/>
              <a:pathLst>
                <a:path w="7363" h="2454">
                  <a:moveTo>
                    <a:pt x="1841" y="1841"/>
                  </a:moveTo>
                  <a:lnTo>
                    <a:pt x="7486" y="1841"/>
                  </a:lnTo>
                </a:path>
              </a:pathLst>
            </a:custGeom>
            <a:ln w="12700" cap="rnd">
              <a:solidFill>
                <a:schemeClr val="tx1"/>
              </a:solidFill>
              <a:prstDash val="solid"/>
              <a:round/>
            </a:ln>
          </p:spPr>
          <p:txBody>
            <a:bodyPr/>
            <a:lstStyle/>
            <a:p>
              <a:endParaRPr lang="es-419"/>
            </a:p>
          </p:txBody>
        </p:sp>
        <p:sp>
          <p:nvSpPr>
            <p:cNvPr id="355" name="Freeform: Shape 354">
              <a:extLst>
                <a:ext uri="{FF2B5EF4-FFF2-40B4-BE49-F238E27FC236}">
                  <a16:creationId xmlns:a16="http://schemas.microsoft.com/office/drawing/2014/main" id="{3AA87E10-5041-4FD8-A499-216F854DF78E}"/>
                </a:ext>
              </a:extLst>
            </p:cNvPr>
            <p:cNvSpPr/>
            <p:nvPr/>
          </p:nvSpPr>
          <p:spPr>
            <a:xfrm>
              <a:off x="4834495" y="3646300"/>
              <a:ext cx="48423" cy="18160"/>
            </a:xfrm>
            <a:custGeom>
              <a:avLst/>
              <a:gdLst/>
              <a:ahLst/>
              <a:cxnLst/>
              <a:rect l="0" t="0" r="0" b="0"/>
              <a:pathLst>
                <a:path w="19636" h="7363">
                  <a:moveTo>
                    <a:pt x="1841" y="1841"/>
                  </a:moveTo>
                  <a:lnTo>
                    <a:pt x="18286" y="1841"/>
                  </a:lnTo>
                  <a:lnTo>
                    <a:pt x="18286" y="6750"/>
                  </a:lnTo>
                  <a:lnTo>
                    <a:pt x="1841" y="6750"/>
                  </a:lnTo>
                  <a:close/>
                </a:path>
              </a:pathLst>
            </a:custGeom>
            <a:noFill/>
            <a:ln w="12700" cap="rnd">
              <a:solidFill>
                <a:schemeClr val="tx1"/>
              </a:solidFill>
              <a:prstDash val="solid"/>
              <a:round/>
            </a:ln>
          </p:spPr>
          <p:txBody>
            <a:bodyPr/>
            <a:lstStyle/>
            <a:p>
              <a:endParaRPr lang="es-419"/>
            </a:p>
          </p:txBody>
        </p:sp>
        <p:sp>
          <p:nvSpPr>
            <p:cNvPr id="356" name="Freeform: Shape 355">
              <a:extLst>
                <a:ext uri="{FF2B5EF4-FFF2-40B4-BE49-F238E27FC236}">
                  <a16:creationId xmlns:a16="http://schemas.microsoft.com/office/drawing/2014/main" id="{7A164FA9-76C8-4450-AF38-BFB72EE9E45C}"/>
                </a:ext>
              </a:extLst>
            </p:cNvPr>
            <p:cNvSpPr/>
            <p:nvPr/>
          </p:nvSpPr>
          <p:spPr>
            <a:xfrm>
              <a:off x="4827837" y="3580325"/>
              <a:ext cx="60528" cy="36317"/>
            </a:xfrm>
            <a:custGeom>
              <a:avLst/>
              <a:gdLst/>
              <a:ahLst/>
              <a:cxnLst/>
              <a:rect l="0" t="0" r="0" b="0"/>
              <a:pathLst>
                <a:path w="24545" h="14727">
                  <a:moveTo>
                    <a:pt x="23441" y="14850"/>
                  </a:moveTo>
                  <a:lnTo>
                    <a:pt x="1841" y="14850"/>
                  </a:lnTo>
                  <a:lnTo>
                    <a:pt x="6014" y="1841"/>
                  </a:lnTo>
                  <a:lnTo>
                    <a:pt x="19268" y="1841"/>
                  </a:lnTo>
                  <a:close/>
                </a:path>
              </a:pathLst>
            </a:custGeom>
            <a:noFill/>
            <a:ln w="12700" cap="rnd">
              <a:solidFill>
                <a:schemeClr val="tx1"/>
              </a:solidFill>
              <a:prstDash val="solid"/>
              <a:round/>
            </a:ln>
          </p:spPr>
          <p:txBody>
            <a:bodyPr/>
            <a:lstStyle/>
            <a:p>
              <a:endParaRPr lang="es-419"/>
            </a:p>
          </p:txBody>
        </p:sp>
        <p:sp>
          <p:nvSpPr>
            <p:cNvPr id="357" name="Freeform: Shape 356">
              <a:extLst>
                <a:ext uri="{FF2B5EF4-FFF2-40B4-BE49-F238E27FC236}">
                  <a16:creationId xmlns:a16="http://schemas.microsoft.com/office/drawing/2014/main" id="{F0520934-87B2-4F5A-8EB0-9634AA128D35}"/>
                </a:ext>
              </a:extLst>
            </p:cNvPr>
            <p:cNvSpPr/>
            <p:nvPr/>
          </p:nvSpPr>
          <p:spPr>
            <a:xfrm>
              <a:off x="4854470" y="3612405"/>
              <a:ext cx="6054" cy="42371"/>
            </a:xfrm>
            <a:custGeom>
              <a:avLst/>
              <a:gdLst/>
              <a:ahLst/>
              <a:cxnLst/>
              <a:rect l="0" t="0" r="0" b="0"/>
              <a:pathLst>
                <a:path w="2454" h="17181">
                  <a:moveTo>
                    <a:pt x="1841" y="1841"/>
                  </a:moveTo>
                  <a:lnTo>
                    <a:pt x="1841" y="15586"/>
                  </a:lnTo>
                </a:path>
              </a:pathLst>
            </a:custGeom>
            <a:ln w="12700" cap="rnd">
              <a:solidFill>
                <a:schemeClr val="tx1"/>
              </a:solidFill>
              <a:prstDash val="solid"/>
              <a:round/>
            </a:ln>
          </p:spPr>
          <p:txBody>
            <a:bodyPr/>
            <a:lstStyle/>
            <a:p>
              <a:endParaRPr lang="es-419"/>
            </a:p>
          </p:txBody>
        </p:sp>
        <p:sp>
          <p:nvSpPr>
            <p:cNvPr id="358" name="Freeform: Shape 357">
              <a:extLst>
                <a:ext uri="{FF2B5EF4-FFF2-40B4-BE49-F238E27FC236}">
                  <a16:creationId xmlns:a16="http://schemas.microsoft.com/office/drawing/2014/main" id="{AE5731B6-886E-402C-AD26-D665B432B46E}"/>
                </a:ext>
              </a:extLst>
            </p:cNvPr>
            <p:cNvSpPr/>
            <p:nvPr/>
          </p:nvSpPr>
          <p:spPr>
            <a:xfrm>
              <a:off x="4870208" y="3612405"/>
              <a:ext cx="6054" cy="18160"/>
            </a:xfrm>
            <a:custGeom>
              <a:avLst/>
              <a:gdLst/>
              <a:ahLst/>
              <a:cxnLst/>
              <a:rect l="0" t="0" r="0" b="0"/>
              <a:pathLst>
                <a:path w="2454" h="7363">
                  <a:moveTo>
                    <a:pt x="1841" y="1841"/>
                  </a:moveTo>
                  <a:lnTo>
                    <a:pt x="1841" y="6014"/>
                  </a:lnTo>
                </a:path>
              </a:pathLst>
            </a:custGeom>
            <a:ln w="12700" cap="rnd">
              <a:solidFill>
                <a:schemeClr val="tx1"/>
              </a:solidFill>
              <a:prstDash val="solid"/>
              <a:round/>
            </a:ln>
          </p:spPr>
          <p:txBody>
            <a:bodyPr/>
            <a:lstStyle/>
            <a:p>
              <a:endParaRPr lang="es-419"/>
            </a:p>
          </p:txBody>
        </p:sp>
      </p:grpSp>
      <p:grpSp>
        <p:nvGrpSpPr>
          <p:cNvPr id="1010" name="Group 1009">
            <a:extLst>
              <a:ext uri="{FF2B5EF4-FFF2-40B4-BE49-F238E27FC236}">
                <a16:creationId xmlns:a16="http://schemas.microsoft.com/office/drawing/2014/main" id="{EF215548-A565-44A3-BA69-12F254DBCDC4}"/>
              </a:ext>
            </a:extLst>
          </p:cNvPr>
          <p:cNvGrpSpPr/>
          <p:nvPr/>
        </p:nvGrpSpPr>
        <p:grpSpPr>
          <a:xfrm>
            <a:off x="5369577" y="3616035"/>
            <a:ext cx="199748" cy="129535"/>
            <a:chOff x="5369577" y="3616035"/>
            <a:chExt cx="199748" cy="129535"/>
          </a:xfrm>
        </p:grpSpPr>
        <p:sp>
          <p:nvSpPr>
            <p:cNvPr id="359" name="Freeform: Shape 358">
              <a:extLst>
                <a:ext uri="{FF2B5EF4-FFF2-40B4-BE49-F238E27FC236}">
                  <a16:creationId xmlns:a16="http://schemas.microsoft.com/office/drawing/2014/main" id="{42D56FC6-A946-4B78-83E1-1B0332FB2587}"/>
                </a:ext>
              </a:extLst>
            </p:cNvPr>
            <p:cNvSpPr/>
            <p:nvPr/>
          </p:nvSpPr>
          <p:spPr>
            <a:xfrm>
              <a:off x="5369577" y="3616035"/>
              <a:ext cx="199748" cy="24211"/>
            </a:xfrm>
            <a:custGeom>
              <a:avLst/>
              <a:gdLst/>
              <a:ahLst/>
              <a:cxnLst/>
              <a:rect l="0" t="0" r="0" b="0"/>
              <a:pathLst>
                <a:path w="81000" h="9818">
                  <a:moveTo>
                    <a:pt x="1841" y="1841"/>
                  </a:moveTo>
                  <a:lnTo>
                    <a:pt x="80386" y="1841"/>
                  </a:lnTo>
                  <a:lnTo>
                    <a:pt x="80386" y="10186"/>
                  </a:lnTo>
                  <a:lnTo>
                    <a:pt x="1841" y="10186"/>
                  </a:lnTo>
                  <a:close/>
                </a:path>
              </a:pathLst>
            </a:custGeom>
            <a:noFill/>
            <a:ln w="12700" cap="rnd">
              <a:solidFill>
                <a:schemeClr val="tx1"/>
              </a:solidFill>
              <a:prstDash val="solid"/>
              <a:round/>
            </a:ln>
          </p:spPr>
          <p:txBody>
            <a:bodyPr/>
            <a:lstStyle/>
            <a:p>
              <a:endParaRPr lang="es-419"/>
            </a:p>
          </p:txBody>
        </p:sp>
        <p:sp>
          <p:nvSpPr>
            <p:cNvPr id="360" name="Freeform: Shape 359">
              <a:extLst>
                <a:ext uri="{FF2B5EF4-FFF2-40B4-BE49-F238E27FC236}">
                  <a16:creationId xmlns:a16="http://schemas.microsoft.com/office/drawing/2014/main" id="{6091D62C-44FF-4D6E-B919-2F81FBEEAA2E}"/>
                </a:ext>
              </a:extLst>
            </p:cNvPr>
            <p:cNvSpPr/>
            <p:nvPr/>
          </p:nvSpPr>
          <p:spPr>
            <a:xfrm>
              <a:off x="5376842" y="3636616"/>
              <a:ext cx="42371" cy="108954"/>
            </a:xfrm>
            <a:custGeom>
              <a:avLst/>
              <a:gdLst/>
              <a:ahLst/>
              <a:cxnLst/>
              <a:rect l="0" t="0" r="0" b="0"/>
              <a:pathLst>
                <a:path w="17181" h="44181">
                  <a:moveTo>
                    <a:pt x="5523" y="42832"/>
                  </a:moveTo>
                  <a:lnTo>
                    <a:pt x="1841" y="42832"/>
                  </a:lnTo>
                  <a:lnTo>
                    <a:pt x="8959" y="1841"/>
                  </a:lnTo>
                  <a:lnTo>
                    <a:pt x="17550" y="1841"/>
                  </a:lnTo>
                  <a:close/>
                </a:path>
              </a:pathLst>
            </a:custGeom>
            <a:noFill/>
            <a:ln w="12700" cap="rnd">
              <a:solidFill>
                <a:schemeClr val="tx1"/>
              </a:solidFill>
              <a:prstDash val="solid"/>
              <a:round/>
            </a:ln>
          </p:spPr>
          <p:txBody>
            <a:bodyPr/>
            <a:lstStyle/>
            <a:p>
              <a:endParaRPr lang="es-419"/>
            </a:p>
          </p:txBody>
        </p:sp>
        <p:sp>
          <p:nvSpPr>
            <p:cNvPr id="361" name="Freeform: Shape 360">
              <a:extLst>
                <a:ext uri="{FF2B5EF4-FFF2-40B4-BE49-F238E27FC236}">
                  <a16:creationId xmlns:a16="http://schemas.microsoft.com/office/drawing/2014/main" id="{C8EC2717-9AF3-4736-8987-40FFD0F2DACE}"/>
                </a:ext>
              </a:extLst>
            </p:cNvPr>
            <p:cNvSpPr/>
            <p:nvPr/>
          </p:nvSpPr>
          <p:spPr>
            <a:xfrm>
              <a:off x="5512426" y="3636616"/>
              <a:ext cx="42371" cy="108954"/>
            </a:xfrm>
            <a:custGeom>
              <a:avLst/>
              <a:gdLst/>
              <a:ahLst/>
              <a:cxnLst/>
              <a:rect l="0" t="0" r="0" b="0"/>
              <a:pathLst>
                <a:path w="17181" h="44181">
                  <a:moveTo>
                    <a:pt x="13868" y="42832"/>
                  </a:moveTo>
                  <a:lnTo>
                    <a:pt x="17550" y="42832"/>
                  </a:lnTo>
                  <a:lnTo>
                    <a:pt x="10432" y="1841"/>
                  </a:lnTo>
                  <a:lnTo>
                    <a:pt x="1841" y="1841"/>
                  </a:lnTo>
                  <a:close/>
                </a:path>
              </a:pathLst>
            </a:custGeom>
            <a:noFill/>
            <a:ln w="12700" cap="rnd">
              <a:solidFill>
                <a:schemeClr val="tx1"/>
              </a:solidFill>
              <a:prstDash val="solid"/>
              <a:round/>
            </a:ln>
          </p:spPr>
          <p:txBody>
            <a:bodyPr/>
            <a:lstStyle/>
            <a:p>
              <a:endParaRPr lang="es-419"/>
            </a:p>
          </p:txBody>
        </p:sp>
        <p:sp>
          <p:nvSpPr>
            <p:cNvPr id="362" name="Freeform: Shape 361">
              <a:extLst>
                <a:ext uri="{FF2B5EF4-FFF2-40B4-BE49-F238E27FC236}">
                  <a16:creationId xmlns:a16="http://schemas.microsoft.com/office/drawing/2014/main" id="{2582A6AD-2DFD-4504-AD7A-D76AF60CF0E8}"/>
                </a:ext>
              </a:extLst>
            </p:cNvPr>
            <p:cNvSpPr/>
            <p:nvPr/>
          </p:nvSpPr>
          <p:spPr>
            <a:xfrm>
              <a:off x="5409526" y="3656591"/>
              <a:ext cx="115005" cy="6054"/>
            </a:xfrm>
            <a:custGeom>
              <a:avLst/>
              <a:gdLst/>
              <a:ahLst/>
              <a:cxnLst/>
              <a:rect l="0" t="0" r="0" b="0"/>
              <a:pathLst>
                <a:path w="46636" h="2454">
                  <a:moveTo>
                    <a:pt x="1841" y="1841"/>
                  </a:moveTo>
                  <a:lnTo>
                    <a:pt x="46023" y="1841"/>
                  </a:lnTo>
                </a:path>
              </a:pathLst>
            </a:custGeom>
            <a:ln w="12700" cap="rnd">
              <a:solidFill>
                <a:schemeClr val="tx1"/>
              </a:solidFill>
              <a:prstDash val="solid"/>
              <a:round/>
            </a:ln>
          </p:spPr>
          <p:txBody>
            <a:bodyPr/>
            <a:lstStyle/>
            <a:p>
              <a:endParaRPr lang="es-419"/>
            </a:p>
          </p:txBody>
        </p:sp>
      </p:grpSp>
      <p:sp>
        <p:nvSpPr>
          <p:cNvPr id="363" name="Freeform: Shape 362">
            <a:extLst>
              <a:ext uri="{FF2B5EF4-FFF2-40B4-BE49-F238E27FC236}">
                <a16:creationId xmlns:a16="http://schemas.microsoft.com/office/drawing/2014/main" id="{B41B7065-ACC4-4B18-B40A-3E7D0F96B56C}"/>
              </a:ext>
            </a:extLst>
          </p:cNvPr>
          <p:cNvSpPr/>
          <p:nvPr/>
        </p:nvSpPr>
        <p:spPr>
          <a:xfrm>
            <a:off x="67791" y="4181986"/>
            <a:ext cx="66583" cy="193693"/>
          </a:xfrm>
          <a:custGeom>
            <a:avLst/>
            <a:gdLst/>
            <a:ahLst/>
            <a:cxnLst/>
            <a:rect l="0" t="0" r="0" b="0"/>
            <a:pathLst>
              <a:path w="27000" h="78545">
                <a:moveTo>
                  <a:pt x="25405" y="17059"/>
                </a:moveTo>
                <a:cubicBezTo>
                  <a:pt x="25405" y="8468"/>
                  <a:pt x="20250" y="1841"/>
                  <a:pt x="13623" y="1841"/>
                </a:cubicBezTo>
                <a:cubicBezTo>
                  <a:pt x="6995" y="1841"/>
                  <a:pt x="1841" y="8714"/>
                  <a:pt x="1841" y="17059"/>
                </a:cubicBezTo>
                <a:cubicBezTo>
                  <a:pt x="1841" y="24178"/>
                  <a:pt x="4541" y="30314"/>
                  <a:pt x="10432" y="32032"/>
                </a:cubicBezTo>
                <a:lnTo>
                  <a:pt x="8468" y="71550"/>
                </a:lnTo>
                <a:cubicBezTo>
                  <a:pt x="8468" y="74496"/>
                  <a:pt x="10677" y="76705"/>
                  <a:pt x="13623" y="76705"/>
                </a:cubicBezTo>
                <a:cubicBezTo>
                  <a:pt x="16568" y="76705"/>
                  <a:pt x="18777" y="74496"/>
                  <a:pt x="18777" y="71550"/>
                </a:cubicBezTo>
                <a:lnTo>
                  <a:pt x="16814" y="32032"/>
                </a:lnTo>
                <a:cubicBezTo>
                  <a:pt x="22705" y="30314"/>
                  <a:pt x="25405" y="24178"/>
                  <a:pt x="25405" y="17059"/>
                </a:cubicBezTo>
                <a:close/>
              </a:path>
            </a:pathLst>
          </a:custGeom>
          <a:noFill/>
          <a:ln w="12700" cap="rnd">
            <a:solidFill>
              <a:schemeClr val="tx1"/>
            </a:solidFill>
            <a:prstDash val="solid"/>
            <a:round/>
          </a:ln>
        </p:spPr>
        <p:txBody>
          <a:bodyPr/>
          <a:lstStyle/>
          <a:p>
            <a:endParaRPr lang="es-419"/>
          </a:p>
        </p:txBody>
      </p:sp>
      <p:sp>
        <p:nvSpPr>
          <p:cNvPr id="364" name="Freeform: Shape 363">
            <a:extLst>
              <a:ext uri="{FF2B5EF4-FFF2-40B4-BE49-F238E27FC236}">
                <a16:creationId xmlns:a16="http://schemas.microsoft.com/office/drawing/2014/main" id="{AF77058C-BC7D-4205-80AF-06483877A443}"/>
              </a:ext>
            </a:extLst>
          </p:cNvPr>
          <p:cNvSpPr/>
          <p:nvPr/>
        </p:nvSpPr>
        <p:spPr>
          <a:xfrm>
            <a:off x="664614" y="4181382"/>
            <a:ext cx="66583" cy="193693"/>
          </a:xfrm>
          <a:custGeom>
            <a:avLst/>
            <a:gdLst/>
            <a:ahLst/>
            <a:cxnLst/>
            <a:rect l="0" t="0" r="0" b="0"/>
            <a:pathLst>
              <a:path w="27000" h="78545">
                <a:moveTo>
                  <a:pt x="19759" y="1841"/>
                </a:moveTo>
                <a:lnTo>
                  <a:pt x="19759" y="19514"/>
                </a:lnTo>
                <a:lnTo>
                  <a:pt x="15832" y="19514"/>
                </a:lnTo>
                <a:lnTo>
                  <a:pt x="15832" y="1841"/>
                </a:lnTo>
                <a:lnTo>
                  <a:pt x="10923" y="1841"/>
                </a:lnTo>
                <a:lnTo>
                  <a:pt x="10923" y="19514"/>
                </a:lnTo>
                <a:lnTo>
                  <a:pt x="7241" y="19514"/>
                </a:lnTo>
                <a:lnTo>
                  <a:pt x="7241" y="1841"/>
                </a:lnTo>
                <a:lnTo>
                  <a:pt x="1841" y="1841"/>
                </a:lnTo>
                <a:lnTo>
                  <a:pt x="1841" y="20986"/>
                </a:lnTo>
                <a:cubicBezTo>
                  <a:pt x="1841" y="26386"/>
                  <a:pt x="5523" y="30805"/>
                  <a:pt x="10432" y="32032"/>
                </a:cubicBezTo>
                <a:lnTo>
                  <a:pt x="8468" y="71550"/>
                </a:lnTo>
                <a:cubicBezTo>
                  <a:pt x="8468" y="74495"/>
                  <a:pt x="10677" y="76705"/>
                  <a:pt x="13623" y="76705"/>
                </a:cubicBezTo>
                <a:cubicBezTo>
                  <a:pt x="16568" y="76705"/>
                  <a:pt x="18777" y="74495"/>
                  <a:pt x="18777" y="71550"/>
                </a:cubicBezTo>
                <a:lnTo>
                  <a:pt x="16814" y="32032"/>
                </a:lnTo>
                <a:cubicBezTo>
                  <a:pt x="21723" y="30559"/>
                  <a:pt x="25405" y="26141"/>
                  <a:pt x="25405" y="20986"/>
                </a:cubicBezTo>
                <a:lnTo>
                  <a:pt x="25405" y="1841"/>
                </a:lnTo>
                <a:lnTo>
                  <a:pt x="19759" y="1841"/>
                </a:lnTo>
                <a:close/>
              </a:path>
            </a:pathLst>
          </a:custGeom>
          <a:noFill/>
          <a:ln w="12700" cap="rnd">
            <a:solidFill>
              <a:schemeClr val="tx1"/>
            </a:solidFill>
            <a:prstDash val="solid"/>
            <a:round/>
          </a:ln>
        </p:spPr>
        <p:txBody>
          <a:bodyPr/>
          <a:lstStyle/>
          <a:p>
            <a:endParaRPr lang="es-419"/>
          </a:p>
        </p:txBody>
      </p:sp>
      <p:grpSp>
        <p:nvGrpSpPr>
          <p:cNvPr id="1000" name="Group 999">
            <a:extLst>
              <a:ext uri="{FF2B5EF4-FFF2-40B4-BE49-F238E27FC236}">
                <a16:creationId xmlns:a16="http://schemas.microsoft.com/office/drawing/2014/main" id="{FB0CC605-FFB1-4172-9100-CAA3AB1B2785}"/>
              </a:ext>
            </a:extLst>
          </p:cNvPr>
          <p:cNvGrpSpPr/>
          <p:nvPr/>
        </p:nvGrpSpPr>
        <p:grpSpPr>
          <a:xfrm>
            <a:off x="1219668" y="4181382"/>
            <a:ext cx="149511" cy="194297"/>
            <a:chOff x="1219668" y="4181382"/>
            <a:chExt cx="149511" cy="194297"/>
          </a:xfrm>
        </p:grpSpPr>
        <p:sp>
          <p:nvSpPr>
            <p:cNvPr id="365" name="Freeform: Shape 364">
              <a:extLst>
                <a:ext uri="{FF2B5EF4-FFF2-40B4-BE49-F238E27FC236}">
                  <a16:creationId xmlns:a16="http://schemas.microsoft.com/office/drawing/2014/main" id="{F8D31583-8FAA-424A-B123-7E058D981BCB}"/>
                </a:ext>
              </a:extLst>
            </p:cNvPr>
            <p:cNvSpPr/>
            <p:nvPr/>
          </p:nvSpPr>
          <p:spPr>
            <a:xfrm>
              <a:off x="1302596" y="4181986"/>
              <a:ext cx="66583" cy="193693"/>
            </a:xfrm>
            <a:custGeom>
              <a:avLst/>
              <a:gdLst/>
              <a:ahLst/>
              <a:cxnLst/>
              <a:rect l="0" t="0" r="0" b="0"/>
              <a:pathLst>
                <a:path w="27000" h="78545">
                  <a:moveTo>
                    <a:pt x="25404" y="17059"/>
                  </a:moveTo>
                  <a:cubicBezTo>
                    <a:pt x="25404" y="8468"/>
                    <a:pt x="20250" y="1841"/>
                    <a:pt x="13623" y="1841"/>
                  </a:cubicBezTo>
                  <a:cubicBezTo>
                    <a:pt x="6995" y="1841"/>
                    <a:pt x="1841" y="8714"/>
                    <a:pt x="1841" y="17059"/>
                  </a:cubicBezTo>
                  <a:cubicBezTo>
                    <a:pt x="1841" y="24178"/>
                    <a:pt x="4541" y="30314"/>
                    <a:pt x="10432" y="32032"/>
                  </a:cubicBezTo>
                  <a:lnTo>
                    <a:pt x="8468" y="71550"/>
                  </a:lnTo>
                  <a:cubicBezTo>
                    <a:pt x="8468" y="74496"/>
                    <a:pt x="10677" y="76705"/>
                    <a:pt x="13623" y="76705"/>
                  </a:cubicBezTo>
                  <a:cubicBezTo>
                    <a:pt x="16568" y="76705"/>
                    <a:pt x="18777" y="74496"/>
                    <a:pt x="18777" y="71550"/>
                  </a:cubicBezTo>
                  <a:lnTo>
                    <a:pt x="16814" y="32032"/>
                  </a:lnTo>
                  <a:cubicBezTo>
                    <a:pt x="22705" y="30314"/>
                    <a:pt x="25404" y="24178"/>
                    <a:pt x="25404" y="17059"/>
                  </a:cubicBezTo>
                  <a:close/>
                </a:path>
              </a:pathLst>
            </a:custGeom>
            <a:noFill/>
            <a:ln w="12700" cap="rnd">
              <a:solidFill>
                <a:schemeClr val="tx1"/>
              </a:solidFill>
              <a:prstDash val="solid"/>
              <a:round/>
            </a:ln>
          </p:spPr>
          <p:txBody>
            <a:bodyPr/>
            <a:lstStyle/>
            <a:p>
              <a:endParaRPr lang="es-419"/>
            </a:p>
          </p:txBody>
        </p:sp>
        <p:sp>
          <p:nvSpPr>
            <p:cNvPr id="366" name="Freeform: Shape 365">
              <a:extLst>
                <a:ext uri="{FF2B5EF4-FFF2-40B4-BE49-F238E27FC236}">
                  <a16:creationId xmlns:a16="http://schemas.microsoft.com/office/drawing/2014/main" id="{7D58428F-C147-430F-A21F-0C25882159DC}"/>
                </a:ext>
              </a:extLst>
            </p:cNvPr>
            <p:cNvSpPr/>
            <p:nvPr/>
          </p:nvSpPr>
          <p:spPr>
            <a:xfrm>
              <a:off x="1219668" y="4181382"/>
              <a:ext cx="66583" cy="193693"/>
            </a:xfrm>
            <a:custGeom>
              <a:avLst/>
              <a:gdLst/>
              <a:ahLst/>
              <a:cxnLst/>
              <a:rect l="0" t="0" r="0" b="0"/>
              <a:pathLst>
                <a:path w="27000" h="78545">
                  <a:moveTo>
                    <a:pt x="20005" y="1841"/>
                  </a:moveTo>
                  <a:lnTo>
                    <a:pt x="20005" y="19514"/>
                  </a:lnTo>
                  <a:lnTo>
                    <a:pt x="16077" y="19514"/>
                  </a:lnTo>
                  <a:lnTo>
                    <a:pt x="16077" y="1841"/>
                  </a:lnTo>
                  <a:lnTo>
                    <a:pt x="11168" y="1841"/>
                  </a:lnTo>
                  <a:lnTo>
                    <a:pt x="11168" y="19514"/>
                  </a:lnTo>
                  <a:lnTo>
                    <a:pt x="7241" y="19514"/>
                  </a:lnTo>
                  <a:lnTo>
                    <a:pt x="7241" y="1841"/>
                  </a:lnTo>
                  <a:lnTo>
                    <a:pt x="1841" y="1841"/>
                  </a:lnTo>
                  <a:lnTo>
                    <a:pt x="1841" y="20986"/>
                  </a:lnTo>
                  <a:cubicBezTo>
                    <a:pt x="1841" y="26386"/>
                    <a:pt x="5523" y="30805"/>
                    <a:pt x="10432" y="32032"/>
                  </a:cubicBezTo>
                  <a:lnTo>
                    <a:pt x="8468" y="71550"/>
                  </a:lnTo>
                  <a:cubicBezTo>
                    <a:pt x="8468" y="74495"/>
                    <a:pt x="10677" y="76705"/>
                    <a:pt x="13623" y="76705"/>
                  </a:cubicBezTo>
                  <a:cubicBezTo>
                    <a:pt x="16568" y="76705"/>
                    <a:pt x="18777" y="74495"/>
                    <a:pt x="18777" y="71550"/>
                  </a:cubicBezTo>
                  <a:lnTo>
                    <a:pt x="16814" y="32032"/>
                  </a:lnTo>
                  <a:cubicBezTo>
                    <a:pt x="21723" y="30559"/>
                    <a:pt x="25405" y="26141"/>
                    <a:pt x="25405" y="20986"/>
                  </a:cubicBezTo>
                  <a:lnTo>
                    <a:pt x="25405" y="1841"/>
                  </a:lnTo>
                  <a:lnTo>
                    <a:pt x="20005" y="1841"/>
                  </a:lnTo>
                  <a:close/>
                </a:path>
              </a:pathLst>
            </a:custGeom>
            <a:noFill/>
            <a:ln w="12700" cap="rnd">
              <a:solidFill>
                <a:schemeClr val="tx1"/>
              </a:solidFill>
              <a:prstDash val="solid"/>
              <a:round/>
            </a:ln>
          </p:spPr>
          <p:txBody>
            <a:bodyPr/>
            <a:lstStyle/>
            <a:p>
              <a:endParaRPr lang="es-419"/>
            </a:p>
          </p:txBody>
        </p:sp>
      </p:grpSp>
      <p:grpSp>
        <p:nvGrpSpPr>
          <p:cNvPr id="999" name="Group 998">
            <a:extLst>
              <a:ext uri="{FF2B5EF4-FFF2-40B4-BE49-F238E27FC236}">
                <a16:creationId xmlns:a16="http://schemas.microsoft.com/office/drawing/2014/main" id="{66543726-BE71-4BA9-B178-35E35541AEF5}"/>
              </a:ext>
            </a:extLst>
          </p:cNvPr>
          <p:cNvGrpSpPr/>
          <p:nvPr/>
        </p:nvGrpSpPr>
        <p:grpSpPr>
          <a:xfrm>
            <a:off x="1790012" y="4176948"/>
            <a:ext cx="198381" cy="198128"/>
            <a:chOff x="1790012" y="4176948"/>
            <a:chExt cx="198381" cy="198128"/>
          </a:xfrm>
        </p:grpSpPr>
        <p:sp>
          <p:nvSpPr>
            <p:cNvPr id="367" name="Freeform: Shape 366">
              <a:extLst>
                <a:ext uri="{FF2B5EF4-FFF2-40B4-BE49-F238E27FC236}">
                  <a16:creationId xmlns:a16="http://schemas.microsoft.com/office/drawing/2014/main" id="{8F92CD48-3A18-4B85-A423-91ABD0933F89}"/>
                </a:ext>
              </a:extLst>
            </p:cNvPr>
            <p:cNvSpPr/>
            <p:nvPr/>
          </p:nvSpPr>
          <p:spPr>
            <a:xfrm>
              <a:off x="1808435" y="4195000"/>
              <a:ext cx="163430" cy="163430"/>
            </a:xfrm>
            <a:custGeom>
              <a:avLst/>
              <a:gdLst/>
              <a:ahLst/>
              <a:cxnLst/>
              <a:rect l="0" t="0" r="0" b="0"/>
              <a:pathLst>
                <a:path w="66272" h="66272">
                  <a:moveTo>
                    <a:pt x="2603" y="48250"/>
                  </a:moveTo>
                  <a:lnTo>
                    <a:pt x="48250" y="2603"/>
                  </a:lnTo>
                  <a:lnTo>
                    <a:pt x="64912" y="19265"/>
                  </a:lnTo>
                  <a:lnTo>
                    <a:pt x="19265" y="64912"/>
                  </a:lnTo>
                  <a:close/>
                </a:path>
              </a:pathLst>
            </a:custGeom>
            <a:noFill/>
            <a:ln w="12700" cap="rnd">
              <a:solidFill>
                <a:schemeClr val="tx1"/>
              </a:solidFill>
              <a:prstDash val="solid"/>
              <a:round/>
            </a:ln>
          </p:spPr>
          <p:txBody>
            <a:bodyPr/>
            <a:lstStyle/>
            <a:p>
              <a:endParaRPr lang="es-419"/>
            </a:p>
          </p:txBody>
        </p:sp>
        <p:sp>
          <p:nvSpPr>
            <p:cNvPr id="368" name="Freeform: Shape 367">
              <a:extLst>
                <a:ext uri="{FF2B5EF4-FFF2-40B4-BE49-F238E27FC236}">
                  <a16:creationId xmlns:a16="http://schemas.microsoft.com/office/drawing/2014/main" id="{C98A949F-2021-4C17-8662-171D9AC3DECF}"/>
                </a:ext>
              </a:extLst>
            </p:cNvPr>
            <p:cNvSpPr/>
            <p:nvPr/>
          </p:nvSpPr>
          <p:spPr>
            <a:xfrm>
              <a:off x="1939970" y="4176948"/>
              <a:ext cx="48423" cy="48423"/>
            </a:xfrm>
            <a:custGeom>
              <a:avLst/>
              <a:gdLst/>
              <a:ahLst/>
              <a:cxnLst/>
              <a:rect l="0" t="0" r="0" b="0"/>
              <a:pathLst>
                <a:path w="19636" h="19636">
                  <a:moveTo>
                    <a:pt x="18041" y="3393"/>
                  </a:moveTo>
                  <a:cubicBezTo>
                    <a:pt x="20741" y="6093"/>
                    <a:pt x="20005" y="10266"/>
                    <a:pt x="16814" y="12230"/>
                  </a:cubicBezTo>
                  <a:lnTo>
                    <a:pt x="4295" y="19593"/>
                  </a:lnTo>
                  <a:lnTo>
                    <a:pt x="1841" y="17139"/>
                  </a:lnTo>
                  <a:lnTo>
                    <a:pt x="9205" y="4621"/>
                  </a:lnTo>
                  <a:cubicBezTo>
                    <a:pt x="10923" y="1430"/>
                    <a:pt x="15341" y="939"/>
                    <a:pt x="18041" y="3393"/>
                  </a:cubicBezTo>
                  <a:lnTo>
                    <a:pt x="18041" y="3393"/>
                  </a:lnTo>
                  <a:close/>
                </a:path>
              </a:pathLst>
            </a:custGeom>
            <a:noFill/>
            <a:ln w="12700" cap="rnd">
              <a:solidFill>
                <a:schemeClr val="tx1"/>
              </a:solidFill>
              <a:prstDash val="solid"/>
              <a:round/>
            </a:ln>
          </p:spPr>
          <p:txBody>
            <a:bodyPr/>
            <a:lstStyle/>
            <a:p>
              <a:endParaRPr lang="es-419"/>
            </a:p>
          </p:txBody>
        </p:sp>
        <p:sp>
          <p:nvSpPr>
            <p:cNvPr id="369" name="Freeform: Shape 368">
              <a:extLst>
                <a:ext uri="{FF2B5EF4-FFF2-40B4-BE49-F238E27FC236}">
                  <a16:creationId xmlns:a16="http://schemas.microsoft.com/office/drawing/2014/main" id="{C12F8CB4-B456-4B7A-B8A6-2CC042FA5815}"/>
                </a:ext>
              </a:extLst>
            </p:cNvPr>
            <p:cNvSpPr/>
            <p:nvPr/>
          </p:nvSpPr>
          <p:spPr>
            <a:xfrm>
              <a:off x="1790012" y="4326653"/>
              <a:ext cx="48423" cy="48423"/>
            </a:xfrm>
            <a:custGeom>
              <a:avLst/>
              <a:gdLst/>
              <a:ahLst/>
              <a:cxnLst/>
              <a:rect l="0" t="0" r="0" b="0"/>
              <a:pathLst>
                <a:path w="19636" h="19636">
                  <a:moveTo>
                    <a:pt x="3497" y="18041"/>
                  </a:moveTo>
                  <a:cubicBezTo>
                    <a:pt x="797" y="15341"/>
                    <a:pt x="1534" y="11168"/>
                    <a:pt x="4724" y="9205"/>
                  </a:cubicBezTo>
                  <a:lnTo>
                    <a:pt x="17243" y="1841"/>
                  </a:lnTo>
                  <a:lnTo>
                    <a:pt x="19697" y="4295"/>
                  </a:lnTo>
                  <a:lnTo>
                    <a:pt x="12334" y="16814"/>
                  </a:lnTo>
                  <a:cubicBezTo>
                    <a:pt x="10370" y="20005"/>
                    <a:pt x="5952" y="20495"/>
                    <a:pt x="3497" y="18041"/>
                  </a:cubicBezTo>
                  <a:lnTo>
                    <a:pt x="3497" y="18041"/>
                  </a:lnTo>
                  <a:close/>
                </a:path>
              </a:pathLst>
            </a:custGeom>
            <a:noFill/>
            <a:ln w="12700" cap="rnd">
              <a:solidFill>
                <a:schemeClr val="tx1"/>
              </a:solidFill>
              <a:prstDash val="solid"/>
              <a:round/>
            </a:ln>
          </p:spPr>
          <p:txBody>
            <a:bodyPr/>
            <a:lstStyle/>
            <a:p>
              <a:endParaRPr lang="es-419"/>
            </a:p>
          </p:txBody>
        </p:sp>
      </p:grpSp>
      <p:grpSp>
        <p:nvGrpSpPr>
          <p:cNvPr id="997" name="Group 996">
            <a:extLst>
              <a:ext uri="{FF2B5EF4-FFF2-40B4-BE49-F238E27FC236}">
                <a16:creationId xmlns:a16="http://schemas.microsoft.com/office/drawing/2014/main" id="{A8A5DDE1-AB50-48E2-8869-6EA3A96C397A}"/>
              </a:ext>
            </a:extLst>
          </p:cNvPr>
          <p:cNvGrpSpPr/>
          <p:nvPr/>
        </p:nvGrpSpPr>
        <p:grpSpPr>
          <a:xfrm>
            <a:off x="2983501" y="4192884"/>
            <a:ext cx="200352" cy="169482"/>
            <a:chOff x="2983501" y="4192884"/>
            <a:chExt cx="200352" cy="169482"/>
          </a:xfrm>
        </p:grpSpPr>
        <p:sp>
          <p:nvSpPr>
            <p:cNvPr id="370" name="Freeform: Shape 369">
              <a:extLst>
                <a:ext uri="{FF2B5EF4-FFF2-40B4-BE49-F238E27FC236}">
                  <a16:creationId xmlns:a16="http://schemas.microsoft.com/office/drawing/2014/main" id="{037A0AB0-1499-4265-87C7-E276CEBE8498}"/>
                </a:ext>
              </a:extLst>
            </p:cNvPr>
            <p:cNvSpPr/>
            <p:nvPr/>
          </p:nvSpPr>
          <p:spPr>
            <a:xfrm>
              <a:off x="3135430" y="4209830"/>
              <a:ext cx="48423" cy="84742"/>
            </a:xfrm>
            <a:custGeom>
              <a:avLst/>
              <a:gdLst/>
              <a:ahLst/>
              <a:cxnLst/>
              <a:rect l="0" t="0" r="0" b="0"/>
              <a:pathLst>
                <a:path w="19636" h="34363">
                  <a:moveTo>
                    <a:pt x="17059" y="33504"/>
                  </a:moveTo>
                  <a:lnTo>
                    <a:pt x="15341" y="33504"/>
                  </a:lnTo>
                  <a:cubicBezTo>
                    <a:pt x="14605" y="33504"/>
                    <a:pt x="13868" y="32768"/>
                    <a:pt x="13868" y="32032"/>
                  </a:cubicBezTo>
                  <a:lnTo>
                    <a:pt x="13868" y="13623"/>
                  </a:lnTo>
                  <a:cubicBezTo>
                    <a:pt x="13868" y="9695"/>
                    <a:pt x="10677" y="6504"/>
                    <a:pt x="6750" y="6504"/>
                  </a:cubicBezTo>
                  <a:lnTo>
                    <a:pt x="1841" y="6504"/>
                  </a:lnTo>
                  <a:lnTo>
                    <a:pt x="1841" y="1841"/>
                  </a:lnTo>
                  <a:lnTo>
                    <a:pt x="6750" y="1841"/>
                  </a:lnTo>
                  <a:cubicBezTo>
                    <a:pt x="13132" y="1841"/>
                    <a:pt x="18532" y="6995"/>
                    <a:pt x="18532" y="13623"/>
                  </a:cubicBezTo>
                  <a:lnTo>
                    <a:pt x="18532" y="32032"/>
                  </a:lnTo>
                  <a:cubicBezTo>
                    <a:pt x="18777" y="33014"/>
                    <a:pt x="18041" y="33504"/>
                    <a:pt x="17059" y="33504"/>
                  </a:cubicBezTo>
                  <a:close/>
                </a:path>
              </a:pathLst>
            </a:custGeom>
            <a:noFill/>
            <a:ln w="12700" cap="rnd">
              <a:solidFill>
                <a:schemeClr val="tx1"/>
              </a:solidFill>
              <a:prstDash val="solid"/>
              <a:round/>
            </a:ln>
          </p:spPr>
          <p:txBody>
            <a:bodyPr/>
            <a:lstStyle/>
            <a:p>
              <a:endParaRPr lang="es-419"/>
            </a:p>
          </p:txBody>
        </p:sp>
        <p:sp>
          <p:nvSpPr>
            <p:cNvPr id="371" name="Freeform: Shape 370">
              <a:extLst>
                <a:ext uri="{FF2B5EF4-FFF2-40B4-BE49-F238E27FC236}">
                  <a16:creationId xmlns:a16="http://schemas.microsoft.com/office/drawing/2014/main" id="{01F6E50D-27C2-428A-9871-741CDDF0BE9F}"/>
                </a:ext>
              </a:extLst>
            </p:cNvPr>
            <p:cNvSpPr/>
            <p:nvPr/>
          </p:nvSpPr>
          <p:spPr>
            <a:xfrm>
              <a:off x="2983501" y="4192884"/>
              <a:ext cx="157376" cy="169482"/>
            </a:xfrm>
            <a:custGeom>
              <a:avLst/>
              <a:gdLst/>
              <a:ahLst/>
              <a:cxnLst/>
              <a:rect l="0" t="0" r="0" b="0"/>
              <a:pathLst>
                <a:path w="63818" h="68727">
                  <a:moveTo>
                    <a:pt x="14850" y="1841"/>
                  </a:moveTo>
                  <a:lnTo>
                    <a:pt x="1841" y="1841"/>
                  </a:lnTo>
                  <a:lnTo>
                    <a:pt x="14850" y="14850"/>
                  </a:lnTo>
                  <a:lnTo>
                    <a:pt x="14850" y="61977"/>
                  </a:lnTo>
                  <a:cubicBezTo>
                    <a:pt x="14850" y="64923"/>
                    <a:pt x="17305" y="67132"/>
                    <a:pt x="20004" y="67132"/>
                  </a:cubicBezTo>
                  <a:lnTo>
                    <a:pt x="58295" y="67132"/>
                  </a:lnTo>
                  <a:cubicBezTo>
                    <a:pt x="61241" y="67132"/>
                    <a:pt x="63450" y="64677"/>
                    <a:pt x="63450" y="61977"/>
                  </a:cubicBezTo>
                  <a:lnTo>
                    <a:pt x="63450" y="1841"/>
                  </a:lnTo>
                  <a:lnTo>
                    <a:pt x="14850" y="1841"/>
                  </a:lnTo>
                  <a:close/>
                </a:path>
              </a:pathLst>
            </a:custGeom>
            <a:noFill/>
            <a:ln w="12700" cap="rnd">
              <a:solidFill>
                <a:schemeClr val="tx1"/>
              </a:solidFill>
              <a:prstDash val="solid"/>
              <a:round/>
            </a:ln>
          </p:spPr>
          <p:txBody>
            <a:bodyPr/>
            <a:lstStyle/>
            <a:p>
              <a:endParaRPr lang="es-419"/>
            </a:p>
          </p:txBody>
        </p:sp>
        <p:sp>
          <p:nvSpPr>
            <p:cNvPr id="372" name="Freeform: Shape 371">
              <a:extLst>
                <a:ext uri="{FF2B5EF4-FFF2-40B4-BE49-F238E27FC236}">
                  <a16:creationId xmlns:a16="http://schemas.microsoft.com/office/drawing/2014/main" id="{3A3079C9-AF96-4210-BE8B-CE5AB379F8FB}"/>
                </a:ext>
              </a:extLst>
            </p:cNvPr>
            <p:cNvSpPr/>
            <p:nvPr/>
          </p:nvSpPr>
          <p:spPr>
            <a:xfrm>
              <a:off x="3015581" y="4249176"/>
              <a:ext cx="24211" cy="6054"/>
            </a:xfrm>
            <a:custGeom>
              <a:avLst/>
              <a:gdLst/>
              <a:ahLst/>
              <a:cxnLst/>
              <a:rect l="0" t="0" r="0" b="0"/>
              <a:pathLst>
                <a:path w="9818" h="2454">
                  <a:moveTo>
                    <a:pt x="1841" y="1841"/>
                  </a:moveTo>
                  <a:lnTo>
                    <a:pt x="8223" y="1841"/>
                  </a:lnTo>
                </a:path>
              </a:pathLst>
            </a:custGeom>
            <a:ln w="12700" cap="rnd">
              <a:solidFill>
                <a:schemeClr val="tx1"/>
              </a:solidFill>
              <a:prstDash val="solid"/>
              <a:round/>
            </a:ln>
          </p:spPr>
          <p:txBody>
            <a:bodyPr/>
            <a:lstStyle/>
            <a:p>
              <a:endParaRPr lang="es-419"/>
            </a:p>
          </p:txBody>
        </p:sp>
        <p:sp>
          <p:nvSpPr>
            <p:cNvPr id="373" name="Freeform: Shape 372">
              <a:extLst>
                <a:ext uri="{FF2B5EF4-FFF2-40B4-BE49-F238E27FC236}">
                  <a16:creationId xmlns:a16="http://schemas.microsoft.com/office/drawing/2014/main" id="{3D4D4A75-881F-41A9-B795-00B0F0400A77}"/>
                </a:ext>
              </a:extLst>
            </p:cNvPr>
            <p:cNvSpPr/>
            <p:nvPr/>
          </p:nvSpPr>
          <p:spPr>
            <a:xfrm>
              <a:off x="3015581" y="4271572"/>
              <a:ext cx="24211" cy="6054"/>
            </a:xfrm>
            <a:custGeom>
              <a:avLst/>
              <a:gdLst/>
              <a:ahLst/>
              <a:cxnLst/>
              <a:rect l="0" t="0" r="0" b="0"/>
              <a:pathLst>
                <a:path w="9818" h="2454">
                  <a:moveTo>
                    <a:pt x="1841" y="1841"/>
                  </a:moveTo>
                  <a:lnTo>
                    <a:pt x="8223" y="1841"/>
                  </a:lnTo>
                </a:path>
              </a:pathLst>
            </a:custGeom>
            <a:ln w="12700" cap="rnd">
              <a:solidFill>
                <a:schemeClr val="tx1"/>
              </a:solidFill>
              <a:prstDash val="solid"/>
              <a:round/>
            </a:ln>
          </p:spPr>
          <p:txBody>
            <a:bodyPr/>
            <a:lstStyle/>
            <a:p>
              <a:endParaRPr lang="es-419"/>
            </a:p>
          </p:txBody>
        </p:sp>
        <p:sp>
          <p:nvSpPr>
            <p:cNvPr id="374" name="Freeform: Shape 373">
              <a:extLst>
                <a:ext uri="{FF2B5EF4-FFF2-40B4-BE49-F238E27FC236}">
                  <a16:creationId xmlns:a16="http://schemas.microsoft.com/office/drawing/2014/main" id="{2F2B26F9-C5F4-42EF-B3B0-72E555D317F4}"/>
                </a:ext>
              </a:extLst>
            </p:cNvPr>
            <p:cNvSpPr/>
            <p:nvPr/>
          </p:nvSpPr>
          <p:spPr>
            <a:xfrm>
              <a:off x="3015581" y="4294573"/>
              <a:ext cx="24211" cy="6054"/>
            </a:xfrm>
            <a:custGeom>
              <a:avLst/>
              <a:gdLst/>
              <a:ahLst/>
              <a:cxnLst/>
              <a:rect l="0" t="0" r="0" b="0"/>
              <a:pathLst>
                <a:path w="9818" h="2454">
                  <a:moveTo>
                    <a:pt x="1841" y="1841"/>
                  </a:moveTo>
                  <a:lnTo>
                    <a:pt x="8223" y="1841"/>
                  </a:lnTo>
                </a:path>
              </a:pathLst>
            </a:custGeom>
            <a:ln w="12700" cap="rnd">
              <a:solidFill>
                <a:schemeClr val="tx1"/>
              </a:solidFill>
              <a:prstDash val="solid"/>
              <a:round/>
            </a:ln>
          </p:spPr>
          <p:txBody>
            <a:bodyPr/>
            <a:lstStyle/>
            <a:p>
              <a:endParaRPr lang="es-419"/>
            </a:p>
          </p:txBody>
        </p:sp>
        <p:sp>
          <p:nvSpPr>
            <p:cNvPr id="375" name="Freeform: Shape 374">
              <a:extLst>
                <a:ext uri="{FF2B5EF4-FFF2-40B4-BE49-F238E27FC236}">
                  <a16:creationId xmlns:a16="http://schemas.microsoft.com/office/drawing/2014/main" id="{E87AA175-D3A7-480F-9974-3AB036273C68}"/>
                </a:ext>
              </a:extLst>
            </p:cNvPr>
            <p:cNvSpPr/>
            <p:nvPr/>
          </p:nvSpPr>
          <p:spPr>
            <a:xfrm>
              <a:off x="3015581" y="4316969"/>
              <a:ext cx="24211" cy="6054"/>
            </a:xfrm>
            <a:custGeom>
              <a:avLst/>
              <a:gdLst/>
              <a:ahLst/>
              <a:cxnLst/>
              <a:rect l="0" t="0" r="0" b="0"/>
              <a:pathLst>
                <a:path w="9818" h="2454">
                  <a:moveTo>
                    <a:pt x="1841" y="1841"/>
                  </a:moveTo>
                  <a:lnTo>
                    <a:pt x="8223" y="1841"/>
                  </a:lnTo>
                </a:path>
              </a:pathLst>
            </a:custGeom>
            <a:ln w="12700" cap="rnd">
              <a:solidFill>
                <a:schemeClr val="tx1"/>
              </a:solidFill>
              <a:prstDash val="solid"/>
              <a:round/>
            </a:ln>
          </p:spPr>
          <p:txBody>
            <a:bodyPr/>
            <a:lstStyle/>
            <a:p>
              <a:endParaRPr lang="es-419"/>
            </a:p>
          </p:txBody>
        </p:sp>
      </p:grpSp>
      <p:grpSp>
        <p:nvGrpSpPr>
          <p:cNvPr id="998" name="Group 997">
            <a:extLst>
              <a:ext uri="{FF2B5EF4-FFF2-40B4-BE49-F238E27FC236}">
                <a16:creationId xmlns:a16="http://schemas.microsoft.com/office/drawing/2014/main" id="{BD07AAF3-7192-48CD-AA26-5BA985EFF64D}"/>
              </a:ext>
            </a:extLst>
          </p:cNvPr>
          <p:cNvGrpSpPr/>
          <p:nvPr/>
        </p:nvGrpSpPr>
        <p:grpSpPr>
          <a:xfrm>
            <a:off x="2386680" y="4180776"/>
            <a:ext cx="197326" cy="192485"/>
            <a:chOff x="2386680" y="4180776"/>
            <a:chExt cx="197326" cy="192485"/>
          </a:xfrm>
        </p:grpSpPr>
        <p:sp>
          <p:nvSpPr>
            <p:cNvPr id="376" name="Freeform: Shape 375">
              <a:extLst>
                <a:ext uri="{FF2B5EF4-FFF2-40B4-BE49-F238E27FC236}">
                  <a16:creationId xmlns:a16="http://schemas.microsoft.com/office/drawing/2014/main" id="{7D0EF970-2A96-429E-9130-CCF0CE02BC03}"/>
                </a:ext>
              </a:extLst>
            </p:cNvPr>
            <p:cNvSpPr/>
            <p:nvPr/>
          </p:nvSpPr>
          <p:spPr>
            <a:xfrm>
              <a:off x="2386680" y="4237674"/>
              <a:ext cx="181588" cy="121059"/>
            </a:xfrm>
            <a:custGeom>
              <a:avLst/>
              <a:gdLst/>
              <a:ahLst/>
              <a:cxnLst/>
              <a:rect l="0" t="0" r="0" b="0"/>
              <a:pathLst>
                <a:path w="73636" h="49090">
                  <a:moveTo>
                    <a:pt x="65659" y="49459"/>
                  </a:moveTo>
                  <a:lnTo>
                    <a:pt x="8223" y="49459"/>
                  </a:lnTo>
                  <a:cubicBezTo>
                    <a:pt x="4786" y="49459"/>
                    <a:pt x="1841" y="46514"/>
                    <a:pt x="1841" y="43077"/>
                  </a:cubicBezTo>
                  <a:lnTo>
                    <a:pt x="1841" y="8223"/>
                  </a:lnTo>
                  <a:cubicBezTo>
                    <a:pt x="1841" y="4786"/>
                    <a:pt x="4786" y="1841"/>
                    <a:pt x="8223" y="1841"/>
                  </a:cubicBezTo>
                  <a:lnTo>
                    <a:pt x="65659" y="1841"/>
                  </a:lnTo>
                  <a:cubicBezTo>
                    <a:pt x="69096" y="1841"/>
                    <a:pt x="72041" y="4786"/>
                    <a:pt x="72041" y="8223"/>
                  </a:cubicBezTo>
                  <a:lnTo>
                    <a:pt x="72041" y="43077"/>
                  </a:lnTo>
                  <a:cubicBezTo>
                    <a:pt x="72041" y="46514"/>
                    <a:pt x="69096" y="49459"/>
                    <a:pt x="65659" y="49459"/>
                  </a:cubicBezTo>
                  <a:close/>
                </a:path>
              </a:pathLst>
            </a:custGeom>
            <a:noFill/>
            <a:ln w="12700" cap="rnd">
              <a:solidFill>
                <a:schemeClr val="tx1"/>
              </a:solidFill>
              <a:prstDash val="solid"/>
              <a:round/>
            </a:ln>
          </p:spPr>
          <p:txBody>
            <a:bodyPr/>
            <a:lstStyle/>
            <a:p>
              <a:endParaRPr lang="es-419"/>
            </a:p>
          </p:txBody>
        </p:sp>
        <p:sp>
          <p:nvSpPr>
            <p:cNvPr id="377" name="Freeform: Shape 376">
              <a:extLst>
                <a:ext uri="{FF2B5EF4-FFF2-40B4-BE49-F238E27FC236}">
                  <a16:creationId xmlns:a16="http://schemas.microsoft.com/office/drawing/2014/main" id="{032694C9-6211-4D7F-B32A-4874FC80D1E2}"/>
                </a:ext>
              </a:extLst>
            </p:cNvPr>
            <p:cNvSpPr/>
            <p:nvPr/>
          </p:nvSpPr>
          <p:spPr>
            <a:xfrm>
              <a:off x="2406655" y="4355101"/>
              <a:ext cx="18160" cy="18160"/>
            </a:xfrm>
            <a:custGeom>
              <a:avLst/>
              <a:gdLst/>
              <a:ahLst/>
              <a:cxnLst/>
              <a:rect l="0" t="0" r="0" b="0"/>
              <a:pathLst>
                <a:path w="7363" h="7363">
                  <a:moveTo>
                    <a:pt x="4295" y="6259"/>
                  </a:moveTo>
                  <a:lnTo>
                    <a:pt x="4295" y="6259"/>
                  </a:lnTo>
                  <a:cubicBezTo>
                    <a:pt x="2823" y="6259"/>
                    <a:pt x="1841" y="5032"/>
                    <a:pt x="1841" y="3804"/>
                  </a:cubicBezTo>
                  <a:lnTo>
                    <a:pt x="1841" y="1841"/>
                  </a:lnTo>
                  <a:lnTo>
                    <a:pt x="6996" y="1841"/>
                  </a:lnTo>
                  <a:lnTo>
                    <a:pt x="6996" y="3804"/>
                  </a:lnTo>
                  <a:cubicBezTo>
                    <a:pt x="6996" y="5032"/>
                    <a:pt x="5768" y="6259"/>
                    <a:pt x="4295" y="6259"/>
                  </a:cubicBezTo>
                  <a:close/>
                </a:path>
              </a:pathLst>
            </a:custGeom>
            <a:noFill/>
            <a:ln w="12700" cap="rnd">
              <a:solidFill>
                <a:schemeClr val="tx1"/>
              </a:solidFill>
              <a:prstDash val="solid"/>
              <a:round/>
            </a:ln>
          </p:spPr>
          <p:txBody>
            <a:bodyPr/>
            <a:lstStyle/>
            <a:p>
              <a:endParaRPr lang="es-419"/>
            </a:p>
          </p:txBody>
        </p:sp>
        <p:sp>
          <p:nvSpPr>
            <p:cNvPr id="378" name="Freeform: Shape 377">
              <a:extLst>
                <a:ext uri="{FF2B5EF4-FFF2-40B4-BE49-F238E27FC236}">
                  <a16:creationId xmlns:a16="http://schemas.microsoft.com/office/drawing/2014/main" id="{A85EA3CC-7A08-45BA-A352-4C5DA6D3BE56}"/>
                </a:ext>
              </a:extLst>
            </p:cNvPr>
            <p:cNvSpPr/>
            <p:nvPr/>
          </p:nvSpPr>
          <p:spPr>
            <a:xfrm>
              <a:off x="2527714" y="4355101"/>
              <a:ext cx="18160" cy="18160"/>
            </a:xfrm>
            <a:custGeom>
              <a:avLst/>
              <a:gdLst/>
              <a:ahLst/>
              <a:cxnLst/>
              <a:rect l="0" t="0" r="0" b="0"/>
              <a:pathLst>
                <a:path w="7363" h="7363">
                  <a:moveTo>
                    <a:pt x="4295" y="6259"/>
                  </a:moveTo>
                  <a:lnTo>
                    <a:pt x="4295" y="6259"/>
                  </a:lnTo>
                  <a:cubicBezTo>
                    <a:pt x="2823" y="6259"/>
                    <a:pt x="1841" y="5032"/>
                    <a:pt x="1841" y="3804"/>
                  </a:cubicBezTo>
                  <a:lnTo>
                    <a:pt x="1841" y="1841"/>
                  </a:lnTo>
                  <a:lnTo>
                    <a:pt x="6996" y="1841"/>
                  </a:lnTo>
                  <a:lnTo>
                    <a:pt x="6996" y="3804"/>
                  </a:lnTo>
                  <a:cubicBezTo>
                    <a:pt x="6750" y="5032"/>
                    <a:pt x="5768" y="6259"/>
                    <a:pt x="4295" y="6259"/>
                  </a:cubicBezTo>
                  <a:close/>
                </a:path>
              </a:pathLst>
            </a:custGeom>
            <a:noFill/>
            <a:ln w="12700" cap="rnd">
              <a:solidFill>
                <a:schemeClr val="tx1"/>
              </a:solidFill>
              <a:prstDash val="solid"/>
              <a:round/>
            </a:ln>
          </p:spPr>
          <p:txBody>
            <a:bodyPr/>
            <a:lstStyle/>
            <a:p>
              <a:endParaRPr lang="es-419"/>
            </a:p>
          </p:txBody>
        </p:sp>
        <p:sp>
          <p:nvSpPr>
            <p:cNvPr id="379" name="Freeform: Shape 378">
              <a:extLst>
                <a:ext uri="{FF2B5EF4-FFF2-40B4-BE49-F238E27FC236}">
                  <a16:creationId xmlns:a16="http://schemas.microsoft.com/office/drawing/2014/main" id="{6415E900-A608-478C-A8BA-036393547BF5}"/>
                </a:ext>
              </a:extLst>
            </p:cNvPr>
            <p:cNvSpPr/>
            <p:nvPr/>
          </p:nvSpPr>
          <p:spPr>
            <a:xfrm>
              <a:off x="2559795" y="4251945"/>
              <a:ext cx="24211" cy="24211"/>
            </a:xfrm>
            <a:custGeom>
              <a:avLst/>
              <a:gdLst/>
              <a:ahLst/>
              <a:cxnLst/>
              <a:rect l="0" t="0" r="0" b="0"/>
              <a:pathLst>
                <a:path w="9818" h="9818">
                  <a:moveTo>
                    <a:pt x="8959" y="6117"/>
                  </a:moveTo>
                  <a:lnTo>
                    <a:pt x="1841" y="10290"/>
                  </a:lnTo>
                  <a:lnTo>
                    <a:pt x="1841" y="4890"/>
                  </a:lnTo>
                  <a:lnTo>
                    <a:pt x="6750" y="2190"/>
                  </a:lnTo>
                  <a:cubicBezTo>
                    <a:pt x="8223" y="1208"/>
                    <a:pt x="10186" y="2435"/>
                    <a:pt x="10186" y="4154"/>
                  </a:cubicBezTo>
                  <a:lnTo>
                    <a:pt x="10186" y="4154"/>
                  </a:lnTo>
                  <a:cubicBezTo>
                    <a:pt x="10186" y="4890"/>
                    <a:pt x="9695" y="5626"/>
                    <a:pt x="8959" y="6117"/>
                  </a:cubicBezTo>
                  <a:close/>
                </a:path>
              </a:pathLst>
            </a:custGeom>
            <a:noFill/>
            <a:ln w="12700" cap="rnd">
              <a:solidFill>
                <a:schemeClr val="tx1"/>
              </a:solidFill>
              <a:prstDash val="solid"/>
              <a:round/>
            </a:ln>
          </p:spPr>
          <p:txBody>
            <a:bodyPr/>
            <a:lstStyle/>
            <a:p>
              <a:endParaRPr lang="es-419"/>
            </a:p>
          </p:txBody>
        </p:sp>
        <p:sp>
          <p:nvSpPr>
            <p:cNvPr id="380" name="Freeform: Shape 379">
              <a:extLst>
                <a:ext uri="{FF2B5EF4-FFF2-40B4-BE49-F238E27FC236}">
                  <a16:creationId xmlns:a16="http://schemas.microsoft.com/office/drawing/2014/main" id="{A24B7321-95DB-4DD3-B59C-DE176F814382}"/>
                </a:ext>
              </a:extLst>
            </p:cNvPr>
            <p:cNvSpPr/>
            <p:nvPr/>
          </p:nvSpPr>
          <p:spPr>
            <a:xfrm>
              <a:off x="2427234" y="4180776"/>
              <a:ext cx="96848" cy="60528"/>
            </a:xfrm>
            <a:custGeom>
              <a:avLst/>
              <a:gdLst/>
              <a:ahLst/>
              <a:cxnLst/>
              <a:rect l="0" t="0" r="0" b="0"/>
              <a:pathLst>
                <a:path w="39272" h="24545">
                  <a:moveTo>
                    <a:pt x="39150" y="8468"/>
                  </a:moveTo>
                  <a:cubicBezTo>
                    <a:pt x="39150" y="4786"/>
                    <a:pt x="36205" y="1841"/>
                    <a:pt x="32523" y="1841"/>
                  </a:cubicBezTo>
                  <a:lnTo>
                    <a:pt x="8468" y="1841"/>
                  </a:lnTo>
                  <a:cubicBezTo>
                    <a:pt x="4786" y="1841"/>
                    <a:pt x="1841" y="4786"/>
                    <a:pt x="1841" y="8468"/>
                  </a:cubicBezTo>
                  <a:cubicBezTo>
                    <a:pt x="1841" y="11414"/>
                    <a:pt x="3805" y="13868"/>
                    <a:pt x="6505" y="14604"/>
                  </a:cubicBezTo>
                  <a:lnTo>
                    <a:pt x="6505" y="24668"/>
                  </a:lnTo>
                  <a:lnTo>
                    <a:pt x="34241" y="24668"/>
                  </a:lnTo>
                  <a:lnTo>
                    <a:pt x="34241" y="14604"/>
                  </a:lnTo>
                  <a:cubicBezTo>
                    <a:pt x="37186" y="14114"/>
                    <a:pt x="39150" y="11414"/>
                    <a:pt x="39150" y="8468"/>
                  </a:cubicBezTo>
                  <a:close/>
                </a:path>
              </a:pathLst>
            </a:custGeom>
            <a:noFill/>
            <a:ln w="12700" cap="rnd">
              <a:solidFill>
                <a:schemeClr val="tx1"/>
              </a:solidFill>
              <a:prstDash val="solid"/>
              <a:round/>
            </a:ln>
          </p:spPr>
          <p:txBody>
            <a:bodyPr/>
            <a:lstStyle/>
            <a:p>
              <a:endParaRPr lang="es-419"/>
            </a:p>
          </p:txBody>
        </p:sp>
        <p:sp>
          <p:nvSpPr>
            <p:cNvPr id="381" name="Freeform: Shape 380">
              <a:extLst>
                <a:ext uri="{FF2B5EF4-FFF2-40B4-BE49-F238E27FC236}">
                  <a16:creationId xmlns:a16="http://schemas.microsoft.com/office/drawing/2014/main" id="{ED4CCECE-0722-452B-ACCA-AD611EB10400}"/>
                </a:ext>
              </a:extLst>
            </p:cNvPr>
            <p:cNvSpPr/>
            <p:nvPr/>
          </p:nvSpPr>
          <p:spPr>
            <a:xfrm>
              <a:off x="2410287" y="4262492"/>
              <a:ext cx="24211" cy="24211"/>
            </a:xfrm>
            <a:custGeom>
              <a:avLst/>
              <a:gdLst/>
              <a:ahLst/>
              <a:cxnLst/>
              <a:rect l="0" t="0" r="0" b="0"/>
              <a:pathLst>
                <a:path w="9818" h="9818">
                  <a:moveTo>
                    <a:pt x="8714" y="5277"/>
                  </a:moveTo>
                  <a:cubicBezTo>
                    <a:pt x="8714" y="7175"/>
                    <a:pt x="7175" y="8714"/>
                    <a:pt x="5277" y="8714"/>
                  </a:cubicBezTo>
                  <a:cubicBezTo>
                    <a:pt x="3379" y="8714"/>
                    <a:pt x="1841" y="7175"/>
                    <a:pt x="1841" y="5277"/>
                  </a:cubicBezTo>
                  <a:cubicBezTo>
                    <a:pt x="1841" y="3379"/>
                    <a:pt x="3379" y="1841"/>
                    <a:pt x="5277" y="1841"/>
                  </a:cubicBezTo>
                  <a:cubicBezTo>
                    <a:pt x="7175" y="1841"/>
                    <a:pt x="8714" y="3379"/>
                    <a:pt x="8714" y="5277"/>
                  </a:cubicBezTo>
                  <a:close/>
                </a:path>
              </a:pathLst>
            </a:custGeom>
            <a:noFill/>
            <a:ln w="12700" cap="rnd">
              <a:solidFill>
                <a:schemeClr val="tx1"/>
              </a:solidFill>
              <a:prstDash val="solid"/>
              <a:round/>
            </a:ln>
          </p:spPr>
          <p:txBody>
            <a:bodyPr/>
            <a:lstStyle/>
            <a:p>
              <a:endParaRPr lang="es-419"/>
            </a:p>
          </p:txBody>
        </p:sp>
        <p:sp>
          <p:nvSpPr>
            <p:cNvPr id="382" name="Freeform: Shape 381">
              <a:extLst>
                <a:ext uri="{FF2B5EF4-FFF2-40B4-BE49-F238E27FC236}">
                  <a16:creationId xmlns:a16="http://schemas.microsoft.com/office/drawing/2014/main" id="{7984F135-47EE-47C9-B6BD-39726BC7EB51}"/>
                </a:ext>
              </a:extLst>
            </p:cNvPr>
            <p:cNvSpPr/>
            <p:nvPr/>
          </p:nvSpPr>
          <p:spPr>
            <a:xfrm>
              <a:off x="2410287" y="4292758"/>
              <a:ext cx="24211" cy="24211"/>
            </a:xfrm>
            <a:custGeom>
              <a:avLst/>
              <a:gdLst/>
              <a:ahLst/>
              <a:cxnLst/>
              <a:rect l="0" t="0" r="0" b="0"/>
              <a:pathLst>
                <a:path w="9818" h="9818">
                  <a:moveTo>
                    <a:pt x="8714" y="5277"/>
                  </a:moveTo>
                  <a:cubicBezTo>
                    <a:pt x="8714" y="7175"/>
                    <a:pt x="7175" y="8714"/>
                    <a:pt x="5277" y="8714"/>
                  </a:cubicBezTo>
                  <a:cubicBezTo>
                    <a:pt x="3379" y="8714"/>
                    <a:pt x="1841" y="7175"/>
                    <a:pt x="1841" y="5277"/>
                  </a:cubicBezTo>
                  <a:cubicBezTo>
                    <a:pt x="1841" y="3379"/>
                    <a:pt x="3379" y="1841"/>
                    <a:pt x="5277" y="1841"/>
                  </a:cubicBezTo>
                  <a:cubicBezTo>
                    <a:pt x="7175" y="1841"/>
                    <a:pt x="8714" y="3379"/>
                    <a:pt x="8714" y="5277"/>
                  </a:cubicBezTo>
                  <a:close/>
                </a:path>
              </a:pathLst>
            </a:custGeom>
            <a:noFill/>
            <a:ln w="12700" cap="rnd">
              <a:solidFill>
                <a:schemeClr val="tx1"/>
              </a:solidFill>
              <a:prstDash val="solid"/>
              <a:round/>
            </a:ln>
          </p:spPr>
          <p:txBody>
            <a:bodyPr/>
            <a:lstStyle/>
            <a:p>
              <a:endParaRPr lang="es-419"/>
            </a:p>
          </p:txBody>
        </p:sp>
      </p:grpSp>
      <p:grpSp>
        <p:nvGrpSpPr>
          <p:cNvPr id="996" name="Group 995">
            <a:extLst>
              <a:ext uri="{FF2B5EF4-FFF2-40B4-BE49-F238E27FC236}">
                <a16:creationId xmlns:a16="http://schemas.microsoft.com/office/drawing/2014/main" id="{A8D3C765-EC13-48FC-BDFF-92E4F8E741F7}"/>
              </a:ext>
            </a:extLst>
          </p:cNvPr>
          <p:cNvGrpSpPr/>
          <p:nvPr/>
        </p:nvGrpSpPr>
        <p:grpSpPr>
          <a:xfrm>
            <a:off x="3614824" y="4194092"/>
            <a:ext cx="133165" cy="163430"/>
            <a:chOff x="3614824" y="4194092"/>
            <a:chExt cx="133165" cy="163430"/>
          </a:xfrm>
        </p:grpSpPr>
        <p:sp>
          <p:nvSpPr>
            <p:cNvPr id="383" name="Freeform: Shape 382">
              <a:extLst>
                <a:ext uri="{FF2B5EF4-FFF2-40B4-BE49-F238E27FC236}">
                  <a16:creationId xmlns:a16="http://schemas.microsoft.com/office/drawing/2014/main" id="{637C1F31-5A66-4C40-BF01-557CE9D86F8A}"/>
                </a:ext>
              </a:extLst>
            </p:cNvPr>
            <p:cNvSpPr/>
            <p:nvPr/>
          </p:nvSpPr>
          <p:spPr>
            <a:xfrm>
              <a:off x="3614824" y="4194092"/>
              <a:ext cx="133165" cy="163430"/>
            </a:xfrm>
            <a:custGeom>
              <a:avLst/>
              <a:gdLst/>
              <a:ahLst/>
              <a:cxnLst/>
              <a:rect l="0" t="0" r="0" b="0"/>
              <a:pathLst>
                <a:path w="54000" h="66272">
                  <a:moveTo>
                    <a:pt x="44795" y="66396"/>
                  </a:moveTo>
                  <a:lnTo>
                    <a:pt x="9205" y="66396"/>
                  </a:lnTo>
                  <a:lnTo>
                    <a:pt x="1841" y="1841"/>
                  </a:lnTo>
                  <a:lnTo>
                    <a:pt x="52159" y="1841"/>
                  </a:lnTo>
                  <a:close/>
                </a:path>
              </a:pathLst>
            </a:custGeom>
            <a:noFill/>
            <a:ln w="12700" cap="rnd">
              <a:solidFill>
                <a:schemeClr val="tx1"/>
              </a:solidFill>
              <a:prstDash val="solid"/>
              <a:round/>
            </a:ln>
          </p:spPr>
          <p:txBody>
            <a:bodyPr/>
            <a:lstStyle/>
            <a:p>
              <a:endParaRPr lang="es-419"/>
            </a:p>
          </p:txBody>
        </p:sp>
        <p:sp>
          <p:nvSpPr>
            <p:cNvPr id="384" name="Freeform: Shape 383">
              <a:extLst>
                <a:ext uri="{FF2B5EF4-FFF2-40B4-BE49-F238E27FC236}">
                  <a16:creationId xmlns:a16="http://schemas.microsoft.com/office/drawing/2014/main" id="{7A422059-1DF7-48CE-94E3-195D65D1743C}"/>
                </a:ext>
              </a:extLst>
            </p:cNvPr>
            <p:cNvSpPr/>
            <p:nvPr/>
          </p:nvSpPr>
          <p:spPr>
            <a:xfrm>
              <a:off x="3622089" y="4258255"/>
              <a:ext cx="115005" cy="6054"/>
            </a:xfrm>
            <a:custGeom>
              <a:avLst/>
              <a:gdLst/>
              <a:ahLst/>
              <a:cxnLst/>
              <a:rect l="0" t="0" r="0" b="0"/>
              <a:pathLst>
                <a:path w="46636" h="2454">
                  <a:moveTo>
                    <a:pt x="1841" y="1841"/>
                  </a:moveTo>
                  <a:lnTo>
                    <a:pt x="46268" y="1841"/>
                  </a:lnTo>
                </a:path>
              </a:pathLst>
            </a:custGeom>
            <a:ln w="12700" cap="rnd">
              <a:solidFill>
                <a:schemeClr val="tx1"/>
              </a:solidFill>
              <a:prstDash val="solid"/>
              <a:round/>
            </a:ln>
          </p:spPr>
          <p:txBody>
            <a:bodyPr/>
            <a:lstStyle/>
            <a:p>
              <a:endParaRPr lang="es-419"/>
            </a:p>
          </p:txBody>
        </p:sp>
      </p:grpSp>
      <p:grpSp>
        <p:nvGrpSpPr>
          <p:cNvPr id="995" name="Group 994">
            <a:extLst>
              <a:ext uri="{FF2B5EF4-FFF2-40B4-BE49-F238E27FC236}">
                <a16:creationId xmlns:a16="http://schemas.microsoft.com/office/drawing/2014/main" id="{AEEDD9F5-C256-4AC4-A5A0-9DF427591859}"/>
              </a:ext>
            </a:extLst>
          </p:cNvPr>
          <p:cNvGrpSpPr/>
          <p:nvPr/>
        </p:nvGrpSpPr>
        <p:grpSpPr>
          <a:xfrm>
            <a:off x="4211041" y="4194092"/>
            <a:ext cx="133165" cy="163430"/>
            <a:chOff x="4211041" y="4194092"/>
            <a:chExt cx="133165" cy="163430"/>
          </a:xfrm>
        </p:grpSpPr>
        <p:sp>
          <p:nvSpPr>
            <p:cNvPr id="385" name="Freeform: Shape 384">
              <a:extLst>
                <a:ext uri="{FF2B5EF4-FFF2-40B4-BE49-F238E27FC236}">
                  <a16:creationId xmlns:a16="http://schemas.microsoft.com/office/drawing/2014/main" id="{7768B5FE-CB41-41CF-A164-901FFFC9FE9B}"/>
                </a:ext>
              </a:extLst>
            </p:cNvPr>
            <p:cNvSpPr/>
            <p:nvPr/>
          </p:nvSpPr>
          <p:spPr>
            <a:xfrm>
              <a:off x="4211041" y="4194092"/>
              <a:ext cx="133165" cy="163430"/>
            </a:xfrm>
            <a:custGeom>
              <a:avLst/>
              <a:gdLst/>
              <a:ahLst/>
              <a:cxnLst/>
              <a:rect l="0" t="0" r="0" b="0"/>
              <a:pathLst>
                <a:path w="54000" h="66272">
                  <a:moveTo>
                    <a:pt x="44795" y="66396"/>
                  </a:moveTo>
                  <a:lnTo>
                    <a:pt x="9205" y="66396"/>
                  </a:lnTo>
                  <a:lnTo>
                    <a:pt x="1841" y="1841"/>
                  </a:lnTo>
                  <a:lnTo>
                    <a:pt x="52159" y="1841"/>
                  </a:lnTo>
                  <a:close/>
                </a:path>
              </a:pathLst>
            </a:custGeom>
            <a:noFill/>
            <a:ln w="12700" cap="rnd">
              <a:solidFill>
                <a:schemeClr val="tx1"/>
              </a:solidFill>
              <a:prstDash val="solid"/>
              <a:round/>
            </a:ln>
          </p:spPr>
          <p:txBody>
            <a:bodyPr/>
            <a:lstStyle/>
            <a:p>
              <a:endParaRPr lang="es-419"/>
            </a:p>
          </p:txBody>
        </p:sp>
        <p:sp>
          <p:nvSpPr>
            <p:cNvPr id="386" name="Freeform: Shape 385">
              <a:extLst>
                <a:ext uri="{FF2B5EF4-FFF2-40B4-BE49-F238E27FC236}">
                  <a16:creationId xmlns:a16="http://schemas.microsoft.com/office/drawing/2014/main" id="{54181904-FC5C-42EA-A2B1-149FFEDB1904}"/>
                </a:ext>
              </a:extLst>
            </p:cNvPr>
            <p:cNvSpPr/>
            <p:nvPr/>
          </p:nvSpPr>
          <p:spPr>
            <a:xfrm>
              <a:off x="4217699" y="4237070"/>
              <a:ext cx="115005" cy="18160"/>
            </a:xfrm>
            <a:custGeom>
              <a:avLst/>
              <a:gdLst/>
              <a:ahLst/>
              <a:cxnLst/>
              <a:rect l="0" t="0" r="0" b="0"/>
              <a:pathLst>
                <a:path w="46636" h="7363">
                  <a:moveTo>
                    <a:pt x="1841" y="1841"/>
                  </a:moveTo>
                  <a:cubicBezTo>
                    <a:pt x="18286" y="1841"/>
                    <a:pt x="29332" y="6995"/>
                    <a:pt x="46268" y="6995"/>
                  </a:cubicBezTo>
                </a:path>
              </a:pathLst>
            </a:custGeom>
            <a:noFill/>
            <a:ln w="12700" cap="rnd">
              <a:solidFill>
                <a:schemeClr val="tx1"/>
              </a:solidFill>
              <a:prstDash val="solid"/>
              <a:round/>
            </a:ln>
          </p:spPr>
          <p:txBody>
            <a:bodyPr/>
            <a:lstStyle/>
            <a:p>
              <a:endParaRPr lang="es-419"/>
            </a:p>
          </p:txBody>
        </p:sp>
        <p:sp>
          <p:nvSpPr>
            <p:cNvPr id="387" name="Freeform: Shape 386">
              <a:extLst>
                <a:ext uri="{FF2B5EF4-FFF2-40B4-BE49-F238E27FC236}">
                  <a16:creationId xmlns:a16="http://schemas.microsoft.com/office/drawing/2014/main" id="{E8C3BCD9-CA1B-4F59-BCDA-C259E23B1D37}"/>
                </a:ext>
              </a:extLst>
            </p:cNvPr>
            <p:cNvSpPr/>
            <p:nvPr/>
          </p:nvSpPr>
          <p:spPr>
            <a:xfrm>
              <a:off x="4242517" y="4259466"/>
              <a:ext cx="6054" cy="6054"/>
            </a:xfrm>
            <a:custGeom>
              <a:avLst/>
              <a:gdLst/>
              <a:ahLst/>
              <a:cxnLst/>
              <a:rect l="0" t="0" r="0" b="0"/>
              <a:pathLst>
                <a:path w="2454" h="2454">
                  <a:moveTo>
                    <a:pt x="1841" y="1841"/>
                  </a:moveTo>
                  <a:lnTo>
                    <a:pt x="1841" y="1841"/>
                  </a:lnTo>
                </a:path>
              </a:pathLst>
            </a:custGeom>
            <a:ln w="12700" cap="rnd">
              <a:solidFill>
                <a:schemeClr val="tx1"/>
              </a:solidFill>
              <a:prstDash val="solid"/>
              <a:round/>
            </a:ln>
          </p:spPr>
          <p:txBody>
            <a:bodyPr/>
            <a:lstStyle/>
            <a:p>
              <a:endParaRPr lang="es-419"/>
            </a:p>
          </p:txBody>
        </p:sp>
        <p:sp>
          <p:nvSpPr>
            <p:cNvPr id="388" name="Freeform: Shape 387">
              <a:extLst>
                <a:ext uri="{FF2B5EF4-FFF2-40B4-BE49-F238E27FC236}">
                  <a16:creationId xmlns:a16="http://schemas.microsoft.com/office/drawing/2014/main" id="{1D1EB1C2-C0D8-4FF0-BC0C-534A343D34B1}"/>
                </a:ext>
              </a:extLst>
            </p:cNvPr>
            <p:cNvSpPr/>
            <p:nvPr/>
          </p:nvSpPr>
          <p:spPr>
            <a:xfrm>
              <a:off x="4285493" y="4287308"/>
              <a:ext cx="6054" cy="6054"/>
            </a:xfrm>
            <a:custGeom>
              <a:avLst/>
              <a:gdLst/>
              <a:ahLst/>
              <a:cxnLst/>
              <a:rect l="0" t="0" r="0" b="0"/>
              <a:pathLst>
                <a:path w="2454" h="2454">
                  <a:moveTo>
                    <a:pt x="1841" y="1841"/>
                  </a:moveTo>
                  <a:lnTo>
                    <a:pt x="1841" y="1841"/>
                  </a:lnTo>
                </a:path>
              </a:pathLst>
            </a:custGeom>
            <a:ln w="12700" cap="rnd">
              <a:solidFill>
                <a:schemeClr val="tx1"/>
              </a:solidFill>
              <a:prstDash val="solid"/>
              <a:round/>
            </a:ln>
          </p:spPr>
          <p:txBody>
            <a:bodyPr/>
            <a:lstStyle/>
            <a:p>
              <a:endParaRPr lang="es-419"/>
            </a:p>
          </p:txBody>
        </p:sp>
        <p:sp>
          <p:nvSpPr>
            <p:cNvPr id="389" name="Freeform: Shape 388">
              <a:extLst>
                <a:ext uri="{FF2B5EF4-FFF2-40B4-BE49-F238E27FC236}">
                  <a16:creationId xmlns:a16="http://schemas.microsoft.com/office/drawing/2014/main" id="{CA8C0EA6-EC98-48DC-BED2-A72F475408FE}"/>
                </a:ext>
              </a:extLst>
            </p:cNvPr>
            <p:cNvSpPr/>
            <p:nvPr/>
          </p:nvSpPr>
          <p:spPr>
            <a:xfrm>
              <a:off x="4264307" y="4293362"/>
              <a:ext cx="6054" cy="6054"/>
            </a:xfrm>
            <a:custGeom>
              <a:avLst/>
              <a:gdLst/>
              <a:ahLst/>
              <a:cxnLst/>
              <a:rect l="0" t="0" r="0" b="0"/>
              <a:pathLst>
                <a:path w="2454" h="2454">
                  <a:moveTo>
                    <a:pt x="1841" y="1841"/>
                  </a:moveTo>
                  <a:lnTo>
                    <a:pt x="1841" y="1841"/>
                  </a:lnTo>
                </a:path>
              </a:pathLst>
            </a:custGeom>
            <a:ln w="12700" cap="rnd">
              <a:solidFill>
                <a:schemeClr val="tx1"/>
              </a:solidFill>
              <a:prstDash val="solid"/>
              <a:round/>
            </a:ln>
          </p:spPr>
          <p:txBody>
            <a:bodyPr/>
            <a:lstStyle/>
            <a:p>
              <a:endParaRPr lang="es-419"/>
            </a:p>
          </p:txBody>
        </p:sp>
        <p:sp>
          <p:nvSpPr>
            <p:cNvPr id="390" name="Freeform: Shape 389">
              <a:extLst>
                <a:ext uri="{FF2B5EF4-FFF2-40B4-BE49-F238E27FC236}">
                  <a16:creationId xmlns:a16="http://schemas.microsoft.com/office/drawing/2014/main" id="{465EA0E0-960B-4264-BBB7-B829C0175FF2}"/>
                </a:ext>
              </a:extLst>
            </p:cNvPr>
            <p:cNvSpPr/>
            <p:nvPr/>
          </p:nvSpPr>
          <p:spPr>
            <a:xfrm>
              <a:off x="4270361" y="4318180"/>
              <a:ext cx="6054" cy="6054"/>
            </a:xfrm>
            <a:custGeom>
              <a:avLst/>
              <a:gdLst/>
              <a:ahLst/>
              <a:cxnLst/>
              <a:rect l="0" t="0" r="0" b="0"/>
              <a:pathLst>
                <a:path w="2454" h="2454">
                  <a:moveTo>
                    <a:pt x="1841" y="1841"/>
                  </a:moveTo>
                  <a:lnTo>
                    <a:pt x="1841" y="1841"/>
                  </a:lnTo>
                </a:path>
              </a:pathLst>
            </a:custGeom>
            <a:ln w="12700" cap="rnd">
              <a:solidFill>
                <a:schemeClr val="tx1"/>
              </a:solidFill>
              <a:prstDash val="solid"/>
              <a:round/>
            </a:ln>
          </p:spPr>
          <p:txBody>
            <a:bodyPr/>
            <a:lstStyle/>
            <a:p>
              <a:endParaRPr lang="es-419"/>
            </a:p>
          </p:txBody>
        </p:sp>
        <p:sp>
          <p:nvSpPr>
            <p:cNvPr id="391" name="Freeform: Shape 390">
              <a:extLst>
                <a:ext uri="{FF2B5EF4-FFF2-40B4-BE49-F238E27FC236}">
                  <a16:creationId xmlns:a16="http://schemas.microsoft.com/office/drawing/2014/main" id="{227CE896-C571-4D4B-A46E-7087E0A9C9B5}"/>
                </a:ext>
              </a:extLst>
            </p:cNvPr>
            <p:cNvSpPr/>
            <p:nvPr/>
          </p:nvSpPr>
          <p:spPr>
            <a:xfrm>
              <a:off x="4270361" y="4265518"/>
              <a:ext cx="6054" cy="6054"/>
            </a:xfrm>
            <a:custGeom>
              <a:avLst/>
              <a:gdLst/>
              <a:ahLst/>
              <a:cxnLst/>
              <a:rect l="0" t="0" r="0" b="0"/>
              <a:pathLst>
                <a:path w="2454" h="2454">
                  <a:moveTo>
                    <a:pt x="1841" y="1841"/>
                  </a:moveTo>
                  <a:lnTo>
                    <a:pt x="1841" y="1841"/>
                  </a:lnTo>
                </a:path>
              </a:pathLst>
            </a:custGeom>
            <a:ln w="12700" cap="rnd">
              <a:solidFill>
                <a:schemeClr val="tx1"/>
              </a:solidFill>
              <a:prstDash val="solid"/>
              <a:round/>
            </a:ln>
          </p:spPr>
          <p:txBody>
            <a:bodyPr/>
            <a:lstStyle/>
            <a:p>
              <a:endParaRPr lang="es-419"/>
            </a:p>
          </p:txBody>
        </p:sp>
        <p:sp>
          <p:nvSpPr>
            <p:cNvPr id="392" name="Freeform: Shape 391">
              <a:extLst>
                <a:ext uri="{FF2B5EF4-FFF2-40B4-BE49-F238E27FC236}">
                  <a16:creationId xmlns:a16="http://schemas.microsoft.com/office/drawing/2014/main" id="{9DFA73ED-1532-41EB-9502-8502BAD404F5}"/>
                </a:ext>
              </a:extLst>
            </p:cNvPr>
            <p:cNvSpPr/>
            <p:nvPr/>
          </p:nvSpPr>
          <p:spPr>
            <a:xfrm>
              <a:off x="4300020" y="4299416"/>
              <a:ext cx="6054" cy="6054"/>
            </a:xfrm>
            <a:custGeom>
              <a:avLst/>
              <a:gdLst/>
              <a:ahLst/>
              <a:cxnLst/>
              <a:rect l="0" t="0" r="0" b="0"/>
              <a:pathLst>
                <a:path w="2454" h="2454">
                  <a:moveTo>
                    <a:pt x="1841" y="1841"/>
                  </a:moveTo>
                  <a:lnTo>
                    <a:pt x="1841" y="1841"/>
                  </a:lnTo>
                </a:path>
              </a:pathLst>
            </a:custGeom>
            <a:ln w="12700" cap="rnd">
              <a:solidFill>
                <a:schemeClr val="tx1"/>
              </a:solidFill>
              <a:prstDash val="solid"/>
              <a:round/>
            </a:ln>
          </p:spPr>
          <p:txBody>
            <a:bodyPr/>
            <a:lstStyle/>
            <a:p>
              <a:endParaRPr lang="es-419"/>
            </a:p>
          </p:txBody>
        </p:sp>
        <p:sp>
          <p:nvSpPr>
            <p:cNvPr id="393" name="Freeform: Shape 392">
              <a:extLst>
                <a:ext uri="{FF2B5EF4-FFF2-40B4-BE49-F238E27FC236}">
                  <a16:creationId xmlns:a16="http://schemas.microsoft.com/office/drawing/2014/main" id="{1B926203-B4D5-49C7-BBB5-97682AC1EE5C}"/>
                </a:ext>
              </a:extLst>
            </p:cNvPr>
            <p:cNvSpPr/>
            <p:nvPr/>
          </p:nvSpPr>
          <p:spPr>
            <a:xfrm>
              <a:off x="4309100" y="4277019"/>
              <a:ext cx="6054" cy="6054"/>
            </a:xfrm>
            <a:custGeom>
              <a:avLst/>
              <a:gdLst/>
              <a:ahLst/>
              <a:cxnLst/>
              <a:rect l="0" t="0" r="0" b="0"/>
              <a:pathLst>
                <a:path w="2454" h="2454">
                  <a:moveTo>
                    <a:pt x="1841" y="1841"/>
                  </a:moveTo>
                  <a:lnTo>
                    <a:pt x="1841" y="1841"/>
                  </a:lnTo>
                </a:path>
              </a:pathLst>
            </a:custGeom>
            <a:ln w="12700" cap="rnd">
              <a:solidFill>
                <a:schemeClr val="tx1"/>
              </a:solidFill>
              <a:prstDash val="solid"/>
              <a:round/>
            </a:ln>
          </p:spPr>
          <p:txBody>
            <a:bodyPr/>
            <a:lstStyle/>
            <a:p>
              <a:endParaRPr lang="es-419"/>
            </a:p>
          </p:txBody>
        </p:sp>
        <p:sp>
          <p:nvSpPr>
            <p:cNvPr id="394" name="Freeform: Shape 393">
              <a:extLst>
                <a:ext uri="{FF2B5EF4-FFF2-40B4-BE49-F238E27FC236}">
                  <a16:creationId xmlns:a16="http://schemas.microsoft.com/office/drawing/2014/main" id="{ACD2549E-8952-45A4-866F-3847225E8BD0}"/>
                </a:ext>
              </a:extLst>
            </p:cNvPr>
            <p:cNvSpPr/>
            <p:nvPr/>
          </p:nvSpPr>
          <p:spPr>
            <a:xfrm>
              <a:off x="4247358" y="4331496"/>
              <a:ext cx="6054" cy="6054"/>
            </a:xfrm>
            <a:custGeom>
              <a:avLst/>
              <a:gdLst/>
              <a:ahLst/>
              <a:cxnLst/>
              <a:rect l="0" t="0" r="0" b="0"/>
              <a:pathLst>
                <a:path w="2454" h="2454">
                  <a:moveTo>
                    <a:pt x="1841" y="1841"/>
                  </a:moveTo>
                  <a:lnTo>
                    <a:pt x="1841" y="1841"/>
                  </a:lnTo>
                </a:path>
              </a:pathLst>
            </a:custGeom>
            <a:ln w="12700" cap="rnd">
              <a:solidFill>
                <a:schemeClr val="tx1"/>
              </a:solidFill>
              <a:prstDash val="solid"/>
              <a:round/>
            </a:ln>
          </p:spPr>
          <p:txBody>
            <a:bodyPr/>
            <a:lstStyle/>
            <a:p>
              <a:endParaRPr lang="es-419"/>
            </a:p>
          </p:txBody>
        </p:sp>
        <p:sp>
          <p:nvSpPr>
            <p:cNvPr id="395" name="Freeform: Shape 394">
              <a:extLst>
                <a:ext uri="{FF2B5EF4-FFF2-40B4-BE49-F238E27FC236}">
                  <a16:creationId xmlns:a16="http://schemas.microsoft.com/office/drawing/2014/main" id="{271A3FD5-D9B4-40C4-BF02-8A092AB918EF}"/>
                </a:ext>
              </a:extLst>
            </p:cNvPr>
            <p:cNvSpPr/>
            <p:nvPr/>
          </p:nvSpPr>
          <p:spPr>
            <a:xfrm>
              <a:off x="4295783" y="4331496"/>
              <a:ext cx="6054" cy="6054"/>
            </a:xfrm>
            <a:custGeom>
              <a:avLst/>
              <a:gdLst/>
              <a:ahLst/>
              <a:cxnLst/>
              <a:rect l="0" t="0" r="0" b="0"/>
              <a:pathLst>
                <a:path w="2454" h="2454">
                  <a:moveTo>
                    <a:pt x="1841" y="1841"/>
                  </a:moveTo>
                  <a:lnTo>
                    <a:pt x="1841" y="1841"/>
                  </a:lnTo>
                </a:path>
              </a:pathLst>
            </a:custGeom>
            <a:ln w="12700" cap="rnd">
              <a:solidFill>
                <a:schemeClr val="tx1"/>
              </a:solidFill>
              <a:prstDash val="solid"/>
              <a:round/>
            </a:ln>
          </p:spPr>
          <p:txBody>
            <a:bodyPr/>
            <a:lstStyle/>
            <a:p>
              <a:endParaRPr lang="es-419"/>
            </a:p>
          </p:txBody>
        </p:sp>
        <p:sp>
          <p:nvSpPr>
            <p:cNvPr id="396" name="Freeform: Shape 395">
              <a:extLst>
                <a:ext uri="{FF2B5EF4-FFF2-40B4-BE49-F238E27FC236}">
                  <a16:creationId xmlns:a16="http://schemas.microsoft.com/office/drawing/2014/main" id="{00CAC52B-E98A-47EF-8A28-21480B22BDA3}"/>
                </a:ext>
              </a:extLst>
            </p:cNvPr>
            <p:cNvSpPr/>
            <p:nvPr/>
          </p:nvSpPr>
          <p:spPr>
            <a:xfrm>
              <a:off x="4242517" y="4293362"/>
              <a:ext cx="6054" cy="6054"/>
            </a:xfrm>
            <a:custGeom>
              <a:avLst/>
              <a:gdLst/>
              <a:ahLst/>
              <a:cxnLst/>
              <a:rect l="0" t="0" r="0" b="0"/>
              <a:pathLst>
                <a:path w="2454" h="2454">
                  <a:moveTo>
                    <a:pt x="1841" y="1841"/>
                  </a:moveTo>
                  <a:lnTo>
                    <a:pt x="1841" y="1841"/>
                  </a:lnTo>
                </a:path>
              </a:pathLst>
            </a:custGeom>
            <a:ln w="12700" cap="rnd">
              <a:solidFill>
                <a:schemeClr val="tx1"/>
              </a:solidFill>
              <a:prstDash val="solid"/>
              <a:round/>
            </a:ln>
          </p:spPr>
          <p:txBody>
            <a:bodyPr/>
            <a:lstStyle/>
            <a:p>
              <a:endParaRPr lang="es-419"/>
            </a:p>
          </p:txBody>
        </p:sp>
      </p:grpSp>
      <p:grpSp>
        <p:nvGrpSpPr>
          <p:cNvPr id="994" name="Group 993">
            <a:extLst>
              <a:ext uri="{FF2B5EF4-FFF2-40B4-BE49-F238E27FC236}">
                <a16:creationId xmlns:a16="http://schemas.microsoft.com/office/drawing/2014/main" id="{839B7DCB-B01E-4FDE-957C-6253AF58EAE7}"/>
              </a:ext>
            </a:extLst>
          </p:cNvPr>
          <p:cNvGrpSpPr/>
          <p:nvPr/>
        </p:nvGrpSpPr>
        <p:grpSpPr>
          <a:xfrm>
            <a:off x="4792124" y="4176539"/>
            <a:ext cx="163430" cy="202169"/>
            <a:chOff x="4792124" y="4176539"/>
            <a:chExt cx="163430" cy="202169"/>
          </a:xfrm>
        </p:grpSpPr>
        <p:sp>
          <p:nvSpPr>
            <p:cNvPr id="397" name="Freeform: Shape 396">
              <a:extLst>
                <a:ext uri="{FF2B5EF4-FFF2-40B4-BE49-F238E27FC236}">
                  <a16:creationId xmlns:a16="http://schemas.microsoft.com/office/drawing/2014/main" id="{38C1D6CD-9D59-4B73-B278-A51272D494FD}"/>
                </a:ext>
              </a:extLst>
            </p:cNvPr>
            <p:cNvSpPr/>
            <p:nvPr/>
          </p:nvSpPr>
          <p:spPr>
            <a:xfrm>
              <a:off x="4806047" y="4233437"/>
              <a:ext cx="115005" cy="145271"/>
            </a:xfrm>
            <a:custGeom>
              <a:avLst/>
              <a:gdLst/>
              <a:ahLst/>
              <a:cxnLst/>
              <a:rect l="0" t="0" r="0" b="0"/>
              <a:pathLst>
                <a:path w="46636" h="58909">
                  <a:moveTo>
                    <a:pt x="38904" y="57314"/>
                  </a:moveTo>
                  <a:lnTo>
                    <a:pt x="8223" y="57314"/>
                  </a:lnTo>
                  <a:lnTo>
                    <a:pt x="1841" y="1841"/>
                  </a:lnTo>
                  <a:lnTo>
                    <a:pt x="45286" y="1841"/>
                  </a:lnTo>
                  <a:close/>
                </a:path>
              </a:pathLst>
            </a:custGeom>
            <a:noFill/>
            <a:ln w="12700" cap="rnd">
              <a:solidFill>
                <a:schemeClr val="tx1"/>
              </a:solidFill>
              <a:prstDash val="solid"/>
              <a:round/>
            </a:ln>
          </p:spPr>
          <p:txBody>
            <a:bodyPr/>
            <a:lstStyle/>
            <a:p>
              <a:endParaRPr lang="es-419"/>
            </a:p>
          </p:txBody>
        </p:sp>
        <p:sp>
          <p:nvSpPr>
            <p:cNvPr id="398" name="Freeform: Shape 397">
              <a:extLst>
                <a:ext uri="{FF2B5EF4-FFF2-40B4-BE49-F238E27FC236}">
                  <a16:creationId xmlns:a16="http://schemas.microsoft.com/office/drawing/2014/main" id="{E7E92495-A42D-4475-AA21-D80A34956578}"/>
                </a:ext>
              </a:extLst>
            </p:cNvPr>
            <p:cNvSpPr/>
            <p:nvPr/>
          </p:nvSpPr>
          <p:spPr>
            <a:xfrm>
              <a:off x="4809679" y="4263096"/>
              <a:ext cx="108954" cy="6054"/>
            </a:xfrm>
            <a:custGeom>
              <a:avLst/>
              <a:gdLst/>
              <a:ahLst/>
              <a:cxnLst/>
              <a:rect l="0" t="0" r="0" b="0"/>
              <a:pathLst>
                <a:path w="44181" h="2454">
                  <a:moveTo>
                    <a:pt x="1841" y="1841"/>
                  </a:moveTo>
                  <a:lnTo>
                    <a:pt x="42341" y="1841"/>
                  </a:lnTo>
                </a:path>
              </a:pathLst>
            </a:custGeom>
            <a:ln w="12700" cap="rnd">
              <a:solidFill>
                <a:schemeClr val="tx1"/>
              </a:solidFill>
              <a:prstDash val="solid"/>
              <a:round/>
            </a:ln>
          </p:spPr>
          <p:txBody>
            <a:bodyPr/>
            <a:lstStyle/>
            <a:p>
              <a:endParaRPr lang="es-419"/>
            </a:p>
          </p:txBody>
        </p:sp>
        <p:sp>
          <p:nvSpPr>
            <p:cNvPr id="399" name="Freeform: Shape 398">
              <a:extLst>
                <a:ext uri="{FF2B5EF4-FFF2-40B4-BE49-F238E27FC236}">
                  <a16:creationId xmlns:a16="http://schemas.microsoft.com/office/drawing/2014/main" id="{63D8385F-1C99-4241-BC5C-6A7004303988}"/>
                </a:ext>
              </a:extLst>
            </p:cNvPr>
            <p:cNvSpPr/>
            <p:nvPr/>
          </p:nvSpPr>
          <p:spPr>
            <a:xfrm>
              <a:off x="4836917" y="4287308"/>
              <a:ext cx="24211" cy="24211"/>
            </a:xfrm>
            <a:custGeom>
              <a:avLst/>
              <a:gdLst/>
              <a:ahLst/>
              <a:cxnLst/>
              <a:rect l="0" t="0" r="0" b="0"/>
              <a:pathLst>
                <a:path w="9818" h="9818">
                  <a:moveTo>
                    <a:pt x="1841" y="1841"/>
                  </a:moveTo>
                  <a:lnTo>
                    <a:pt x="9450" y="1841"/>
                  </a:lnTo>
                  <a:lnTo>
                    <a:pt x="9450" y="9450"/>
                  </a:lnTo>
                  <a:lnTo>
                    <a:pt x="1841" y="9450"/>
                  </a:lnTo>
                  <a:close/>
                </a:path>
              </a:pathLst>
            </a:custGeom>
            <a:noFill/>
            <a:ln w="12700" cap="rnd">
              <a:solidFill>
                <a:schemeClr val="tx1"/>
              </a:solidFill>
              <a:prstDash val="solid"/>
              <a:round/>
            </a:ln>
          </p:spPr>
          <p:txBody>
            <a:bodyPr/>
            <a:lstStyle/>
            <a:p>
              <a:endParaRPr lang="es-419"/>
            </a:p>
          </p:txBody>
        </p:sp>
        <p:sp>
          <p:nvSpPr>
            <p:cNvPr id="400" name="Freeform: Shape 399">
              <a:extLst>
                <a:ext uri="{FF2B5EF4-FFF2-40B4-BE49-F238E27FC236}">
                  <a16:creationId xmlns:a16="http://schemas.microsoft.com/office/drawing/2014/main" id="{CBF5A278-F4CD-430C-8971-B9929F1D4BC4}"/>
                </a:ext>
              </a:extLst>
            </p:cNvPr>
            <p:cNvSpPr/>
            <p:nvPr/>
          </p:nvSpPr>
          <p:spPr>
            <a:xfrm>
              <a:off x="4859483" y="4316831"/>
              <a:ext cx="36317" cy="36317"/>
            </a:xfrm>
            <a:custGeom>
              <a:avLst/>
              <a:gdLst/>
              <a:ahLst/>
              <a:cxnLst/>
              <a:rect l="0" t="0" r="0" b="0"/>
              <a:pathLst>
                <a:path w="14727" h="14727">
                  <a:moveTo>
                    <a:pt x="6486" y="2530"/>
                  </a:moveTo>
                  <a:lnTo>
                    <a:pt x="12986" y="6487"/>
                  </a:lnTo>
                  <a:lnTo>
                    <a:pt x="9029" y="12986"/>
                  </a:lnTo>
                  <a:lnTo>
                    <a:pt x="2530" y="9030"/>
                  </a:lnTo>
                  <a:close/>
                </a:path>
              </a:pathLst>
            </a:custGeom>
            <a:noFill/>
            <a:ln w="12700" cap="rnd">
              <a:solidFill>
                <a:schemeClr val="tx1"/>
              </a:solidFill>
              <a:prstDash val="solid"/>
              <a:round/>
            </a:ln>
          </p:spPr>
          <p:txBody>
            <a:bodyPr/>
            <a:lstStyle/>
            <a:p>
              <a:endParaRPr lang="es-419"/>
            </a:p>
          </p:txBody>
        </p:sp>
        <p:sp>
          <p:nvSpPr>
            <p:cNvPr id="401" name="Freeform: Shape 400">
              <a:extLst>
                <a:ext uri="{FF2B5EF4-FFF2-40B4-BE49-F238E27FC236}">
                  <a16:creationId xmlns:a16="http://schemas.microsoft.com/office/drawing/2014/main" id="{01B4CD26-FDCE-45F3-8317-61BD20B45A5B}"/>
                </a:ext>
              </a:extLst>
            </p:cNvPr>
            <p:cNvSpPr/>
            <p:nvPr/>
          </p:nvSpPr>
          <p:spPr>
            <a:xfrm>
              <a:off x="4878681" y="4197725"/>
              <a:ext cx="72637" cy="72637"/>
            </a:xfrm>
            <a:custGeom>
              <a:avLst/>
              <a:gdLst/>
              <a:ahLst/>
              <a:cxnLst/>
              <a:rect l="0" t="0" r="0" b="0"/>
              <a:pathLst>
                <a:path w="29454" h="29454">
                  <a:moveTo>
                    <a:pt x="1841" y="15832"/>
                  </a:moveTo>
                  <a:cubicBezTo>
                    <a:pt x="1841" y="7977"/>
                    <a:pt x="8223" y="1841"/>
                    <a:pt x="15832" y="1841"/>
                  </a:cubicBezTo>
                  <a:cubicBezTo>
                    <a:pt x="23686" y="1841"/>
                    <a:pt x="29823" y="8223"/>
                    <a:pt x="29823" y="15832"/>
                  </a:cubicBezTo>
                  <a:cubicBezTo>
                    <a:pt x="29823" y="23441"/>
                    <a:pt x="23441" y="29822"/>
                    <a:pt x="15832" y="29822"/>
                  </a:cubicBezTo>
                  <a:cubicBezTo>
                    <a:pt x="15341" y="29822"/>
                    <a:pt x="14850" y="29822"/>
                    <a:pt x="14605" y="29822"/>
                  </a:cubicBezTo>
                </a:path>
              </a:pathLst>
            </a:custGeom>
            <a:noFill/>
            <a:ln w="12700" cap="rnd">
              <a:solidFill>
                <a:schemeClr val="tx1"/>
              </a:solidFill>
              <a:prstDash val="solid"/>
              <a:round/>
            </a:ln>
          </p:spPr>
          <p:txBody>
            <a:bodyPr/>
            <a:lstStyle/>
            <a:p>
              <a:endParaRPr lang="es-419"/>
            </a:p>
          </p:txBody>
        </p:sp>
        <p:sp>
          <p:nvSpPr>
            <p:cNvPr id="402" name="Freeform: Shape 401">
              <a:extLst>
                <a:ext uri="{FF2B5EF4-FFF2-40B4-BE49-F238E27FC236}">
                  <a16:creationId xmlns:a16="http://schemas.microsoft.com/office/drawing/2014/main" id="{4F332A20-7DFD-4B5D-897B-41351C056DF3}"/>
                </a:ext>
              </a:extLst>
            </p:cNvPr>
            <p:cNvSpPr/>
            <p:nvPr/>
          </p:nvSpPr>
          <p:spPr>
            <a:xfrm>
              <a:off x="4792124" y="4176539"/>
              <a:ext cx="48423" cy="60528"/>
            </a:xfrm>
            <a:custGeom>
              <a:avLst/>
              <a:gdLst/>
              <a:ahLst/>
              <a:cxnLst/>
              <a:rect l="0" t="0" r="0" b="0"/>
              <a:pathLst>
                <a:path w="19636" h="24545">
                  <a:moveTo>
                    <a:pt x="20004" y="24423"/>
                  </a:moveTo>
                  <a:lnTo>
                    <a:pt x="16077" y="1841"/>
                  </a:lnTo>
                  <a:lnTo>
                    <a:pt x="1841" y="1841"/>
                  </a:lnTo>
                </a:path>
              </a:pathLst>
            </a:custGeom>
            <a:noFill/>
            <a:ln w="12700" cap="rnd">
              <a:solidFill>
                <a:schemeClr val="tx1"/>
              </a:solidFill>
              <a:prstDash val="solid"/>
              <a:round/>
            </a:ln>
          </p:spPr>
          <p:txBody>
            <a:bodyPr/>
            <a:lstStyle/>
            <a:p>
              <a:endParaRPr lang="es-419"/>
            </a:p>
          </p:txBody>
        </p:sp>
        <p:sp>
          <p:nvSpPr>
            <p:cNvPr id="403" name="Freeform: Shape 402">
              <a:extLst>
                <a:ext uri="{FF2B5EF4-FFF2-40B4-BE49-F238E27FC236}">
                  <a16:creationId xmlns:a16="http://schemas.microsoft.com/office/drawing/2014/main" id="{DECF5644-01AA-4324-A39C-1F76BD1CBA2D}"/>
                </a:ext>
              </a:extLst>
            </p:cNvPr>
            <p:cNvSpPr/>
            <p:nvPr/>
          </p:nvSpPr>
          <p:spPr>
            <a:xfrm>
              <a:off x="4913183" y="4197725"/>
              <a:ext cx="6054" cy="42371"/>
            </a:xfrm>
            <a:custGeom>
              <a:avLst/>
              <a:gdLst/>
              <a:ahLst/>
              <a:cxnLst/>
              <a:rect l="0" t="0" r="0" b="0"/>
              <a:pathLst>
                <a:path w="2454" h="17181">
                  <a:moveTo>
                    <a:pt x="1841" y="16323"/>
                  </a:moveTo>
                  <a:lnTo>
                    <a:pt x="1841" y="1841"/>
                  </a:lnTo>
                </a:path>
              </a:pathLst>
            </a:custGeom>
            <a:ln w="12700" cap="rnd">
              <a:solidFill>
                <a:schemeClr val="tx1"/>
              </a:solidFill>
              <a:prstDash val="solid"/>
              <a:round/>
            </a:ln>
          </p:spPr>
          <p:txBody>
            <a:bodyPr/>
            <a:lstStyle/>
            <a:p>
              <a:endParaRPr lang="es-419"/>
            </a:p>
          </p:txBody>
        </p:sp>
        <p:sp>
          <p:nvSpPr>
            <p:cNvPr id="404" name="Freeform: Shape 403">
              <a:extLst>
                <a:ext uri="{FF2B5EF4-FFF2-40B4-BE49-F238E27FC236}">
                  <a16:creationId xmlns:a16="http://schemas.microsoft.com/office/drawing/2014/main" id="{B0E9CC2F-FF73-444B-9491-E8D27B3B30A2}"/>
                </a:ext>
              </a:extLst>
            </p:cNvPr>
            <p:cNvSpPr/>
            <p:nvPr/>
          </p:nvSpPr>
          <p:spPr>
            <a:xfrm>
              <a:off x="4888972" y="4208015"/>
              <a:ext cx="54477" cy="54477"/>
            </a:xfrm>
            <a:custGeom>
              <a:avLst/>
              <a:gdLst/>
              <a:ahLst/>
              <a:cxnLst/>
              <a:rect l="0" t="0" r="0" b="0"/>
              <a:pathLst>
                <a:path w="22090" h="22090">
                  <a:moveTo>
                    <a:pt x="1841" y="1841"/>
                  </a:moveTo>
                  <a:lnTo>
                    <a:pt x="21477" y="21477"/>
                  </a:lnTo>
                </a:path>
              </a:pathLst>
            </a:custGeom>
            <a:ln w="12700" cap="rnd">
              <a:solidFill>
                <a:schemeClr val="tx1"/>
              </a:solidFill>
              <a:prstDash val="solid"/>
              <a:round/>
            </a:ln>
          </p:spPr>
          <p:txBody>
            <a:bodyPr/>
            <a:lstStyle/>
            <a:p>
              <a:endParaRPr lang="es-419"/>
            </a:p>
          </p:txBody>
        </p:sp>
        <p:sp>
          <p:nvSpPr>
            <p:cNvPr id="405" name="Freeform: Shape 404">
              <a:extLst>
                <a:ext uri="{FF2B5EF4-FFF2-40B4-BE49-F238E27FC236}">
                  <a16:creationId xmlns:a16="http://schemas.microsoft.com/office/drawing/2014/main" id="{CD3DE1A8-0626-4868-972F-745D96F3FCC4}"/>
                </a:ext>
              </a:extLst>
            </p:cNvPr>
            <p:cNvSpPr/>
            <p:nvPr/>
          </p:nvSpPr>
          <p:spPr>
            <a:xfrm>
              <a:off x="4913183" y="4208619"/>
              <a:ext cx="30265" cy="30265"/>
            </a:xfrm>
            <a:custGeom>
              <a:avLst/>
              <a:gdLst/>
              <a:ahLst/>
              <a:cxnLst/>
              <a:rect l="0" t="0" r="0" b="0"/>
              <a:pathLst>
                <a:path w="12272" h="12272">
                  <a:moveTo>
                    <a:pt x="1841" y="11904"/>
                  </a:moveTo>
                  <a:lnTo>
                    <a:pt x="11905" y="1841"/>
                  </a:lnTo>
                </a:path>
              </a:pathLst>
            </a:custGeom>
            <a:ln w="12700" cap="rnd">
              <a:solidFill>
                <a:schemeClr val="tx1"/>
              </a:solidFill>
              <a:prstDash val="solid"/>
              <a:round/>
            </a:ln>
          </p:spPr>
          <p:txBody>
            <a:bodyPr/>
            <a:lstStyle/>
            <a:p>
              <a:endParaRPr lang="es-419"/>
            </a:p>
          </p:txBody>
        </p:sp>
        <p:sp>
          <p:nvSpPr>
            <p:cNvPr id="406" name="Freeform: Shape 405">
              <a:extLst>
                <a:ext uri="{FF2B5EF4-FFF2-40B4-BE49-F238E27FC236}">
                  <a16:creationId xmlns:a16="http://schemas.microsoft.com/office/drawing/2014/main" id="{2686D225-4651-4182-B699-2C81C56423FD}"/>
                </a:ext>
              </a:extLst>
            </p:cNvPr>
            <p:cNvSpPr/>
            <p:nvPr/>
          </p:nvSpPr>
          <p:spPr>
            <a:xfrm>
              <a:off x="4913183" y="4232227"/>
              <a:ext cx="42371" cy="6054"/>
            </a:xfrm>
            <a:custGeom>
              <a:avLst/>
              <a:gdLst/>
              <a:ahLst/>
              <a:cxnLst/>
              <a:rect l="0" t="0" r="0" b="0"/>
              <a:pathLst>
                <a:path w="17181" h="2454">
                  <a:moveTo>
                    <a:pt x="15832" y="1841"/>
                  </a:moveTo>
                  <a:lnTo>
                    <a:pt x="1841" y="1841"/>
                  </a:lnTo>
                </a:path>
              </a:pathLst>
            </a:custGeom>
            <a:ln w="12700" cap="rnd">
              <a:solidFill>
                <a:schemeClr val="tx1"/>
              </a:solidFill>
              <a:prstDash val="solid"/>
              <a:round/>
            </a:ln>
          </p:spPr>
          <p:txBody>
            <a:bodyPr/>
            <a:lstStyle/>
            <a:p>
              <a:endParaRPr lang="es-419"/>
            </a:p>
          </p:txBody>
        </p:sp>
      </p:grpSp>
      <p:grpSp>
        <p:nvGrpSpPr>
          <p:cNvPr id="993" name="Group 992">
            <a:extLst>
              <a:ext uri="{FF2B5EF4-FFF2-40B4-BE49-F238E27FC236}">
                <a16:creationId xmlns:a16="http://schemas.microsoft.com/office/drawing/2014/main" id="{CD87C38D-463D-4A4F-BBB4-93A9F1F90C8A}"/>
              </a:ext>
            </a:extLst>
          </p:cNvPr>
          <p:cNvGrpSpPr/>
          <p:nvPr/>
        </p:nvGrpSpPr>
        <p:grpSpPr>
          <a:xfrm>
            <a:off x="5393788" y="4176539"/>
            <a:ext cx="148299" cy="198537"/>
            <a:chOff x="5393788" y="4176539"/>
            <a:chExt cx="148299" cy="198537"/>
          </a:xfrm>
        </p:grpSpPr>
        <p:sp>
          <p:nvSpPr>
            <p:cNvPr id="407" name="Freeform: Shape 406">
              <a:extLst>
                <a:ext uri="{FF2B5EF4-FFF2-40B4-BE49-F238E27FC236}">
                  <a16:creationId xmlns:a16="http://schemas.microsoft.com/office/drawing/2014/main" id="{27D70C7A-1C57-4E53-ABE0-C8B0CA9AF8D5}"/>
                </a:ext>
              </a:extLst>
            </p:cNvPr>
            <p:cNvSpPr/>
            <p:nvPr/>
          </p:nvSpPr>
          <p:spPr>
            <a:xfrm>
              <a:off x="5410133" y="4241911"/>
              <a:ext cx="108954" cy="133165"/>
            </a:xfrm>
            <a:custGeom>
              <a:avLst/>
              <a:gdLst/>
              <a:ahLst/>
              <a:cxnLst/>
              <a:rect l="0" t="0" r="0" b="0"/>
              <a:pathLst>
                <a:path w="44181" h="54000">
                  <a:moveTo>
                    <a:pt x="33750" y="53877"/>
                  </a:moveTo>
                  <a:lnTo>
                    <a:pt x="11168" y="53877"/>
                  </a:lnTo>
                  <a:cubicBezTo>
                    <a:pt x="6014" y="53877"/>
                    <a:pt x="1841" y="49705"/>
                    <a:pt x="1841" y="44550"/>
                  </a:cubicBezTo>
                  <a:lnTo>
                    <a:pt x="1841" y="1841"/>
                  </a:lnTo>
                  <a:lnTo>
                    <a:pt x="2086" y="1841"/>
                  </a:lnTo>
                  <a:lnTo>
                    <a:pt x="43077" y="1841"/>
                  </a:lnTo>
                  <a:lnTo>
                    <a:pt x="43322" y="1841"/>
                  </a:lnTo>
                  <a:lnTo>
                    <a:pt x="43322" y="44550"/>
                  </a:lnTo>
                  <a:cubicBezTo>
                    <a:pt x="43077" y="49705"/>
                    <a:pt x="38904" y="53877"/>
                    <a:pt x="33750" y="53877"/>
                  </a:cubicBezTo>
                  <a:close/>
                </a:path>
              </a:pathLst>
            </a:custGeom>
            <a:noFill/>
            <a:ln w="12700" cap="rnd">
              <a:solidFill>
                <a:schemeClr val="tx1"/>
              </a:solidFill>
              <a:prstDash val="solid"/>
              <a:round/>
            </a:ln>
          </p:spPr>
          <p:txBody>
            <a:bodyPr/>
            <a:lstStyle/>
            <a:p>
              <a:endParaRPr lang="es-419"/>
            </a:p>
          </p:txBody>
        </p:sp>
        <p:sp>
          <p:nvSpPr>
            <p:cNvPr id="408" name="Freeform: Shape 407">
              <a:extLst>
                <a:ext uri="{FF2B5EF4-FFF2-40B4-BE49-F238E27FC236}">
                  <a16:creationId xmlns:a16="http://schemas.microsoft.com/office/drawing/2014/main" id="{F8CCA081-9670-41DD-AEE1-11198969D45C}"/>
                </a:ext>
              </a:extLst>
            </p:cNvPr>
            <p:cNvSpPr/>
            <p:nvPr/>
          </p:nvSpPr>
          <p:spPr>
            <a:xfrm>
              <a:off x="5511822" y="4269150"/>
              <a:ext cx="30265" cy="60528"/>
            </a:xfrm>
            <a:custGeom>
              <a:avLst/>
              <a:gdLst/>
              <a:ahLst/>
              <a:cxnLst/>
              <a:rect l="0" t="0" r="0" b="0"/>
              <a:pathLst>
                <a:path w="12272" h="24545">
                  <a:moveTo>
                    <a:pt x="1841" y="1841"/>
                  </a:moveTo>
                  <a:lnTo>
                    <a:pt x="6995" y="1841"/>
                  </a:lnTo>
                  <a:cubicBezTo>
                    <a:pt x="10186" y="1841"/>
                    <a:pt x="12641" y="4295"/>
                    <a:pt x="12641" y="7486"/>
                  </a:cubicBezTo>
                  <a:lnTo>
                    <a:pt x="12641" y="19023"/>
                  </a:lnTo>
                  <a:cubicBezTo>
                    <a:pt x="12641" y="22214"/>
                    <a:pt x="10186" y="24668"/>
                    <a:pt x="6995" y="24668"/>
                  </a:cubicBezTo>
                  <a:lnTo>
                    <a:pt x="1841" y="24668"/>
                  </a:lnTo>
                </a:path>
              </a:pathLst>
            </a:custGeom>
            <a:noFill/>
            <a:ln w="12700" cap="rnd">
              <a:solidFill>
                <a:schemeClr val="tx1"/>
              </a:solidFill>
              <a:prstDash val="solid"/>
              <a:round/>
            </a:ln>
          </p:spPr>
          <p:txBody>
            <a:bodyPr/>
            <a:lstStyle/>
            <a:p>
              <a:endParaRPr lang="es-419"/>
            </a:p>
          </p:txBody>
        </p:sp>
        <p:sp>
          <p:nvSpPr>
            <p:cNvPr id="409" name="Freeform: Shape 408">
              <a:extLst>
                <a:ext uri="{FF2B5EF4-FFF2-40B4-BE49-F238E27FC236}">
                  <a16:creationId xmlns:a16="http://schemas.microsoft.com/office/drawing/2014/main" id="{0DD1D50F-C8B8-433C-A89C-C5EE070A975A}"/>
                </a:ext>
              </a:extLst>
            </p:cNvPr>
            <p:cNvSpPr/>
            <p:nvPr/>
          </p:nvSpPr>
          <p:spPr>
            <a:xfrm>
              <a:off x="5435555" y="4268544"/>
              <a:ext cx="6054" cy="78688"/>
            </a:xfrm>
            <a:custGeom>
              <a:avLst/>
              <a:gdLst/>
              <a:ahLst/>
              <a:cxnLst/>
              <a:rect l="0" t="0" r="0" b="0"/>
              <a:pathLst>
                <a:path w="2454" h="31909">
                  <a:moveTo>
                    <a:pt x="1841" y="1841"/>
                  </a:moveTo>
                  <a:lnTo>
                    <a:pt x="1841" y="31786"/>
                  </a:lnTo>
                </a:path>
              </a:pathLst>
            </a:custGeom>
            <a:ln w="12700" cap="rnd">
              <a:solidFill>
                <a:schemeClr val="tx1"/>
              </a:solidFill>
              <a:prstDash val="solid"/>
              <a:round/>
            </a:ln>
          </p:spPr>
          <p:txBody>
            <a:bodyPr/>
            <a:lstStyle/>
            <a:p>
              <a:endParaRPr lang="es-419"/>
            </a:p>
          </p:txBody>
        </p:sp>
        <p:sp>
          <p:nvSpPr>
            <p:cNvPr id="410" name="Freeform: Shape 409">
              <a:extLst>
                <a:ext uri="{FF2B5EF4-FFF2-40B4-BE49-F238E27FC236}">
                  <a16:creationId xmlns:a16="http://schemas.microsoft.com/office/drawing/2014/main" id="{37FDAE6C-BA51-421B-BF0D-05CC103F8607}"/>
                </a:ext>
              </a:extLst>
            </p:cNvPr>
            <p:cNvSpPr/>
            <p:nvPr/>
          </p:nvSpPr>
          <p:spPr>
            <a:xfrm>
              <a:off x="5485793" y="4268544"/>
              <a:ext cx="6054" cy="78688"/>
            </a:xfrm>
            <a:custGeom>
              <a:avLst/>
              <a:gdLst/>
              <a:ahLst/>
              <a:cxnLst/>
              <a:rect l="0" t="0" r="0" b="0"/>
              <a:pathLst>
                <a:path w="2454" h="31909">
                  <a:moveTo>
                    <a:pt x="1841" y="1841"/>
                  </a:moveTo>
                  <a:lnTo>
                    <a:pt x="1841" y="31786"/>
                  </a:lnTo>
                </a:path>
              </a:pathLst>
            </a:custGeom>
            <a:ln w="12700" cap="rnd">
              <a:solidFill>
                <a:schemeClr val="tx1"/>
              </a:solidFill>
              <a:prstDash val="solid"/>
              <a:round/>
            </a:ln>
          </p:spPr>
          <p:txBody>
            <a:bodyPr/>
            <a:lstStyle/>
            <a:p>
              <a:endParaRPr lang="es-419"/>
            </a:p>
          </p:txBody>
        </p:sp>
        <p:sp>
          <p:nvSpPr>
            <p:cNvPr id="411" name="Freeform: Shape 410">
              <a:extLst>
                <a:ext uri="{FF2B5EF4-FFF2-40B4-BE49-F238E27FC236}">
                  <a16:creationId xmlns:a16="http://schemas.microsoft.com/office/drawing/2014/main" id="{AFA950DD-04EA-4E2F-ADC6-9EE4EABC23CF}"/>
                </a:ext>
              </a:extLst>
            </p:cNvPr>
            <p:cNvSpPr/>
            <p:nvPr/>
          </p:nvSpPr>
          <p:spPr>
            <a:xfrm>
              <a:off x="5460977" y="4268544"/>
              <a:ext cx="6054" cy="78688"/>
            </a:xfrm>
            <a:custGeom>
              <a:avLst/>
              <a:gdLst/>
              <a:ahLst/>
              <a:cxnLst/>
              <a:rect l="0" t="0" r="0" b="0"/>
              <a:pathLst>
                <a:path w="2454" h="31909">
                  <a:moveTo>
                    <a:pt x="1841" y="1841"/>
                  </a:moveTo>
                  <a:lnTo>
                    <a:pt x="1841" y="31786"/>
                  </a:lnTo>
                </a:path>
              </a:pathLst>
            </a:custGeom>
            <a:ln w="12700" cap="rnd">
              <a:solidFill>
                <a:schemeClr val="tx1"/>
              </a:solidFill>
              <a:prstDash val="solid"/>
              <a:round/>
            </a:ln>
          </p:spPr>
          <p:txBody>
            <a:bodyPr/>
            <a:lstStyle/>
            <a:p>
              <a:endParaRPr lang="es-419"/>
            </a:p>
          </p:txBody>
        </p:sp>
        <p:sp>
          <p:nvSpPr>
            <p:cNvPr id="412" name="Freeform: Shape 411">
              <a:extLst>
                <a:ext uri="{FF2B5EF4-FFF2-40B4-BE49-F238E27FC236}">
                  <a16:creationId xmlns:a16="http://schemas.microsoft.com/office/drawing/2014/main" id="{2122500F-2AFE-4E5F-B57A-04EDB7AFA8B4}"/>
                </a:ext>
              </a:extLst>
            </p:cNvPr>
            <p:cNvSpPr/>
            <p:nvPr/>
          </p:nvSpPr>
          <p:spPr>
            <a:xfrm>
              <a:off x="5393788" y="4176539"/>
              <a:ext cx="139219" cy="72637"/>
            </a:xfrm>
            <a:custGeom>
              <a:avLst/>
              <a:gdLst/>
              <a:ahLst/>
              <a:cxnLst/>
              <a:rect l="0" t="0" r="0" b="0"/>
              <a:pathLst>
                <a:path w="56454" h="29454">
                  <a:moveTo>
                    <a:pt x="48968" y="14604"/>
                  </a:moveTo>
                  <a:lnTo>
                    <a:pt x="47250" y="14604"/>
                  </a:lnTo>
                  <a:cubicBezTo>
                    <a:pt x="47005" y="10186"/>
                    <a:pt x="43323" y="6504"/>
                    <a:pt x="38659" y="6504"/>
                  </a:cubicBezTo>
                  <a:cubicBezTo>
                    <a:pt x="37186" y="6504"/>
                    <a:pt x="35714" y="6995"/>
                    <a:pt x="34486" y="7486"/>
                  </a:cubicBezTo>
                  <a:cubicBezTo>
                    <a:pt x="32032" y="4050"/>
                    <a:pt x="28105" y="1841"/>
                    <a:pt x="23686" y="1841"/>
                  </a:cubicBezTo>
                  <a:cubicBezTo>
                    <a:pt x="16568" y="1841"/>
                    <a:pt x="10677" y="7486"/>
                    <a:pt x="10432" y="14604"/>
                  </a:cubicBezTo>
                  <a:lnTo>
                    <a:pt x="8714" y="14604"/>
                  </a:lnTo>
                  <a:cubicBezTo>
                    <a:pt x="5032" y="14604"/>
                    <a:pt x="1841" y="17550"/>
                    <a:pt x="1841" y="21477"/>
                  </a:cubicBezTo>
                  <a:cubicBezTo>
                    <a:pt x="1841" y="25159"/>
                    <a:pt x="4787" y="28350"/>
                    <a:pt x="8714" y="28350"/>
                  </a:cubicBezTo>
                  <a:lnTo>
                    <a:pt x="48723" y="28350"/>
                  </a:lnTo>
                  <a:cubicBezTo>
                    <a:pt x="52404" y="28350"/>
                    <a:pt x="55596" y="25404"/>
                    <a:pt x="55596" y="21477"/>
                  </a:cubicBezTo>
                  <a:cubicBezTo>
                    <a:pt x="55841" y="17795"/>
                    <a:pt x="52896" y="14604"/>
                    <a:pt x="48968" y="14604"/>
                  </a:cubicBezTo>
                  <a:close/>
                </a:path>
              </a:pathLst>
            </a:custGeom>
            <a:noFill/>
            <a:ln w="12700" cap="rnd">
              <a:solidFill>
                <a:schemeClr val="tx1"/>
              </a:solidFill>
              <a:prstDash val="solid"/>
              <a:round/>
            </a:ln>
          </p:spPr>
          <p:txBody>
            <a:bodyPr/>
            <a:lstStyle/>
            <a:p>
              <a:endParaRPr lang="es-419"/>
            </a:p>
          </p:txBody>
        </p:sp>
      </p:grpSp>
      <p:grpSp>
        <p:nvGrpSpPr>
          <p:cNvPr id="983" name="Group 982">
            <a:extLst>
              <a:ext uri="{FF2B5EF4-FFF2-40B4-BE49-F238E27FC236}">
                <a16:creationId xmlns:a16="http://schemas.microsoft.com/office/drawing/2014/main" id="{3EDEEBC8-FB36-4A97-A313-B5AF29BEEC4A}"/>
              </a:ext>
            </a:extLst>
          </p:cNvPr>
          <p:cNvGrpSpPr/>
          <p:nvPr/>
        </p:nvGrpSpPr>
        <p:grpSpPr>
          <a:xfrm>
            <a:off x="34500" y="4773321"/>
            <a:ext cx="128929" cy="197972"/>
            <a:chOff x="34500" y="4773321"/>
            <a:chExt cx="128929" cy="197972"/>
          </a:xfrm>
        </p:grpSpPr>
        <p:sp>
          <p:nvSpPr>
            <p:cNvPr id="413" name="Freeform: Shape 412">
              <a:extLst>
                <a:ext uri="{FF2B5EF4-FFF2-40B4-BE49-F238E27FC236}">
                  <a16:creationId xmlns:a16="http://schemas.microsoft.com/office/drawing/2014/main" id="{291E7613-BA2E-4B59-AB06-A4EF424D660A}"/>
                </a:ext>
              </a:extLst>
            </p:cNvPr>
            <p:cNvSpPr/>
            <p:nvPr/>
          </p:nvSpPr>
          <p:spPr>
            <a:xfrm>
              <a:off x="34500" y="4826022"/>
              <a:ext cx="66583" cy="145271"/>
            </a:xfrm>
            <a:custGeom>
              <a:avLst/>
              <a:gdLst/>
              <a:ahLst/>
              <a:cxnLst/>
              <a:rect l="0" t="0" r="0" b="0"/>
              <a:pathLst>
                <a:path w="27000" h="58909">
                  <a:moveTo>
                    <a:pt x="27123" y="1841"/>
                  </a:moveTo>
                  <a:cubicBezTo>
                    <a:pt x="18286" y="1841"/>
                    <a:pt x="14114" y="8959"/>
                    <a:pt x="14114" y="17550"/>
                  </a:cubicBezTo>
                  <a:cubicBezTo>
                    <a:pt x="14114" y="26141"/>
                    <a:pt x="1841" y="28105"/>
                    <a:pt x="1841" y="40868"/>
                  </a:cubicBezTo>
                  <a:cubicBezTo>
                    <a:pt x="1841" y="53877"/>
                    <a:pt x="14114" y="59032"/>
                    <a:pt x="27123" y="59032"/>
                  </a:cubicBezTo>
                </a:path>
              </a:pathLst>
            </a:custGeom>
            <a:noFill/>
            <a:ln w="12700" cap="rnd">
              <a:solidFill>
                <a:schemeClr val="tx1"/>
              </a:solidFill>
              <a:prstDash val="solid"/>
              <a:round/>
            </a:ln>
          </p:spPr>
          <p:txBody>
            <a:bodyPr/>
            <a:lstStyle/>
            <a:p>
              <a:endParaRPr lang="es-419"/>
            </a:p>
          </p:txBody>
        </p:sp>
        <p:sp>
          <p:nvSpPr>
            <p:cNvPr id="414" name="Freeform: Shape 413">
              <a:extLst>
                <a:ext uri="{FF2B5EF4-FFF2-40B4-BE49-F238E27FC236}">
                  <a16:creationId xmlns:a16="http://schemas.microsoft.com/office/drawing/2014/main" id="{3DEC9499-013D-4DFE-9F5C-8BEE062645A2}"/>
                </a:ext>
              </a:extLst>
            </p:cNvPr>
            <p:cNvSpPr/>
            <p:nvPr/>
          </p:nvSpPr>
          <p:spPr>
            <a:xfrm>
              <a:off x="96846" y="4826022"/>
              <a:ext cx="66583" cy="145271"/>
            </a:xfrm>
            <a:custGeom>
              <a:avLst/>
              <a:gdLst/>
              <a:ahLst/>
              <a:cxnLst/>
              <a:rect l="0" t="0" r="0" b="0"/>
              <a:pathLst>
                <a:path w="27000" h="58909">
                  <a:moveTo>
                    <a:pt x="1841" y="1841"/>
                  </a:moveTo>
                  <a:cubicBezTo>
                    <a:pt x="10677" y="1841"/>
                    <a:pt x="14850" y="8959"/>
                    <a:pt x="14850" y="17550"/>
                  </a:cubicBezTo>
                  <a:cubicBezTo>
                    <a:pt x="14850" y="26141"/>
                    <a:pt x="27123" y="28105"/>
                    <a:pt x="27123" y="40868"/>
                  </a:cubicBezTo>
                  <a:cubicBezTo>
                    <a:pt x="27123" y="53877"/>
                    <a:pt x="14850" y="59032"/>
                    <a:pt x="1841" y="59032"/>
                  </a:cubicBezTo>
                </a:path>
              </a:pathLst>
            </a:custGeom>
            <a:noFill/>
            <a:ln w="12700" cap="rnd">
              <a:solidFill>
                <a:schemeClr val="tx1"/>
              </a:solidFill>
              <a:prstDash val="solid"/>
              <a:round/>
            </a:ln>
          </p:spPr>
          <p:txBody>
            <a:bodyPr/>
            <a:lstStyle/>
            <a:p>
              <a:endParaRPr lang="es-419"/>
            </a:p>
          </p:txBody>
        </p:sp>
        <p:sp>
          <p:nvSpPr>
            <p:cNvPr id="415" name="Freeform: Shape 414">
              <a:extLst>
                <a:ext uri="{FF2B5EF4-FFF2-40B4-BE49-F238E27FC236}">
                  <a16:creationId xmlns:a16="http://schemas.microsoft.com/office/drawing/2014/main" id="{141AC5B4-9126-4384-B79B-D0B49F6061DC}"/>
                </a:ext>
              </a:extLst>
            </p:cNvPr>
            <p:cNvSpPr/>
            <p:nvPr/>
          </p:nvSpPr>
          <p:spPr>
            <a:xfrm>
              <a:off x="80996" y="4844182"/>
              <a:ext cx="12106" cy="24211"/>
            </a:xfrm>
            <a:custGeom>
              <a:avLst/>
              <a:gdLst/>
              <a:ahLst/>
              <a:cxnLst/>
              <a:rect l="0" t="0" r="0" b="0"/>
              <a:pathLst>
                <a:path w="4909" h="9818">
                  <a:moveTo>
                    <a:pt x="5077" y="1841"/>
                  </a:moveTo>
                  <a:cubicBezTo>
                    <a:pt x="5077" y="1841"/>
                    <a:pt x="1395" y="5277"/>
                    <a:pt x="1886" y="10186"/>
                  </a:cubicBezTo>
                </a:path>
              </a:pathLst>
            </a:custGeom>
            <a:noFill/>
            <a:ln w="12700" cap="rnd">
              <a:solidFill>
                <a:schemeClr val="tx1"/>
              </a:solidFill>
              <a:prstDash val="solid"/>
              <a:round/>
            </a:ln>
          </p:spPr>
          <p:txBody>
            <a:bodyPr/>
            <a:lstStyle/>
            <a:p>
              <a:endParaRPr lang="es-419"/>
            </a:p>
          </p:txBody>
        </p:sp>
        <p:sp>
          <p:nvSpPr>
            <p:cNvPr id="416" name="Freeform: Shape 415">
              <a:extLst>
                <a:ext uri="{FF2B5EF4-FFF2-40B4-BE49-F238E27FC236}">
                  <a16:creationId xmlns:a16="http://schemas.microsoft.com/office/drawing/2014/main" id="{244F9E1A-4ABD-4A77-AA57-5DD4E494D6AB}"/>
                </a:ext>
              </a:extLst>
            </p:cNvPr>
            <p:cNvSpPr/>
            <p:nvPr/>
          </p:nvSpPr>
          <p:spPr>
            <a:xfrm>
              <a:off x="96806" y="4773321"/>
              <a:ext cx="48423" cy="48423"/>
            </a:xfrm>
            <a:custGeom>
              <a:avLst/>
              <a:gdLst/>
              <a:ahLst/>
              <a:cxnLst/>
              <a:rect l="0" t="0" r="0" b="0"/>
              <a:pathLst>
                <a:path w="19636" h="19636">
                  <a:moveTo>
                    <a:pt x="13884" y="13884"/>
                  </a:moveTo>
                  <a:cubicBezTo>
                    <a:pt x="9466" y="18302"/>
                    <a:pt x="1857" y="17812"/>
                    <a:pt x="1857" y="17812"/>
                  </a:cubicBezTo>
                  <a:cubicBezTo>
                    <a:pt x="1857" y="17812"/>
                    <a:pt x="1366" y="10203"/>
                    <a:pt x="5784" y="5784"/>
                  </a:cubicBezTo>
                  <a:cubicBezTo>
                    <a:pt x="10203" y="1366"/>
                    <a:pt x="17812" y="1857"/>
                    <a:pt x="17812" y="1857"/>
                  </a:cubicBezTo>
                  <a:cubicBezTo>
                    <a:pt x="17812" y="1857"/>
                    <a:pt x="18057" y="9466"/>
                    <a:pt x="13884" y="13884"/>
                  </a:cubicBezTo>
                  <a:close/>
                </a:path>
              </a:pathLst>
            </a:custGeom>
            <a:noFill/>
            <a:ln w="12700" cap="rnd">
              <a:solidFill>
                <a:schemeClr val="tx1"/>
              </a:solidFill>
              <a:prstDash val="solid"/>
              <a:round/>
            </a:ln>
          </p:spPr>
          <p:txBody>
            <a:bodyPr/>
            <a:lstStyle/>
            <a:p>
              <a:endParaRPr lang="es-419"/>
            </a:p>
          </p:txBody>
        </p:sp>
        <p:sp>
          <p:nvSpPr>
            <p:cNvPr id="417" name="Freeform: Shape 416">
              <a:extLst>
                <a:ext uri="{FF2B5EF4-FFF2-40B4-BE49-F238E27FC236}">
                  <a16:creationId xmlns:a16="http://schemas.microsoft.com/office/drawing/2014/main" id="{79C6F670-7B9B-43EE-B73E-712B82EA0048}"/>
                </a:ext>
              </a:extLst>
            </p:cNvPr>
            <p:cNvSpPr/>
            <p:nvPr/>
          </p:nvSpPr>
          <p:spPr>
            <a:xfrm>
              <a:off x="74449" y="4782440"/>
              <a:ext cx="30265" cy="36317"/>
            </a:xfrm>
            <a:custGeom>
              <a:avLst/>
              <a:gdLst/>
              <a:ahLst/>
              <a:cxnLst/>
              <a:rect l="0" t="0" r="0" b="0"/>
              <a:pathLst>
                <a:path w="12272" h="14727">
                  <a:moveTo>
                    <a:pt x="1841" y="1841"/>
                  </a:moveTo>
                  <a:cubicBezTo>
                    <a:pt x="1841" y="1841"/>
                    <a:pt x="9450" y="6750"/>
                    <a:pt x="10923" y="14114"/>
                  </a:cubicBezTo>
                </a:path>
              </a:pathLst>
            </a:custGeom>
            <a:noFill/>
            <a:ln w="12700" cap="rnd">
              <a:solidFill>
                <a:schemeClr val="tx1"/>
              </a:solidFill>
              <a:prstDash val="solid"/>
              <a:round/>
            </a:ln>
          </p:spPr>
          <p:txBody>
            <a:bodyPr/>
            <a:lstStyle/>
            <a:p>
              <a:endParaRPr lang="es-419"/>
            </a:p>
          </p:txBody>
        </p:sp>
      </p:grpSp>
      <p:grpSp>
        <p:nvGrpSpPr>
          <p:cNvPr id="984" name="Group 983">
            <a:extLst>
              <a:ext uri="{FF2B5EF4-FFF2-40B4-BE49-F238E27FC236}">
                <a16:creationId xmlns:a16="http://schemas.microsoft.com/office/drawing/2014/main" id="{6C96CAA9-3270-478A-94D8-D8A47DC59C46}"/>
              </a:ext>
            </a:extLst>
          </p:cNvPr>
          <p:cNvGrpSpPr/>
          <p:nvPr/>
        </p:nvGrpSpPr>
        <p:grpSpPr>
          <a:xfrm>
            <a:off x="620934" y="4797120"/>
            <a:ext cx="151325" cy="151325"/>
            <a:chOff x="620934" y="4797120"/>
            <a:chExt cx="151325" cy="151325"/>
          </a:xfrm>
        </p:grpSpPr>
        <p:sp>
          <p:nvSpPr>
            <p:cNvPr id="418" name="Freeform: Shape 417">
              <a:extLst>
                <a:ext uri="{FF2B5EF4-FFF2-40B4-BE49-F238E27FC236}">
                  <a16:creationId xmlns:a16="http://schemas.microsoft.com/office/drawing/2014/main" id="{B043ADF3-D723-423A-B88D-8A417B2F58FE}"/>
                </a:ext>
              </a:extLst>
            </p:cNvPr>
            <p:cNvSpPr/>
            <p:nvPr/>
          </p:nvSpPr>
          <p:spPr>
            <a:xfrm>
              <a:off x="620934" y="4797120"/>
              <a:ext cx="151325" cy="151325"/>
            </a:xfrm>
            <a:custGeom>
              <a:avLst/>
              <a:gdLst/>
              <a:ahLst/>
              <a:cxnLst/>
              <a:rect l="0" t="0" r="0" b="0"/>
              <a:pathLst>
                <a:path w="61363" h="61363">
                  <a:moveTo>
                    <a:pt x="50726" y="3498"/>
                  </a:moveTo>
                  <a:lnTo>
                    <a:pt x="50235" y="3989"/>
                  </a:lnTo>
                  <a:cubicBezTo>
                    <a:pt x="49254" y="4970"/>
                    <a:pt x="47535" y="5462"/>
                    <a:pt x="46063" y="4725"/>
                  </a:cubicBezTo>
                  <a:cubicBezTo>
                    <a:pt x="36244" y="-184"/>
                    <a:pt x="23972" y="1534"/>
                    <a:pt x="15872" y="9634"/>
                  </a:cubicBezTo>
                  <a:lnTo>
                    <a:pt x="9490" y="16016"/>
                  </a:lnTo>
                  <a:cubicBezTo>
                    <a:pt x="1390" y="24116"/>
                    <a:pt x="-328" y="36389"/>
                    <a:pt x="4581" y="46207"/>
                  </a:cubicBezTo>
                  <a:cubicBezTo>
                    <a:pt x="5317" y="47680"/>
                    <a:pt x="4826" y="49152"/>
                    <a:pt x="3844" y="50380"/>
                  </a:cubicBezTo>
                  <a:lnTo>
                    <a:pt x="3599" y="50625"/>
                  </a:lnTo>
                  <a:cubicBezTo>
                    <a:pt x="1390" y="52834"/>
                    <a:pt x="1390" y="56516"/>
                    <a:pt x="3599" y="58725"/>
                  </a:cubicBezTo>
                  <a:lnTo>
                    <a:pt x="3599" y="58725"/>
                  </a:lnTo>
                  <a:cubicBezTo>
                    <a:pt x="5808" y="60934"/>
                    <a:pt x="9490" y="60934"/>
                    <a:pt x="11699" y="58725"/>
                  </a:cubicBezTo>
                  <a:lnTo>
                    <a:pt x="11699" y="58725"/>
                  </a:lnTo>
                  <a:cubicBezTo>
                    <a:pt x="12926" y="57498"/>
                    <a:pt x="14644" y="57252"/>
                    <a:pt x="15872" y="57989"/>
                  </a:cubicBezTo>
                  <a:cubicBezTo>
                    <a:pt x="25935" y="63143"/>
                    <a:pt x="38454" y="61670"/>
                    <a:pt x="46799" y="53325"/>
                  </a:cubicBezTo>
                  <a:lnTo>
                    <a:pt x="53181" y="46943"/>
                  </a:lnTo>
                  <a:cubicBezTo>
                    <a:pt x="61526" y="38598"/>
                    <a:pt x="62999" y="26079"/>
                    <a:pt x="57844" y="16016"/>
                  </a:cubicBezTo>
                  <a:cubicBezTo>
                    <a:pt x="57108" y="14543"/>
                    <a:pt x="57354" y="12825"/>
                    <a:pt x="58581" y="11843"/>
                  </a:cubicBezTo>
                  <a:lnTo>
                    <a:pt x="58826" y="11598"/>
                  </a:lnTo>
                  <a:cubicBezTo>
                    <a:pt x="61035" y="9389"/>
                    <a:pt x="61035" y="5707"/>
                    <a:pt x="58826" y="3498"/>
                  </a:cubicBezTo>
                  <a:lnTo>
                    <a:pt x="58826" y="3498"/>
                  </a:lnTo>
                  <a:cubicBezTo>
                    <a:pt x="56617" y="1289"/>
                    <a:pt x="52935" y="1289"/>
                    <a:pt x="50726" y="3498"/>
                  </a:cubicBezTo>
                  <a:close/>
                </a:path>
              </a:pathLst>
            </a:custGeom>
            <a:noFill/>
            <a:ln w="12700" cap="rnd">
              <a:solidFill>
                <a:schemeClr val="tx1"/>
              </a:solidFill>
              <a:prstDash val="solid"/>
              <a:round/>
            </a:ln>
          </p:spPr>
          <p:txBody>
            <a:bodyPr/>
            <a:lstStyle/>
            <a:p>
              <a:endParaRPr lang="es-419"/>
            </a:p>
          </p:txBody>
        </p:sp>
        <p:sp>
          <p:nvSpPr>
            <p:cNvPr id="419" name="Freeform: Shape 418">
              <a:extLst>
                <a:ext uri="{FF2B5EF4-FFF2-40B4-BE49-F238E27FC236}">
                  <a16:creationId xmlns:a16="http://schemas.microsoft.com/office/drawing/2014/main" id="{3183AE8C-106A-442C-97A8-3551517C238F}"/>
                </a:ext>
              </a:extLst>
            </p:cNvPr>
            <p:cNvSpPr/>
            <p:nvPr/>
          </p:nvSpPr>
          <p:spPr>
            <a:xfrm>
              <a:off x="695484" y="4920448"/>
              <a:ext cx="6054" cy="6054"/>
            </a:xfrm>
            <a:custGeom>
              <a:avLst/>
              <a:gdLst/>
              <a:ahLst/>
              <a:cxnLst/>
              <a:rect l="0" t="0" r="0" b="0"/>
              <a:pathLst>
                <a:path w="2454" h="2454">
                  <a:moveTo>
                    <a:pt x="1841" y="1841"/>
                  </a:moveTo>
                  <a:lnTo>
                    <a:pt x="1841" y="1841"/>
                  </a:lnTo>
                </a:path>
              </a:pathLst>
            </a:custGeom>
            <a:ln w="12700" cap="rnd">
              <a:solidFill>
                <a:schemeClr val="tx1"/>
              </a:solidFill>
              <a:prstDash val="solid"/>
              <a:round/>
            </a:ln>
          </p:spPr>
          <p:txBody>
            <a:bodyPr/>
            <a:lstStyle/>
            <a:p>
              <a:endParaRPr lang="es-419"/>
            </a:p>
          </p:txBody>
        </p:sp>
        <p:sp>
          <p:nvSpPr>
            <p:cNvPr id="420" name="Freeform: Shape 419">
              <a:extLst>
                <a:ext uri="{FF2B5EF4-FFF2-40B4-BE49-F238E27FC236}">
                  <a16:creationId xmlns:a16="http://schemas.microsoft.com/office/drawing/2014/main" id="{FAB0C9B4-FB1F-4AED-AA1F-9E1A8A34A94A}"/>
                </a:ext>
              </a:extLst>
            </p:cNvPr>
            <p:cNvSpPr/>
            <p:nvPr/>
          </p:nvSpPr>
          <p:spPr>
            <a:xfrm>
              <a:off x="709405" y="4906525"/>
              <a:ext cx="6054" cy="6054"/>
            </a:xfrm>
            <a:custGeom>
              <a:avLst/>
              <a:gdLst/>
              <a:ahLst/>
              <a:cxnLst/>
              <a:rect l="0" t="0" r="0" b="0"/>
              <a:pathLst>
                <a:path w="2454" h="2454">
                  <a:moveTo>
                    <a:pt x="1841" y="1841"/>
                  </a:moveTo>
                  <a:lnTo>
                    <a:pt x="1841" y="1841"/>
                  </a:lnTo>
                </a:path>
              </a:pathLst>
            </a:custGeom>
            <a:ln w="12700" cap="rnd">
              <a:solidFill>
                <a:schemeClr val="tx1"/>
              </a:solidFill>
              <a:prstDash val="solid"/>
              <a:round/>
            </a:ln>
          </p:spPr>
          <p:txBody>
            <a:bodyPr/>
            <a:lstStyle/>
            <a:p>
              <a:endParaRPr lang="es-419"/>
            </a:p>
          </p:txBody>
        </p:sp>
        <p:sp>
          <p:nvSpPr>
            <p:cNvPr id="421" name="Freeform: Shape 420">
              <a:extLst>
                <a:ext uri="{FF2B5EF4-FFF2-40B4-BE49-F238E27FC236}">
                  <a16:creationId xmlns:a16="http://schemas.microsoft.com/office/drawing/2014/main" id="{8B1D4AAC-61FE-40E9-83A7-5EB2072AAC9B}"/>
                </a:ext>
              </a:extLst>
            </p:cNvPr>
            <p:cNvSpPr/>
            <p:nvPr/>
          </p:nvSpPr>
          <p:spPr>
            <a:xfrm>
              <a:off x="723932" y="4892604"/>
              <a:ext cx="6054" cy="6054"/>
            </a:xfrm>
            <a:custGeom>
              <a:avLst/>
              <a:gdLst/>
              <a:ahLst/>
              <a:cxnLst/>
              <a:rect l="0" t="0" r="0" b="0"/>
              <a:pathLst>
                <a:path w="2454" h="2454">
                  <a:moveTo>
                    <a:pt x="1841" y="1841"/>
                  </a:moveTo>
                  <a:lnTo>
                    <a:pt x="1841" y="1841"/>
                  </a:lnTo>
                </a:path>
              </a:pathLst>
            </a:custGeom>
            <a:ln w="12700" cap="rnd">
              <a:solidFill>
                <a:schemeClr val="tx1"/>
              </a:solidFill>
              <a:prstDash val="solid"/>
              <a:round/>
            </a:ln>
          </p:spPr>
          <p:txBody>
            <a:bodyPr/>
            <a:lstStyle/>
            <a:p>
              <a:endParaRPr lang="es-419"/>
            </a:p>
          </p:txBody>
        </p:sp>
        <p:sp>
          <p:nvSpPr>
            <p:cNvPr id="422" name="Freeform: Shape 421">
              <a:extLst>
                <a:ext uri="{FF2B5EF4-FFF2-40B4-BE49-F238E27FC236}">
                  <a16:creationId xmlns:a16="http://schemas.microsoft.com/office/drawing/2014/main" id="{068F7C96-162A-449B-9872-C13249B4C1D6}"/>
                </a:ext>
              </a:extLst>
            </p:cNvPr>
            <p:cNvSpPr/>
            <p:nvPr/>
          </p:nvSpPr>
          <p:spPr>
            <a:xfrm>
              <a:off x="690037" y="4902895"/>
              <a:ext cx="6054" cy="6054"/>
            </a:xfrm>
            <a:custGeom>
              <a:avLst/>
              <a:gdLst/>
              <a:ahLst/>
              <a:cxnLst/>
              <a:rect l="0" t="0" r="0" b="0"/>
              <a:pathLst>
                <a:path w="2454" h="2454">
                  <a:moveTo>
                    <a:pt x="1841" y="1841"/>
                  </a:moveTo>
                  <a:lnTo>
                    <a:pt x="1841" y="1841"/>
                  </a:lnTo>
                </a:path>
              </a:pathLst>
            </a:custGeom>
            <a:ln w="12700" cap="rnd">
              <a:solidFill>
                <a:schemeClr val="tx1"/>
              </a:solidFill>
              <a:prstDash val="solid"/>
              <a:round/>
            </a:ln>
          </p:spPr>
          <p:txBody>
            <a:bodyPr/>
            <a:lstStyle/>
            <a:p>
              <a:endParaRPr lang="es-419"/>
            </a:p>
          </p:txBody>
        </p:sp>
        <p:sp>
          <p:nvSpPr>
            <p:cNvPr id="423" name="Freeform: Shape 422">
              <a:extLst>
                <a:ext uri="{FF2B5EF4-FFF2-40B4-BE49-F238E27FC236}">
                  <a16:creationId xmlns:a16="http://schemas.microsoft.com/office/drawing/2014/main" id="{9D7F74DB-1D25-4DCF-86F5-9AA63A1B870F}"/>
                </a:ext>
              </a:extLst>
            </p:cNvPr>
            <p:cNvSpPr/>
            <p:nvPr/>
          </p:nvSpPr>
          <p:spPr>
            <a:xfrm>
              <a:off x="703957" y="4888368"/>
              <a:ext cx="6054" cy="6054"/>
            </a:xfrm>
            <a:custGeom>
              <a:avLst/>
              <a:gdLst/>
              <a:ahLst/>
              <a:cxnLst/>
              <a:rect l="0" t="0" r="0" b="0"/>
              <a:pathLst>
                <a:path w="2454" h="2454">
                  <a:moveTo>
                    <a:pt x="1841" y="1841"/>
                  </a:moveTo>
                  <a:lnTo>
                    <a:pt x="1841" y="1841"/>
                  </a:lnTo>
                </a:path>
              </a:pathLst>
            </a:custGeom>
            <a:ln w="12700" cap="rnd">
              <a:solidFill>
                <a:schemeClr val="tx1"/>
              </a:solidFill>
              <a:prstDash val="solid"/>
              <a:round/>
            </a:ln>
          </p:spPr>
          <p:txBody>
            <a:bodyPr/>
            <a:lstStyle/>
            <a:p>
              <a:endParaRPr lang="es-419"/>
            </a:p>
          </p:txBody>
        </p:sp>
      </p:grpSp>
      <p:grpSp>
        <p:nvGrpSpPr>
          <p:cNvPr id="986" name="Group 985">
            <a:extLst>
              <a:ext uri="{FF2B5EF4-FFF2-40B4-BE49-F238E27FC236}">
                <a16:creationId xmlns:a16="http://schemas.microsoft.com/office/drawing/2014/main" id="{7F2AE3EA-60FF-4930-9040-51FE61794F17}"/>
              </a:ext>
            </a:extLst>
          </p:cNvPr>
          <p:cNvGrpSpPr/>
          <p:nvPr/>
        </p:nvGrpSpPr>
        <p:grpSpPr>
          <a:xfrm>
            <a:off x="1789859" y="4821785"/>
            <a:ext cx="199748" cy="102900"/>
            <a:chOff x="1789859" y="4821785"/>
            <a:chExt cx="199748" cy="102900"/>
          </a:xfrm>
        </p:grpSpPr>
        <p:sp>
          <p:nvSpPr>
            <p:cNvPr id="424" name="Freeform: Shape 423">
              <a:extLst>
                <a:ext uri="{FF2B5EF4-FFF2-40B4-BE49-F238E27FC236}">
                  <a16:creationId xmlns:a16="http://schemas.microsoft.com/office/drawing/2014/main" id="{6ACD7820-0CAD-4F6E-8B99-D4FE03E6E4AC}"/>
                </a:ext>
              </a:extLst>
            </p:cNvPr>
            <p:cNvSpPr/>
            <p:nvPr/>
          </p:nvSpPr>
          <p:spPr>
            <a:xfrm>
              <a:off x="1809227" y="4821785"/>
              <a:ext cx="163430" cy="84742"/>
            </a:xfrm>
            <a:custGeom>
              <a:avLst/>
              <a:gdLst/>
              <a:ahLst/>
              <a:cxnLst/>
              <a:rect l="0" t="0" r="0" b="0"/>
              <a:pathLst>
                <a:path w="66272" h="34363">
                  <a:moveTo>
                    <a:pt x="33259" y="33259"/>
                  </a:moveTo>
                  <a:cubicBezTo>
                    <a:pt x="50686" y="33259"/>
                    <a:pt x="64677" y="19268"/>
                    <a:pt x="64677" y="1841"/>
                  </a:cubicBezTo>
                  <a:lnTo>
                    <a:pt x="1841" y="1841"/>
                  </a:lnTo>
                  <a:cubicBezTo>
                    <a:pt x="1841" y="19268"/>
                    <a:pt x="16077" y="33259"/>
                    <a:pt x="33259" y="33259"/>
                  </a:cubicBezTo>
                  <a:close/>
                </a:path>
              </a:pathLst>
            </a:custGeom>
            <a:noFill/>
            <a:ln w="12700" cap="rnd">
              <a:solidFill>
                <a:schemeClr val="tx1"/>
              </a:solidFill>
              <a:prstDash val="solid"/>
              <a:round/>
            </a:ln>
          </p:spPr>
          <p:txBody>
            <a:bodyPr/>
            <a:lstStyle/>
            <a:p>
              <a:endParaRPr lang="es-419"/>
            </a:p>
          </p:txBody>
        </p:sp>
        <p:sp>
          <p:nvSpPr>
            <p:cNvPr id="425" name="Freeform: Shape 424">
              <a:extLst>
                <a:ext uri="{FF2B5EF4-FFF2-40B4-BE49-F238E27FC236}">
                  <a16:creationId xmlns:a16="http://schemas.microsoft.com/office/drawing/2014/main" id="{F71379E0-4BFF-446A-98DA-0C020932ECD0}"/>
                </a:ext>
              </a:extLst>
            </p:cNvPr>
            <p:cNvSpPr/>
            <p:nvPr/>
          </p:nvSpPr>
          <p:spPr>
            <a:xfrm>
              <a:off x="1789859" y="4821785"/>
              <a:ext cx="199748" cy="102900"/>
            </a:xfrm>
            <a:custGeom>
              <a:avLst/>
              <a:gdLst/>
              <a:ahLst/>
              <a:cxnLst/>
              <a:rect l="0" t="0" r="0" b="0"/>
              <a:pathLst>
                <a:path w="81000" h="41727">
                  <a:moveTo>
                    <a:pt x="41114" y="41114"/>
                  </a:moveTo>
                  <a:cubicBezTo>
                    <a:pt x="62714" y="41114"/>
                    <a:pt x="80386" y="23441"/>
                    <a:pt x="80386" y="1841"/>
                  </a:cubicBezTo>
                  <a:lnTo>
                    <a:pt x="1841" y="1841"/>
                  </a:lnTo>
                  <a:cubicBezTo>
                    <a:pt x="1841" y="23441"/>
                    <a:pt x="19514" y="41114"/>
                    <a:pt x="41114" y="41114"/>
                  </a:cubicBezTo>
                  <a:close/>
                </a:path>
              </a:pathLst>
            </a:custGeom>
            <a:noFill/>
            <a:ln w="12700" cap="rnd">
              <a:solidFill>
                <a:schemeClr val="tx1"/>
              </a:solidFill>
              <a:prstDash val="solid"/>
              <a:round/>
            </a:ln>
          </p:spPr>
          <p:txBody>
            <a:bodyPr/>
            <a:lstStyle/>
            <a:p>
              <a:endParaRPr lang="es-419"/>
            </a:p>
          </p:txBody>
        </p:sp>
        <p:sp>
          <p:nvSpPr>
            <p:cNvPr id="426" name="Freeform: Shape 425">
              <a:extLst>
                <a:ext uri="{FF2B5EF4-FFF2-40B4-BE49-F238E27FC236}">
                  <a16:creationId xmlns:a16="http://schemas.microsoft.com/office/drawing/2014/main" id="{4BA9552E-221F-49DC-A183-74AB0F34EEF0}"/>
                </a:ext>
              </a:extLst>
            </p:cNvPr>
            <p:cNvSpPr/>
            <p:nvPr/>
          </p:nvSpPr>
          <p:spPr>
            <a:xfrm>
              <a:off x="1886704" y="4821785"/>
              <a:ext cx="6054" cy="84742"/>
            </a:xfrm>
            <a:custGeom>
              <a:avLst/>
              <a:gdLst/>
              <a:ahLst/>
              <a:cxnLst/>
              <a:rect l="0" t="0" r="0" b="0"/>
              <a:pathLst>
                <a:path w="2454" h="34363">
                  <a:moveTo>
                    <a:pt x="1841" y="1841"/>
                  </a:moveTo>
                  <a:lnTo>
                    <a:pt x="1841" y="33014"/>
                  </a:lnTo>
                </a:path>
              </a:pathLst>
            </a:custGeom>
            <a:ln w="12700" cap="rnd">
              <a:solidFill>
                <a:schemeClr val="tx1"/>
              </a:solidFill>
              <a:prstDash val="solid"/>
              <a:round/>
            </a:ln>
          </p:spPr>
          <p:txBody>
            <a:bodyPr/>
            <a:lstStyle/>
            <a:p>
              <a:endParaRPr lang="es-419"/>
            </a:p>
          </p:txBody>
        </p:sp>
        <p:sp>
          <p:nvSpPr>
            <p:cNvPr id="427" name="Freeform: Shape 426">
              <a:extLst>
                <a:ext uri="{FF2B5EF4-FFF2-40B4-BE49-F238E27FC236}">
                  <a16:creationId xmlns:a16="http://schemas.microsoft.com/office/drawing/2014/main" id="{9A8DD4E5-9FB2-4A87-AD3B-00C3CE469A1C}"/>
                </a:ext>
              </a:extLst>
            </p:cNvPr>
            <p:cNvSpPr/>
            <p:nvPr/>
          </p:nvSpPr>
          <p:spPr>
            <a:xfrm>
              <a:off x="1886704" y="4821785"/>
              <a:ext cx="60528" cy="60528"/>
            </a:xfrm>
            <a:custGeom>
              <a:avLst/>
              <a:gdLst/>
              <a:ahLst/>
              <a:cxnLst/>
              <a:rect l="0" t="0" r="0" b="0"/>
              <a:pathLst>
                <a:path w="24545" h="24545">
                  <a:moveTo>
                    <a:pt x="1841" y="1841"/>
                  </a:moveTo>
                  <a:lnTo>
                    <a:pt x="23932" y="23932"/>
                  </a:lnTo>
                </a:path>
              </a:pathLst>
            </a:custGeom>
            <a:ln w="12700" cap="rnd">
              <a:solidFill>
                <a:schemeClr val="tx1"/>
              </a:solidFill>
              <a:prstDash val="solid"/>
              <a:round/>
            </a:ln>
          </p:spPr>
          <p:txBody>
            <a:bodyPr/>
            <a:lstStyle/>
            <a:p>
              <a:endParaRPr lang="es-419"/>
            </a:p>
          </p:txBody>
        </p:sp>
        <p:sp>
          <p:nvSpPr>
            <p:cNvPr id="428" name="Freeform: Shape 427">
              <a:extLst>
                <a:ext uri="{FF2B5EF4-FFF2-40B4-BE49-F238E27FC236}">
                  <a16:creationId xmlns:a16="http://schemas.microsoft.com/office/drawing/2014/main" id="{71382AF2-6265-494A-83F4-57DF5EBAC433}"/>
                </a:ext>
              </a:extLst>
            </p:cNvPr>
            <p:cNvSpPr/>
            <p:nvPr/>
          </p:nvSpPr>
          <p:spPr>
            <a:xfrm>
              <a:off x="1832230" y="4821785"/>
              <a:ext cx="60528" cy="60528"/>
            </a:xfrm>
            <a:custGeom>
              <a:avLst/>
              <a:gdLst/>
              <a:ahLst/>
              <a:cxnLst/>
              <a:rect l="0" t="0" r="0" b="0"/>
              <a:pathLst>
                <a:path w="24545" h="24545">
                  <a:moveTo>
                    <a:pt x="23932" y="1841"/>
                  </a:moveTo>
                  <a:lnTo>
                    <a:pt x="1841" y="23932"/>
                  </a:lnTo>
                </a:path>
              </a:pathLst>
            </a:custGeom>
            <a:ln w="12700" cap="rnd">
              <a:solidFill>
                <a:schemeClr val="tx1"/>
              </a:solidFill>
              <a:prstDash val="solid"/>
              <a:round/>
            </a:ln>
          </p:spPr>
          <p:txBody>
            <a:bodyPr/>
            <a:lstStyle/>
            <a:p>
              <a:endParaRPr lang="es-419"/>
            </a:p>
          </p:txBody>
        </p:sp>
      </p:grpSp>
      <p:grpSp>
        <p:nvGrpSpPr>
          <p:cNvPr id="985" name="Group 984">
            <a:extLst>
              <a:ext uri="{FF2B5EF4-FFF2-40B4-BE49-F238E27FC236}">
                <a16:creationId xmlns:a16="http://schemas.microsoft.com/office/drawing/2014/main" id="{52A5BE90-2F39-4950-8E11-6C44105D3070}"/>
              </a:ext>
            </a:extLst>
          </p:cNvPr>
          <p:cNvGrpSpPr/>
          <p:nvPr/>
        </p:nvGrpSpPr>
        <p:grpSpPr>
          <a:xfrm>
            <a:off x="1193038" y="4821785"/>
            <a:ext cx="199748" cy="102900"/>
            <a:chOff x="1193038" y="4821785"/>
            <a:chExt cx="199748" cy="102900"/>
          </a:xfrm>
        </p:grpSpPr>
        <p:sp>
          <p:nvSpPr>
            <p:cNvPr id="429" name="Freeform: Shape 428">
              <a:extLst>
                <a:ext uri="{FF2B5EF4-FFF2-40B4-BE49-F238E27FC236}">
                  <a16:creationId xmlns:a16="http://schemas.microsoft.com/office/drawing/2014/main" id="{BFD55325-9207-43FF-B058-6B33A9CC330A}"/>
                </a:ext>
              </a:extLst>
            </p:cNvPr>
            <p:cNvSpPr/>
            <p:nvPr/>
          </p:nvSpPr>
          <p:spPr>
            <a:xfrm>
              <a:off x="1212406" y="4821785"/>
              <a:ext cx="163430" cy="84742"/>
            </a:xfrm>
            <a:custGeom>
              <a:avLst/>
              <a:gdLst/>
              <a:ahLst/>
              <a:cxnLst/>
              <a:rect l="0" t="0" r="0" b="0"/>
              <a:pathLst>
                <a:path w="66272" h="34363">
                  <a:moveTo>
                    <a:pt x="33259" y="33259"/>
                  </a:moveTo>
                  <a:cubicBezTo>
                    <a:pt x="50686" y="33259"/>
                    <a:pt x="64677" y="19268"/>
                    <a:pt x="64677" y="1841"/>
                  </a:cubicBezTo>
                  <a:lnTo>
                    <a:pt x="1841" y="1841"/>
                  </a:lnTo>
                  <a:cubicBezTo>
                    <a:pt x="2086" y="19268"/>
                    <a:pt x="16077" y="33259"/>
                    <a:pt x="33259" y="33259"/>
                  </a:cubicBezTo>
                  <a:close/>
                </a:path>
              </a:pathLst>
            </a:custGeom>
            <a:noFill/>
            <a:ln w="12700" cap="rnd">
              <a:solidFill>
                <a:schemeClr val="tx1"/>
              </a:solidFill>
              <a:prstDash val="solid"/>
              <a:round/>
            </a:ln>
          </p:spPr>
          <p:txBody>
            <a:bodyPr/>
            <a:lstStyle/>
            <a:p>
              <a:endParaRPr lang="es-419"/>
            </a:p>
          </p:txBody>
        </p:sp>
        <p:sp>
          <p:nvSpPr>
            <p:cNvPr id="430" name="Freeform: Shape 429">
              <a:extLst>
                <a:ext uri="{FF2B5EF4-FFF2-40B4-BE49-F238E27FC236}">
                  <a16:creationId xmlns:a16="http://schemas.microsoft.com/office/drawing/2014/main" id="{AFE8E827-4B22-4209-8152-C299E9FF7C41}"/>
                </a:ext>
              </a:extLst>
            </p:cNvPr>
            <p:cNvSpPr/>
            <p:nvPr/>
          </p:nvSpPr>
          <p:spPr>
            <a:xfrm>
              <a:off x="1193038" y="4821785"/>
              <a:ext cx="199748" cy="102900"/>
            </a:xfrm>
            <a:custGeom>
              <a:avLst/>
              <a:gdLst/>
              <a:ahLst/>
              <a:cxnLst/>
              <a:rect l="0" t="0" r="0" b="0"/>
              <a:pathLst>
                <a:path w="81000" h="41727">
                  <a:moveTo>
                    <a:pt x="41114" y="41114"/>
                  </a:moveTo>
                  <a:cubicBezTo>
                    <a:pt x="62714" y="41114"/>
                    <a:pt x="80386" y="23441"/>
                    <a:pt x="80386" y="1841"/>
                  </a:cubicBezTo>
                  <a:lnTo>
                    <a:pt x="1841" y="1841"/>
                  </a:lnTo>
                  <a:cubicBezTo>
                    <a:pt x="1841" y="23441"/>
                    <a:pt x="19514" y="41114"/>
                    <a:pt x="41114" y="41114"/>
                  </a:cubicBezTo>
                  <a:close/>
                </a:path>
              </a:pathLst>
            </a:custGeom>
            <a:noFill/>
            <a:ln w="12700" cap="rnd">
              <a:solidFill>
                <a:schemeClr val="tx1"/>
              </a:solidFill>
              <a:prstDash val="solid"/>
              <a:round/>
            </a:ln>
          </p:spPr>
          <p:txBody>
            <a:bodyPr/>
            <a:lstStyle/>
            <a:p>
              <a:endParaRPr lang="es-419"/>
            </a:p>
          </p:txBody>
        </p:sp>
        <p:sp>
          <p:nvSpPr>
            <p:cNvPr id="431" name="Freeform: Shape 430">
              <a:extLst>
                <a:ext uri="{FF2B5EF4-FFF2-40B4-BE49-F238E27FC236}">
                  <a16:creationId xmlns:a16="http://schemas.microsoft.com/office/drawing/2014/main" id="{BF3A9B6D-0C79-4AA1-A446-B1BF9FDC9E09}"/>
                </a:ext>
              </a:extLst>
            </p:cNvPr>
            <p:cNvSpPr/>
            <p:nvPr/>
          </p:nvSpPr>
          <p:spPr>
            <a:xfrm>
              <a:off x="1285647" y="4867182"/>
              <a:ext cx="18160" cy="24211"/>
            </a:xfrm>
            <a:custGeom>
              <a:avLst/>
              <a:gdLst/>
              <a:ahLst/>
              <a:cxnLst/>
              <a:rect l="0" t="0" r="0" b="0"/>
              <a:pathLst>
                <a:path w="7363" h="9818">
                  <a:moveTo>
                    <a:pt x="5768" y="6259"/>
                  </a:moveTo>
                  <a:cubicBezTo>
                    <a:pt x="5768" y="7486"/>
                    <a:pt x="4786" y="8223"/>
                    <a:pt x="3805" y="8223"/>
                  </a:cubicBezTo>
                  <a:cubicBezTo>
                    <a:pt x="2823" y="8223"/>
                    <a:pt x="1841" y="7241"/>
                    <a:pt x="1841" y="6259"/>
                  </a:cubicBezTo>
                  <a:cubicBezTo>
                    <a:pt x="1841" y="5277"/>
                    <a:pt x="2823" y="1841"/>
                    <a:pt x="3805" y="1841"/>
                  </a:cubicBezTo>
                  <a:cubicBezTo>
                    <a:pt x="4786" y="1841"/>
                    <a:pt x="5768" y="5032"/>
                    <a:pt x="5768" y="6259"/>
                  </a:cubicBezTo>
                  <a:close/>
                </a:path>
              </a:pathLst>
            </a:custGeom>
            <a:noFill/>
            <a:ln w="12700" cap="rnd">
              <a:solidFill>
                <a:schemeClr val="tx1"/>
              </a:solidFill>
              <a:prstDash val="solid"/>
              <a:round/>
            </a:ln>
          </p:spPr>
          <p:txBody>
            <a:bodyPr/>
            <a:lstStyle/>
            <a:p>
              <a:endParaRPr lang="es-419"/>
            </a:p>
          </p:txBody>
        </p:sp>
        <p:sp>
          <p:nvSpPr>
            <p:cNvPr id="432" name="Freeform: Shape 431">
              <a:extLst>
                <a:ext uri="{FF2B5EF4-FFF2-40B4-BE49-F238E27FC236}">
                  <a16:creationId xmlns:a16="http://schemas.microsoft.com/office/drawing/2014/main" id="{E0DC3B6B-A9E9-4069-8AEC-F5B82E460C64}"/>
                </a:ext>
              </a:extLst>
            </p:cNvPr>
            <p:cNvSpPr/>
            <p:nvPr/>
          </p:nvSpPr>
          <p:spPr>
            <a:xfrm>
              <a:off x="1314287" y="4859555"/>
              <a:ext cx="18160" cy="18160"/>
            </a:xfrm>
            <a:custGeom>
              <a:avLst/>
              <a:gdLst/>
              <a:ahLst/>
              <a:cxnLst/>
              <a:rect l="0" t="0" r="0" b="0"/>
              <a:pathLst>
                <a:path w="7363" h="7363">
                  <a:moveTo>
                    <a:pt x="6427" y="4443"/>
                  </a:moveTo>
                  <a:cubicBezTo>
                    <a:pt x="7163" y="5425"/>
                    <a:pt x="6918" y="6652"/>
                    <a:pt x="5936" y="7389"/>
                  </a:cubicBezTo>
                  <a:cubicBezTo>
                    <a:pt x="4954" y="8125"/>
                    <a:pt x="3727" y="7879"/>
                    <a:pt x="2990" y="6897"/>
                  </a:cubicBezTo>
                  <a:cubicBezTo>
                    <a:pt x="2254" y="5916"/>
                    <a:pt x="1272" y="2725"/>
                    <a:pt x="2254" y="1988"/>
                  </a:cubicBezTo>
                  <a:cubicBezTo>
                    <a:pt x="3236" y="1252"/>
                    <a:pt x="5690" y="3461"/>
                    <a:pt x="6427" y="4443"/>
                  </a:cubicBezTo>
                  <a:close/>
                </a:path>
              </a:pathLst>
            </a:custGeom>
            <a:noFill/>
            <a:ln w="12700" cap="rnd">
              <a:solidFill>
                <a:schemeClr val="tx1"/>
              </a:solidFill>
              <a:prstDash val="solid"/>
              <a:round/>
            </a:ln>
          </p:spPr>
          <p:txBody>
            <a:bodyPr/>
            <a:lstStyle/>
            <a:p>
              <a:endParaRPr lang="es-419"/>
            </a:p>
          </p:txBody>
        </p:sp>
        <p:sp>
          <p:nvSpPr>
            <p:cNvPr id="433" name="Freeform: Shape 432">
              <a:extLst>
                <a:ext uri="{FF2B5EF4-FFF2-40B4-BE49-F238E27FC236}">
                  <a16:creationId xmlns:a16="http://schemas.microsoft.com/office/drawing/2014/main" id="{642AE0E3-0D2A-4AC6-956A-94137088AD17}"/>
                </a:ext>
              </a:extLst>
            </p:cNvPr>
            <p:cNvSpPr/>
            <p:nvPr/>
          </p:nvSpPr>
          <p:spPr>
            <a:xfrm>
              <a:off x="1331004" y="4837775"/>
              <a:ext cx="24211" cy="18160"/>
            </a:xfrm>
            <a:custGeom>
              <a:avLst/>
              <a:gdLst/>
              <a:ahLst/>
              <a:cxnLst/>
              <a:rect l="0" t="0" r="0" b="0"/>
              <a:pathLst>
                <a:path w="9818" h="7363">
                  <a:moveTo>
                    <a:pt x="7011" y="2230"/>
                  </a:moveTo>
                  <a:cubicBezTo>
                    <a:pt x="7993" y="2721"/>
                    <a:pt x="8484" y="3948"/>
                    <a:pt x="7993" y="4930"/>
                  </a:cubicBezTo>
                  <a:cubicBezTo>
                    <a:pt x="7502" y="5912"/>
                    <a:pt x="6275" y="6403"/>
                    <a:pt x="5293" y="5912"/>
                  </a:cubicBezTo>
                  <a:cubicBezTo>
                    <a:pt x="4311" y="5421"/>
                    <a:pt x="1611" y="3212"/>
                    <a:pt x="1857" y="2230"/>
                  </a:cubicBezTo>
                  <a:cubicBezTo>
                    <a:pt x="2593" y="1494"/>
                    <a:pt x="6029" y="1984"/>
                    <a:pt x="7011" y="2230"/>
                  </a:cubicBezTo>
                  <a:close/>
                </a:path>
              </a:pathLst>
            </a:custGeom>
            <a:noFill/>
            <a:ln w="12700" cap="rnd">
              <a:solidFill>
                <a:schemeClr val="tx1"/>
              </a:solidFill>
              <a:prstDash val="solid"/>
              <a:round/>
            </a:ln>
          </p:spPr>
          <p:txBody>
            <a:bodyPr/>
            <a:lstStyle/>
            <a:p>
              <a:endParaRPr lang="es-419"/>
            </a:p>
          </p:txBody>
        </p:sp>
        <p:sp>
          <p:nvSpPr>
            <p:cNvPr id="434" name="Freeform: Shape 433">
              <a:extLst>
                <a:ext uri="{FF2B5EF4-FFF2-40B4-BE49-F238E27FC236}">
                  <a16:creationId xmlns:a16="http://schemas.microsoft.com/office/drawing/2014/main" id="{CBE37916-A03E-44E4-8E67-793D3AC986A6}"/>
                </a:ext>
              </a:extLst>
            </p:cNvPr>
            <p:cNvSpPr/>
            <p:nvPr/>
          </p:nvSpPr>
          <p:spPr>
            <a:xfrm>
              <a:off x="1253722" y="4859555"/>
              <a:ext cx="18160" cy="18160"/>
            </a:xfrm>
            <a:custGeom>
              <a:avLst/>
              <a:gdLst/>
              <a:ahLst/>
              <a:cxnLst/>
              <a:rect l="0" t="0" r="0" b="0"/>
              <a:pathLst>
                <a:path w="7363" h="7363">
                  <a:moveTo>
                    <a:pt x="2269" y="4443"/>
                  </a:moveTo>
                  <a:cubicBezTo>
                    <a:pt x="1533" y="5425"/>
                    <a:pt x="1778" y="6652"/>
                    <a:pt x="2760" y="7389"/>
                  </a:cubicBezTo>
                  <a:cubicBezTo>
                    <a:pt x="3742" y="8125"/>
                    <a:pt x="4969" y="7879"/>
                    <a:pt x="5705" y="6897"/>
                  </a:cubicBezTo>
                  <a:cubicBezTo>
                    <a:pt x="6442" y="5916"/>
                    <a:pt x="7424" y="2725"/>
                    <a:pt x="6442" y="1988"/>
                  </a:cubicBezTo>
                  <a:cubicBezTo>
                    <a:pt x="5460" y="1252"/>
                    <a:pt x="3005" y="3461"/>
                    <a:pt x="2269" y="4443"/>
                  </a:cubicBezTo>
                  <a:close/>
                </a:path>
              </a:pathLst>
            </a:custGeom>
            <a:noFill/>
            <a:ln w="12700" cap="rnd">
              <a:solidFill>
                <a:schemeClr val="tx1"/>
              </a:solidFill>
              <a:prstDash val="solid"/>
              <a:round/>
            </a:ln>
          </p:spPr>
          <p:txBody>
            <a:bodyPr/>
            <a:lstStyle/>
            <a:p>
              <a:endParaRPr lang="es-419"/>
            </a:p>
          </p:txBody>
        </p:sp>
        <p:sp>
          <p:nvSpPr>
            <p:cNvPr id="435" name="Freeform: Shape 434">
              <a:extLst>
                <a:ext uri="{FF2B5EF4-FFF2-40B4-BE49-F238E27FC236}">
                  <a16:creationId xmlns:a16="http://schemas.microsoft.com/office/drawing/2014/main" id="{E75DD6C2-05C6-4AAB-B717-0F30BE5C2684}"/>
                </a:ext>
              </a:extLst>
            </p:cNvPr>
            <p:cNvSpPr/>
            <p:nvPr/>
          </p:nvSpPr>
          <p:spPr>
            <a:xfrm>
              <a:off x="1233722" y="4837509"/>
              <a:ext cx="24211" cy="18160"/>
            </a:xfrm>
            <a:custGeom>
              <a:avLst/>
              <a:gdLst/>
              <a:ahLst/>
              <a:cxnLst/>
              <a:rect l="0" t="0" r="0" b="0"/>
              <a:pathLst>
                <a:path w="9818" h="7363">
                  <a:moveTo>
                    <a:pt x="3015" y="2337"/>
                  </a:moveTo>
                  <a:cubicBezTo>
                    <a:pt x="2033" y="2828"/>
                    <a:pt x="1543" y="4055"/>
                    <a:pt x="2033" y="5037"/>
                  </a:cubicBezTo>
                  <a:cubicBezTo>
                    <a:pt x="2524" y="6019"/>
                    <a:pt x="3752" y="6510"/>
                    <a:pt x="4733" y="6019"/>
                  </a:cubicBezTo>
                  <a:cubicBezTo>
                    <a:pt x="5715" y="5528"/>
                    <a:pt x="8415" y="3319"/>
                    <a:pt x="8170" y="2337"/>
                  </a:cubicBezTo>
                  <a:cubicBezTo>
                    <a:pt x="7924" y="1355"/>
                    <a:pt x="3997" y="2092"/>
                    <a:pt x="3015" y="2337"/>
                  </a:cubicBezTo>
                  <a:close/>
                </a:path>
              </a:pathLst>
            </a:custGeom>
            <a:noFill/>
            <a:ln w="12700" cap="rnd">
              <a:solidFill>
                <a:schemeClr val="tx1"/>
              </a:solidFill>
              <a:prstDash val="solid"/>
              <a:round/>
            </a:ln>
          </p:spPr>
          <p:txBody>
            <a:bodyPr/>
            <a:lstStyle/>
            <a:p>
              <a:endParaRPr lang="es-419"/>
            </a:p>
          </p:txBody>
        </p:sp>
      </p:grpSp>
      <p:grpSp>
        <p:nvGrpSpPr>
          <p:cNvPr id="988" name="Group 987">
            <a:extLst>
              <a:ext uri="{FF2B5EF4-FFF2-40B4-BE49-F238E27FC236}">
                <a16:creationId xmlns:a16="http://schemas.microsoft.com/office/drawing/2014/main" id="{82E9F83B-3E05-4AE8-A0C6-FAFD20254373}"/>
              </a:ext>
            </a:extLst>
          </p:cNvPr>
          <p:cNvGrpSpPr/>
          <p:nvPr/>
        </p:nvGrpSpPr>
        <p:grpSpPr>
          <a:xfrm>
            <a:off x="2997271" y="4787283"/>
            <a:ext cx="175236" cy="173115"/>
            <a:chOff x="2997271" y="4787283"/>
            <a:chExt cx="175236" cy="173115"/>
          </a:xfrm>
        </p:grpSpPr>
        <p:sp>
          <p:nvSpPr>
            <p:cNvPr id="436" name="Freeform: Shape 435">
              <a:extLst>
                <a:ext uri="{FF2B5EF4-FFF2-40B4-BE49-F238E27FC236}">
                  <a16:creationId xmlns:a16="http://schemas.microsoft.com/office/drawing/2014/main" id="{4839ED25-C800-4BA7-9E3A-1B3DFC1C017E}"/>
                </a:ext>
              </a:extLst>
            </p:cNvPr>
            <p:cNvSpPr/>
            <p:nvPr/>
          </p:nvSpPr>
          <p:spPr>
            <a:xfrm>
              <a:off x="3045396" y="4787283"/>
              <a:ext cx="127111" cy="121059"/>
            </a:xfrm>
            <a:custGeom>
              <a:avLst/>
              <a:gdLst/>
              <a:ahLst/>
              <a:cxnLst/>
              <a:rect l="0" t="0" r="0" b="0"/>
              <a:pathLst>
                <a:path w="51545" h="49090">
                  <a:moveTo>
                    <a:pt x="4724" y="46514"/>
                  </a:moveTo>
                  <a:cubicBezTo>
                    <a:pt x="-3130" y="38659"/>
                    <a:pt x="6688" y="15586"/>
                    <a:pt x="14788" y="7732"/>
                  </a:cubicBezTo>
                  <a:cubicBezTo>
                    <a:pt x="22888" y="-123"/>
                    <a:pt x="35652" y="-123"/>
                    <a:pt x="43752" y="7732"/>
                  </a:cubicBezTo>
                  <a:cubicBezTo>
                    <a:pt x="51852" y="15586"/>
                    <a:pt x="51606" y="28595"/>
                    <a:pt x="43752" y="36695"/>
                  </a:cubicBezTo>
                  <a:cubicBezTo>
                    <a:pt x="35897" y="44795"/>
                    <a:pt x="12824" y="54613"/>
                    <a:pt x="4724" y="46514"/>
                  </a:cubicBezTo>
                  <a:close/>
                </a:path>
              </a:pathLst>
            </a:custGeom>
            <a:noFill/>
            <a:ln w="12700" cap="rnd">
              <a:solidFill>
                <a:schemeClr val="tx1"/>
              </a:solidFill>
              <a:prstDash val="solid"/>
              <a:round/>
            </a:ln>
          </p:spPr>
          <p:txBody>
            <a:bodyPr/>
            <a:lstStyle/>
            <a:p>
              <a:endParaRPr lang="es-419"/>
            </a:p>
          </p:txBody>
        </p:sp>
        <p:sp>
          <p:nvSpPr>
            <p:cNvPr id="437" name="Freeform: Shape 436">
              <a:extLst>
                <a:ext uri="{FF2B5EF4-FFF2-40B4-BE49-F238E27FC236}">
                  <a16:creationId xmlns:a16="http://schemas.microsoft.com/office/drawing/2014/main" id="{31575A04-77E0-4732-9D31-F6F4BE40ADF5}"/>
                </a:ext>
              </a:extLst>
            </p:cNvPr>
            <p:cNvSpPr/>
            <p:nvPr/>
          </p:nvSpPr>
          <p:spPr>
            <a:xfrm>
              <a:off x="2997271" y="4887761"/>
              <a:ext cx="72637" cy="72637"/>
            </a:xfrm>
            <a:custGeom>
              <a:avLst/>
              <a:gdLst/>
              <a:ahLst/>
              <a:cxnLst/>
              <a:rect l="0" t="0" r="0" b="0"/>
              <a:pathLst>
                <a:path w="29454" h="29454">
                  <a:moveTo>
                    <a:pt x="22030" y="1841"/>
                  </a:moveTo>
                  <a:lnTo>
                    <a:pt x="14175" y="9695"/>
                  </a:lnTo>
                  <a:cubicBezTo>
                    <a:pt x="13929" y="9450"/>
                    <a:pt x="13929" y="9205"/>
                    <a:pt x="13684" y="8959"/>
                  </a:cubicBezTo>
                  <a:cubicBezTo>
                    <a:pt x="10984" y="6259"/>
                    <a:pt x="6566" y="6259"/>
                    <a:pt x="3866" y="8959"/>
                  </a:cubicBezTo>
                  <a:cubicBezTo>
                    <a:pt x="1166" y="11659"/>
                    <a:pt x="1166" y="16077"/>
                    <a:pt x="3866" y="18777"/>
                  </a:cubicBezTo>
                  <a:cubicBezTo>
                    <a:pt x="5339" y="20250"/>
                    <a:pt x="7548" y="20986"/>
                    <a:pt x="9757" y="20741"/>
                  </a:cubicBezTo>
                  <a:cubicBezTo>
                    <a:pt x="9511" y="22705"/>
                    <a:pt x="10002" y="24913"/>
                    <a:pt x="11720" y="26632"/>
                  </a:cubicBezTo>
                  <a:cubicBezTo>
                    <a:pt x="14420" y="29332"/>
                    <a:pt x="18839" y="29332"/>
                    <a:pt x="21539" y="26632"/>
                  </a:cubicBezTo>
                  <a:cubicBezTo>
                    <a:pt x="24239" y="23932"/>
                    <a:pt x="24239" y="19514"/>
                    <a:pt x="21539" y="16814"/>
                  </a:cubicBezTo>
                  <a:cubicBezTo>
                    <a:pt x="21293" y="16568"/>
                    <a:pt x="21048" y="16322"/>
                    <a:pt x="20802" y="16322"/>
                  </a:cubicBezTo>
                  <a:lnTo>
                    <a:pt x="28657" y="8468"/>
                  </a:lnTo>
                </a:path>
              </a:pathLst>
            </a:custGeom>
            <a:noFill/>
            <a:ln w="12700" cap="rnd">
              <a:solidFill>
                <a:schemeClr val="tx1"/>
              </a:solidFill>
              <a:prstDash val="solid"/>
              <a:round/>
            </a:ln>
          </p:spPr>
          <p:txBody>
            <a:bodyPr/>
            <a:lstStyle/>
            <a:p>
              <a:endParaRPr lang="es-419"/>
            </a:p>
          </p:txBody>
        </p:sp>
        <p:sp>
          <p:nvSpPr>
            <p:cNvPr id="438" name="Freeform: Shape 437">
              <a:extLst>
                <a:ext uri="{FF2B5EF4-FFF2-40B4-BE49-F238E27FC236}">
                  <a16:creationId xmlns:a16="http://schemas.microsoft.com/office/drawing/2014/main" id="{37F048F8-A910-4B8C-B0B2-8832A932DC2E}"/>
                </a:ext>
              </a:extLst>
            </p:cNvPr>
            <p:cNvSpPr/>
            <p:nvPr/>
          </p:nvSpPr>
          <p:spPr>
            <a:xfrm>
              <a:off x="3143299" y="4822996"/>
              <a:ext cx="12106" cy="30265"/>
            </a:xfrm>
            <a:custGeom>
              <a:avLst/>
              <a:gdLst/>
              <a:ahLst/>
              <a:cxnLst/>
              <a:rect l="0" t="0" r="0" b="0"/>
              <a:pathLst>
                <a:path w="4909" h="12272">
                  <a:moveTo>
                    <a:pt x="2577" y="10677"/>
                  </a:moveTo>
                  <a:cubicBezTo>
                    <a:pt x="2577" y="10677"/>
                    <a:pt x="4786" y="6750"/>
                    <a:pt x="1841" y="1841"/>
                  </a:cubicBezTo>
                </a:path>
              </a:pathLst>
            </a:custGeom>
            <a:noFill/>
            <a:ln w="12700" cap="rnd">
              <a:solidFill>
                <a:schemeClr val="tx1"/>
              </a:solidFill>
              <a:prstDash val="solid"/>
              <a:round/>
            </a:ln>
          </p:spPr>
          <p:txBody>
            <a:bodyPr/>
            <a:lstStyle/>
            <a:p>
              <a:endParaRPr lang="es-419"/>
            </a:p>
          </p:txBody>
        </p:sp>
      </p:grpSp>
      <p:grpSp>
        <p:nvGrpSpPr>
          <p:cNvPr id="987" name="Group 986">
            <a:extLst>
              <a:ext uri="{FF2B5EF4-FFF2-40B4-BE49-F238E27FC236}">
                <a16:creationId xmlns:a16="http://schemas.microsoft.com/office/drawing/2014/main" id="{EB9E5679-DA65-4EE5-8D4F-09430E9FB47E}"/>
              </a:ext>
            </a:extLst>
          </p:cNvPr>
          <p:cNvGrpSpPr/>
          <p:nvPr/>
        </p:nvGrpSpPr>
        <p:grpSpPr>
          <a:xfrm>
            <a:off x="2386680" y="4793941"/>
            <a:ext cx="199144" cy="161010"/>
            <a:chOff x="2386680" y="4793941"/>
            <a:chExt cx="199144" cy="161010"/>
          </a:xfrm>
        </p:grpSpPr>
        <p:sp>
          <p:nvSpPr>
            <p:cNvPr id="439" name="Freeform: Shape 438">
              <a:extLst>
                <a:ext uri="{FF2B5EF4-FFF2-40B4-BE49-F238E27FC236}">
                  <a16:creationId xmlns:a16="http://schemas.microsoft.com/office/drawing/2014/main" id="{9607F7CE-FFFB-468C-A613-A81F5E10F193}"/>
                </a:ext>
              </a:extLst>
            </p:cNvPr>
            <p:cNvSpPr/>
            <p:nvPr/>
          </p:nvSpPr>
          <p:spPr>
            <a:xfrm>
              <a:off x="2386680" y="4845997"/>
              <a:ext cx="139219" cy="108954"/>
            </a:xfrm>
            <a:custGeom>
              <a:avLst/>
              <a:gdLst/>
              <a:ahLst/>
              <a:cxnLst/>
              <a:rect l="0" t="0" r="0" b="0"/>
              <a:pathLst>
                <a:path w="56454" h="44181">
                  <a:moveTo>
                    <a:pt x="56823" y="22213"/>
                  </a:moveTo>
                  <a:cubicBezTo>
                    <a:pt x="56823" y="33505"/>
                    <a:pt x="33505" y="42586"/>
                    <a:pt x="22214" y="42586"/>
                  </a:cubicBezTo>
                  <a:cubicBezTo>
                    <a:pt x="10923" y="42586"/>
                    <a:pt x="1841" y="33505"/>
                    <a:pt x="1841" y="22213"/>
                  </a:cubicBezTo>
                  <a:cubicBezTo>
                    <a:pt x="1841" y="10923"/>
                    <a:pt x="10923" y="1841"/>
                    <a:pt x="22214" y="1841"/>
                  </a:cubicBezTo>
                  <a:cubicBezTo>
                    <a:pt x="33505" y="1841"/>
                    <a:pt x="56823" y="10923"/>
                    <a:pt x="56823" y="22213"/>
                  </a:cubicBezTo>
                  <a:close/>
                </a:path>
              </a:pathLst>
            </a:custGeom>
            <a:noFill/>
            <a:ln w="12700" cap="rnd">
              <a:solidFill>
                <a:schemeClr val="tx1"/>
              </a:solidFill>
              <a:prstDash val="solid"/>
              <a:round/>
            </a:ln>
          </p:spPr>
          <p:txBody>
            <a:bodyPr/>
            <a:lstStyle/>
            <a:p>
              <a:endParaRPr lang="es-419"/>
            </a:p>
          </p:txBody>
        </p:sp>
        <p:sp>
          <p:nvSpPr>
            <p:cNvPr id="440" name="Freeform: Shape 439">
              <a:extLst>
                <a:ext uri="{FF2B5EF4-FFF2-40B4-BE49-F238E27FC236}">
                  <a16:creationId xmlns:a16="http://schemas.microsoft.com/office/drawing/2014/main" id="{ADCBD1B3-37B3-4066-B3A6-BE0BC04C8AD4}"/>
                </a:ext>
              </a:extLst>
            </p:cNvPr>
            <p:cNvSpPr/>
            <p:nvPr/>
          </p:nvSpPr>
          <p:spPr>
            <a:xfrm>
              <a:off x="2519241" y="4865971"/>
              <a:ext cx="66583" cy="66583"/>
            </a:xfrm>
            <a:custGeom>
              <a:avLst/>
              <a:gdLst/>
              <a:ahLst/>
              <a:cxnLst/>
              <a:rect l="0" t="0" r="0" b="0"/>
              <a:pathLst>
                <a:path w="27000" h="27000">
                  <a:moveTo>
                    <a:pt x="1841" y="18532"/>
                  </a:moveTo>
                  <a:lnTo>
                    <a:pt x="12886" y="18532"/>
                  </a:lnTo>
                  <a:cubicBezTo>
                    <a:pt x="12886" y="18777"/>
                    <a:pt x="12886" y="19023"/>
                    <a:pt x="12886" y="19514"/>
                  </a:cubicBezTo>
                  <a:cubicBezTo>
                    <a:pt x="12886" y="23196"/>
                    <a:pt x="16077" y="26386"/>
                    <a:pt x="19759" y="26386"/>
                  </a:cubicBezTo>
                  <a:cubicBezTo>
                    <a:pt x="23441" y="26386"/>
                    <a:pt x="26632" y="23196"/>
                    <a:pt x="26632" y="19514"/>
                  </a:cubicBezTo>
                  <a:cubicBezTo>
                    <a:pt x="26632" y="17305"/>
                    <a:pt x="25650" y="15341"/>
                    <a:pt x="23932" y="14114"/>
                  </a:cubicBezTo>
                  <a:cubicBezTo>
                    <a:pt x="25650" y="12886"/>
                    <a:pt x="26632" y="10923"/>
                    <a:pt x="26632" y="8714"/>
                  </a:cubicBezTo>
                  <a:cubicBezTo>
                    <a:pt x="26632" y="5032"/>
                    <a:pt x="23441" y="1841"/>
                    <a:pt x="19759" y="1841"/>
                  </a:cubicBezTo>
                  <a:cubicBezTo>
                    <a:pt x="16077" y="1841"/>
                    <a:pt x="12886" y="5032"/>
                    <a:pt x="12886" y="8714"/>
                  </a:cubicBezTo>
                  <a:cubicBezTo>
                    <a:pt x="12886" y="8959"/>
                    <a:pt x="12886" y="9450"/>
                    <a:pt x="12886" y="9696"/>
                  </a:cubicBezTo>
                  <a:lnTo>
                    <a:pt x="1841" y="9696"/>
                  </a:lnTo>
                </a:path>
              </a:pathLst>
            </a:custGeom>
            <a:noFill/>
            <a:ln w="12700" cap="rnd">
              <a:solidFill>
                <a:schemeClr val="tx1"/>
              </a:solidFill>
              <a:prstDash val="solid"/>
              <a:round/>
            </a:ln>
          </p:spPr>
          <p:txBody>
            <a:bodyPr/>
            <a:lstStyle/>
            <a:p>
              <a:endParaRPr lang="es-419"/>
            </a:p>
          </p:txBody>
        </p:sp>
        <p:sp>
          <p:nvSpPr>
            <p:cNvPr id="441" name="Freeform: Shape 440">
              <a:extLst>
                <a:ext uri="{FF2B5EF4-FFF2-40B4-BE49-F238E27FC236}">
                  <a16:creationId xmlns:a16="http://schemas.microsoft.com/office/drawing/2014/main" id="{E4DB7C23-04BB-40CE-BFEE-A30A4A93039C}"/>
                </a:ext>
              </a:extLst>
            </p:cNvPr>
            <p:cNvSpPr/>
            <p:nvPr/>
          </p:nvSpPr>
          <p:spPr>
            <a:xfrm>
              <a:off x="2404840" y="4867786"/>
              <a:ext cx="18160" cy="24211"/>
            </a:xfrm>
            <a:custGeom>
              <a:avLst/>
              <a:gdLst/>
              <a:ahLst/>
              <a:cxnLst/>
              <a:rect l="0" t="0" r="0" b="0"/>
              <a:pathLst>
                <a:path w="7363" h="9818">
                  <a:moveTo>
                    <a:pt x="7732" y="1841"/>
                  </a:moveTo>
                  <a:cubicBezTo>
                    <a:pt x="7732" y="1841"/>
                    <a:pt x="3559" y="3068"/>
                    <a:pt x="1841" y="8714"/>
                  </a:cubicBezTo>
                </a:path>
              </a:pathLst>
            </a:custGeom>
            <a:noFill/>
            <a:ln w="12700" cap="rnd">
              <a:solidFill>
                <a:schemeClr val="tx1"/>
              </a:solidFill>
              <a:prstDash val="solid"/>
              <a:round/>
            </a:ln>
          </p:spPr>
          <p:txBody>
            <a:bodyPr/>
            <a:lstStyle/>
            <a:p>
              <a:endParaRPr lang="es-419"/>
            </a:p>
          </p:txBody>
        </p:sp>
        <p:sp>
          <p:nvSpPr>
            <p:cNvPr id="442" name="Freeform: Shape 441">
              <a:extLst>
                <a:ext uri="{FF2B5EF4-FFF2-40B4-BE49-F238E27FC236}">
                  <a16:creationId xmlns:a16="http://schemas.microsoft.com/office/drawing/2014/main" id="{AE2F8B95-9A04-4818-B538-311A42275906}"/>
                </a:ext>
              </a:extLst>
            </p:cNvPr>
            <p:cNvSpPr/>
            <p:nvPr/>
          </p:nvSpPr>
          <p:spPr>
            <a:xfrm>
              <a:off x="2468848" y="4793941"/>
              <a:ext cx="12106" cy="42371"/>
            </a:xfrm>
            <a:custGeom>
              <a:avLst/>
              <a:gdLst/>
              <a:ahLst/>
              <a:cxnLst/>
              <a:rect l="0" t="0" r="0" b="0"/>
              <a:pathLst>
                <a:path w="4909" h="17181">
                  <a:moveTo>
                    <a:pt x="3130" y="1841"/>
                  </a:moveTo>
                  <a:lnTo>
                    <a:pt x="3130" y="1841"/>
                  </a:lnTo>
                  <a:cubicBezTo>
                    <a:pt x="4848" y="3804"/>
                    <a:pt x="4848" y="6750"/>
                    <a:pt x="3130" y="8713"/>
                  </a:cubicBezTo>
                  <a:lnTo>
                    <a:pt x="3130" y="8713"/>
                  </a:lnTo>
                  <a:cubicBezTo>
                    <a:pt x="1411" y="10677"/>
                    <a:pt x="1411" y="13623"/>
                    <a:pt x="3130" y="15586"/>
                  </a:cubicBezTo>
                </a:path>
              </a:pathLst>
            </a:custGeom>
            <a:noFill/>
            <a:ln w="12700" cap="rnd">
              <a:solidFill>
                <a:schemeClr val="tx1"/>
              </a:solidFill>
              <a:prstDash val="solid"/>
              <a:round/>
            </a:ln>
          </p:spPr>
          <p:txBody>
            <a:bodyPr/>
            <a:lstStyle/>
            <a:p>
              <a:endParaRPr lang="es-419"/>
            </a:p>
          </p:txBody>
        </p:sp>
        <p:sp>
          <p:nvSpPr>
            <p:cNvPr id="443" name="Freeform: Shape 442">
              <a:extLst>
                <a:ext uri="{FF2B5EF4-FFF2-40B4-BE49-F238E27FC236}">
                  <a16:creationId xmlns:a16="http://schemas.microsoft.com/office/drawing/2014/main" id="{51D7DB16-BF92-4C44-88C9-C2EC1FE0B31C}"/>
                </a:ext>
              </a:extLst>
            </p:cNvPr>
            <p:cNvSpPr/>
            <p:nvPr/>
          </p:nvSpPr>
          <p:spPr>
            <a:xfrm>
              <a:off x="2441611" y="4793941"/>
              <a:ext cx="12106" cy="42371"/>
            </a:xfrm>
            <a:custGeom>
              <a:avLst/>
              <a:gdLst/>
              <a:ahLst/>
              <a:cxnLst/>
              <a:rect l="0" t="0" r="0" b="0"/>
              <a:pathLst>
                <a:path w="4909" h="17181">
                  <a:moveTo>
                    <a:pt x="3130" y="1841"/>
                  </a:moveTo>
                  <a:lnTo>
                    <a:pt x="3130" y="1841"/>
                  </a:lnTo>
                  <a:cubicBezTo>
                    <a:pt x="4848" y="3804"/>
                    <a:pt x="4848" y="6750"/>
                    <a:pt x="3130" y="8713"/>
                  </a:cubicBezTo>
                  <a:lnTo>
                    <a:pt x="3130" y="8713"/>
                  </a:lnTo>
                  <a:cubicBezTo>
                    <a:pt x="1411" y="10677"/>
                    <a:pt x="1411" y="13623"/>
                    <a:pt x="3130" y="15586"/>
                  </a:cubicBezTo>
                </a:path>
              </a:pathLst>
            </a:custGeom>
            <a:noFill/>
            <a:ln w="12700" cap="rnd">
              <a:solidFill>
                <a:schemeClr val="tx1"/>
              </a:solidFill>
              <a:prstDash val="solid"/>
              <a:round/>
            </a:ln>
          </p:spPr>
          <p:txBody>
            <a:bodyPr/>
            <a:lstStyle/>
            <a:p>
              <a:endParaRPr lang="es-419"/>
            </a:p>
          </p:txBody>
        </p:sp>
        <p:sp>
          <p:nvSpPr>
            <p:cNvPr id="444" name="Freeform: Shape 443">
              <a:extLst>
                <a:ext uri="{FF2B5EF4-FFF2-40B4-BE49-F238E27FC236}">
                  <a16:creationId xmlns:a16="http://schemas.microsoft.com/office/drawing/2014/main" id="{7FD32DC7-8C0F-4D8B-B8A1-0C138AD1BB51}"/>
                </a:ext>
              </a:extLst>
            </p:cNvPr>
            <p:cNvSpPr/>
            <p:nvPr/>
          </p:nvSpPr>
          <p:spPr>
            <a:xfrm>
              <a:off x="2413767" y="4793941"/>
              <a:ext cx="12106" cy="42371"/>
            </a:xfrm>
            <a:custGeom>
              <a:avLst/>
              <a:gdLst/>
              <a:ahLst/>
              <a:cxnLst/>
              <a:rect l="0" t="0" r="0" b="0"/>
              <a:pathLst>
                <a:path w="4909" h="17181">
                  <a:moveTo>
                    <a:pt x="3130" y="1841"/>
                  </a:moveTo>
                  <a:lnTo>
                    <a:pt x="3130" y="1841"/>
                  </a:lnTo>
                  <a:cubicBezTo>
                    <a:pt x="4848" y="3804"/>
                    <a:pt x="4848" y="6750"/>
                    <a:pt x="3130" y="8713"/>
                  </a:cubicBezTo>
                  <a:lnTo>
                    <a:pt x="3130" y="8713"/>
                  </a:lnTo>
                  <a:cubicBezTo>
                    <a:pt x="1411" y="10677"/>
                    <a:pt x="1411" y="13623"/>
                    <a:pt x="3130" y="15586"/>
                  </a:cubicBezTo>
                </a:path>
              </a:pathLst>
            </a:custGeom>
            <a:noFill/>
            <a:ln w="12700" cap="rnd">
              <a:solidFill>
                <a:schemeClr val="tx1"/>
              </a:solidFill>
              <a:prstDash val="solid"/>
              <a:round/>
            </a:ln>
          </p:spPr>
          <p:txBody>
            <a:bodyPr/>
            <a:lstStyle/>
            <a:p>
              <a:endParaRPr lang="es-419"/>
            </a:p>
          </p:txBody>
        </p:sp>
      </p:grpSp>
      <p:grpSp>
        <p:nvGrpSpPr>
          <p:cNvPr id="991" name="Group 990">
            <a:extLst>
              <a:ext uri="{FF2B5EF4-FFF2-40B4-BE49-F238E27FC236}">
                <a16:creationId xmlns:a16="http://schemas.microsoft.com/office/drawing/2014/main" id="{C6FFE0C8-97F9-4971-89D5-6282438A3F92}"/>
              </a:ext>
            </a:extLst>
          </p:cNvPr>
          <p:cNvGrpSpPr/>
          <p:nvPr/>
        </p:nvGrpSpPr>
        <p:grpSpPr>
          <a:xfrm>
            <a:off x="4760650" y="4810005"/>
            <a:ext cx="227589" cy="129207"/>
            <a:chOff x="4760650" y="4810005"/>
            <a:chExt cx="227589" cy="129207"/>
          </a:xfrm>
        </p:grpSpPr>
        <p:sp>
          <p:nvSpPr>
            <p:cNvPr id="445" name="Freeform: Shape 444">
              <a:extLst>
                <a:ext uri="{FF2B5EF4-FFF2-40B4-BE49-F238E27FC236}">
                  <a16:creationId xmlns:a16="http://schemas.microsoft.com/office/drawing/2014/main" id="{79E02EC2-3E46-48B2-8B69-FD44A5D5D448}"/>
                </a:ext>
              </a:extLst>
            </p:cNvPr>
            <p:cNvSpPr/>
            <p:nvPr/>
          </p:nvSpPr>
          <p:spPr>
            <a:xfrm>
              <a:off x="4861128" y="4826347"/>
              <a:ext cx="127111" cy="90794"/>
            </a:xfrm>
            <a:custGeom>
              <a:avLst/>
              <a:gdLst/>
              <a:ahLst/>
              <a:cxnLst/>
              <a:rect l="0" t="0" r="0" b="0"/>
              <a:pathLst>
                <a:path w="51545" h="36818">
                  <a:moveTo>
                    <a:pt x="1841" y="13000"/>
                  </a:moveTo>
                  <a:cubicBezTo>
                    <a:pt x="12641" y="6127"/>
                    <a:pt x="31786" y="11527"/>
                    <a:pt x="36695" y="9073"/>
                  </a:cubicBezTo>
                  <a:cubicBezTo>
                    <a:pt x="41605" y="6618"/>
                    <a:pt x="42341" y="973"/>
                    <a:pt x="46268" y="1954"/>
                  </a:cubicBezTo>
                  <a:cubicBezTo>
                    <a:pt x="50195" y="2936"/>
                    <a:pt x="51177" y="7845"/>
                    <a:pt x="47741" y="9318"/>
                  </a:cubicBezTo>
                  <a:cubicBezTo>
                    <a:pt x="44305" y="10791"/>
                    <a:pt x="41114" y="11772"/>
                    <a:pt x="38168" y="13491"/>
                  </a:cubicBezTo>
                  <a:cubicBezTo>
                    <a:pt x="35223" y="15209"/>
                    <a:pt x="25896" y="32636"/>
                    <a:pt x="9941" y="37300"/>
                  </a:cubicBezTo>
                </a:path>
              </a:pathLst>
            </a:custGeom>
            <a:noFill/>
            <a:ln w="12700" cap="rnd">
              <a:solidFill>
                <a:schemeClr val="tx1"/>
              </a:solidFill>
              <a:prstDash val="solid"/>
              <a:round/>
            </a:ln>
          </p:spPr>
          <p:txBody>
            <a:bodyPr/>
            <a:lstStyle/>
            <a:p>
              <a:endParaRPr lang="es-419"/>
            </a:p>
          </p:txBody>
        </p:sp>
        <p:sp>
          <p:nvSpPr>
            <p:cNvPr id="446" name="Freeform: Shape 445">
              <a:extLst>
                <a:ext uri="{FF2B5EF4-FFF2-40B4-BE49-F238E27FC236}">
                  <a16:creationId xmlns:a16="http://schemas.microsoft.com/office/drawing/2014/main" id="{4875E698-6F99-4CFB-96F1-B5FF195A1EC7}"/>
                </a:ext>
              </a:extLst>
            </p:cNvPr>
            <p:cNvSpPr/>
            <p:nvPr/>
          </p:nvSpPr>
          <p:spPr>
            <a:xfrm>
              <a:off x="4867786" y="4810005"/>
              <a:ext cx="84742" cy="42371"/>
            </a:xfrm>
            <a:custGeom>
              <a:avLst/>
              <a:gdLst/>
              <a:ahLst/>
              <a:cxnLst/>
              <a:rect l="0" t="0" r="0" b="0"/>
              <a:pathLst>
                <a:path w="34363" h="17181">
                  <a:moveTo>
                    <a:pt x="1841" y="9563"/>
                  </a:moveTo>
                  <a:cubicBezTo>
                    <a:pt x="10186" y="9318"/>
                    <a:pt x="18041" y="10791"/>
                    <a:pt x="20986" y="9073"/>
                  </a:cubicBezTo>
                  <a:cubicBezTo>
                    <a:pt x="25895" y="6618"/>
                    <a:pt x="26632" y="972"/>
                    <a:pt x="30559" y="1954"/>
                  </a:cubicBezTo>
                  <a:cubicBezTo>
                    <a:pt x="34486" y="2936"/>
                    <a:pt x="35468" y="7845"/>
                    <a:pt x="32032" y="9318"/>
                  </a:cubicBezTo>
                  <a:cubicBezTo>
                    <a:pt x="28595" y="10791"/>
                    <a:pt x="25404" y="10545"/>
                    <a:pt x="22459" y="12263"/>
                  </a:cubicBezTo>
                  <a:cubicBezTo>
                    <a:pt x="21723" y="12754"/>
                    <a:pt x="20004" y="13736"/>
                    <a:pt x="18532" y="15700"/>
                  </a:cubicBezTo>
                </a:path>
              </a:pathLst>
            </a:custGeom>
            <a:noFill/>
            <a:ln w="12700" cap="rnd">
              <a:solidFill>
                <a:schemeClr val="tx1"/>
              </a:solidFill>
              <a:prstDash val="solid"/>
              <a:round/>
            </a:ln>
          </p:spPr>
          <p:txBody>
            <a:bodyPr/>
            <a:lstStyle/>
            <a:p>
              <a:endParaRPr lang="es-419"/>
            </a:p>
          </p:txBody>
        </p:sp>
        <p:sp>
          <p:nvSpPr>
            <p:cNvPr id="447" name="Freeform: Shape 446">
              <a:extLst>
                <a:ext uri="{FF2B5EF4-FFF2-40B4-BE49-F238E27FC236}">
                  <a16:creationId xmlns:a16="http://schemas.microsoft.com/office/drawing/2014/main" id="{053A0CE2-8F7C-4C5D-84D5-AB9C7E3D134D}"/>
                </a:ext>
              </a:extLst>
            </p:cNvPr>
            <p:cNvSpPr/>
            <p:nvPr/>
          </p:nvSpPr>
          <p:spPr>
            <a:xfrm>
              <a:off x="4760650" y="4824207"/>
              <a:ext cx="169482" cy="115005"/>
            </a:xfrm>
            <a:custGeom>
              <a:avLst/>
              <a:gdLst/>
              <a:ahLst/>
              <a:cxnLst/>
              <a:rect l="0" t="0" r="0" b="0"/>
              <a:pathLst>
                <a:path w="68727" h="46636">
                  <a:moveTo>
                    <a:pt x="67377" y="27614"/>
                  </a:moveTo>
                  <a:cubicBezTo>
                    <a:pt x="68359" y="30804"/>
                    <a:pt x="68850" y="34241"/>
                    <a:pt x="68850" y="37677"/>
                  </a:cubicBezTo>
                  <a:lnTo>
                    <a:pt x="68850" y="37677"/>
                  </a:lnTo>
                  <a:cubicBezTo>
                    <a:pt x="68850" y="41604"/>
                    <a:pt x="65659" y="45041"/>
                    <a:pt x="61486" y="45041"/>
                  </a:cubicBezTo>
                  <a:lnTo>
                    <a:pt x="18532" y="45041"/>
                  </a:lnTo>
                  <a:cubicBezTo>
                    <a:pt x="9450" y="45041"/>
                    <a:pt x="1841" y="37677"/>
                    <a:pt x="1841" y="28350"/>
                  </a:cubicBezTo>
                  <a:lnTo>
                    <a:pt x="1841" y="26386"/>
                  </a:lnTo>
                  <a:cubicBezTo>
                    <a:pt x="1841" y="12886"/>
                    <a:pt x="12886" y="1841"/>
                    <a:pt x="26386" y="1841"/>
                  </a:cubicBezTo>
                  <a:lnTo>
                    <a:pt x="33014" y="1841"/>
                  </a:lnTo>
                  <a:cubicBezTo>
                    <a:pt x="41605" y="1841"/>
                    <a:pt x="49705" y="5032"/>
                    <a:pt x="55841" y="9941"/>
                  </a:cubicBezTo>
                </a:path>
              </a:pathLst>
            </a:custGeom>
            <a:noFill/>
            <a:ln w="12700" cap="rnd">
              <a:solidFill>
                <a:schemeClr val="tx1"/>
              </a:solidFill>
              <a:prstDash val="solid"/>
              <a:round/>
            </a:ln>
          </p:spPr>
          <p:txBody>
            <a:bodyPr/>
            <a:lstStyle/>
            <a:p>
              <a:endParaRPr lang="es-419"/>
            </a:p>
          </p:txBody>
        </p:sp>
      </p:grpSp>
      <p:grpSp>
        <p:nvGrpSpPr>
          <p:cNvPr id="989" name="Group 988">
            <a:extLst>
              <a:ext uri="{FF2B5EF4-FFF2-40B4-BE49-F238E27FC236}">
                <a16:creationId xmlns:a16="http://schemas.microsoft.com/office/drawing/2014/main" id="{AA5CA56C-DBD0-47D5-AABF-BD4E21808F86}"/>
              </a:ext>
            </a:extLst>
          </p:cNvPr>
          <p:cNvGrpSpPr/>
          <p:nvPr/>
        </p:nvGrpSpPr>
        <p:grpSpPr>
          <a:xfrm>
            <a:off x="3580038" y="4796967"/>
            <a:ext cx="199428" cy="151515"/>
            <a:chOff x="3580038" y="4796967"/>
            <a:chExt cx="199428" cy="151515"/>
          </a:xfrm>
        </p:grpSpPr>
        <p:sp>
          <p:nvSpPr>
            <p:cNvPr id="448" name="Freeform: Shape 447">
              <a:extLst>
                <a:ext uri="{FF2B5EF4-FFF2-40B4-BE49-F238E27FC236}">
                  <a16:creationId xmlns:a16="http://schemas.microsoft.com/office/drawing/2014/main" id="{5BCCCA38-6E15-4876-996B-2850918DF945}"/>
                </a:ext>
              </a:extLst>
            </p:cNvPr>
            <p:cNvSpPr/>
            <p:nvPr/>
          </p:nvSpPr>
          <p:spPr>
            <a:xfrm>
              <a:off x="3580038" y="4797157"/>
              <a:ext cx="115005" cy="151325"/>
            </a:xfrm>
            <a:custGeom>
              <a:avLst/>
              <a:gdLst/>
              <a:ahLst/>
              <a:cxnLst/>
              <a:rect l="0" t="0" r="0" b="0"/>
              <a:pathLst>
                <a:path w="46636" h="61363">
                  <a:moveTo>
                    <a:pt x="19383" y="2010"/>
                  </a:moveTo>
                  <a:cubicBezTo>
                    <a:pt x="-4180" y="4219"/>
                    <a:pt x="729" y="28274"/>
                    <a:pt x="7111" y="36374"/>
                  </a:cubicBezTo>
                  <a:cubicBezTo>
                    <a:pt x="13738" y="44719"/>
                    <a:pt x="5393" y="58955"/>
                    <a:pt x="19383" y="60674"/>
                  </a:cubicBezTo>
                  <a:cubicBezTo>
                    <a:pt x="33129" y="62392"/>
                    <a:pt x="45893" y="46928"/>
                    <a:pt x="45647" y="31219"/>
                  </a:cubicBezTo>
                  <a:cubicBezTo>
                    <a:pt x="45156" y="15510"/>
                    <a:pt x="38038" y="46"/>
                    <a:pt x="19383" y="2010"/>
                  </a:cubicBezTo>
                  <a:close/>
                </a:path>
              </a:pathLst>
            </a:custGeom>
            <a:noFill/>
            <a:ln w="12700" cap="rnd">
              <a:solidFill>
                <a:schemeClr val="tx1"/>
              </a:solidFill>
              <a:prstDash val="solid"/>
              <a:round/>
            </a:ln>
          </p:spPr>
          <p:txBody>
            <a:bodyPr/>
            <a:lstStyle/>
            <a:p>
              <a:endParaRPr lang="es-419"/>
            </a:p>
          </p:txBody>
        </p:sp>
        <p:sp>
          <p:nvSpPr>
            <p:cNvPr id="449" name="Freeform: Shape 448">
              <a:extLst>
                <a:ext uri="{FF2B5EF4-FFF2-40B4-BE49-F238E27FC236}">
                  <a16:creationId xmlns:a16="http://schemas.microsoft.com/office/drawing/2014/main" id="{B2895A1E-EC20-4A6A-9283-4FBC4F54B350}"/>
                </a:ext>
              </a:extLst>
            </p:cNvPr>
            <p:cNvSpPr/>
            <p:nvPr/>
          </p:nvSpPr>
          <p:spPr>
            <a:xfrm>
              <a:off x="3608166" y="4824811"/>
              <a:ext cx="30265" cy="30265"/>
            </a:xfrm>
            <a:custGeom>
              <a:avLst/>
              <a:gdLst/>
              <a:ahLst/>
              <a:cxnLst/>
              <a:rect l="0" t="0" r="0" b="0"/>
              <a:pathLst>
                <a:path w="12272" h="12272">
                  <a:moveTo>
                    <a:pt x="12641" y="7241"/>
                  </a:moveTo>
                  <a:cubicBezTo>
                    <a:pt x="12641" y="10223"/>
                    <a:pt x="10223" y="12641"/>
                    <a:pt x="7241" y="12641"/>
                  </a:cubicBezTo>
                  <a:cubicBezTo>
                    <a:pt x="4259" y="12641"/>
                    <a:pt x="1841" y="10223"/>
                    <a:pt x="1841" y="7241"/>
                  </a:cubicBezTo>
                  <a:cubicBezTo>
                    <a:pt x="1841" y="4259"/>
                    <a:pt x="4259" y="1841"/>
                    <a:pt x="7241" y="1841"/>
                  </a:cubicBezTo>
                  <a:cubicBezTo>
                    <a:pt x="10223" y="1841"/>
                    <a:pt x="12641" y="4259"/>
                    <a:pt x="12641" y="7241"/>
                  </a:cubicBezTo>
                  <a:close/>
                </a:path>
              </a:pathLst>
            </a:custGeom>
            <a:noFill/>
            <a:ln w="12700" cap="rnd">
              <a:solidFill>
                <a:schemeClr val="tx1"/>
              </a:solidFill>
              <a:prstDash val="solid"/>
              <a:round/>
            </a:ln>
          </p:spPr>
          <p:txBody>
            <a:bodyPr/>
            <a:lstStyle/>
            <a:p>
              <a:endParaRPr lang="es-419"/>
            </a:p>
          </p:txBody>
        </p:sp>
        <p:sp>
          <p:nvSpPr>
            <p:cNvPr id="450" name="Freeform: Shape 449">
              <a:extLst>
                <a:ext uri="{FF2B5EF4-FFF2-40B4-BE49-F238E27FC236}">
                  <a16:creationId xmlns:a16="http://schemas.microsoft.com/office/drawing/2014/main" id="{79971313-D948-4CBD-90D3-272E80CD4C37}"/>
                </a:ext>
              </a:extLst>
            </p:cNvPr>
            <p:cNvSpPr/>
            <p:nvPr/>
          </p:nvSpPr>
          <p:spPr>
            <a:xfrm>
              <a:off x="3628141" y="4796967"/>
              <a:ext cx="151325" cy="151325"/>
            </a:xfrm>
            <a:custGeom>
              <a:avLst/>
              <a:gdLst/>
              <a:ahLst/>
              <a:cxnLst/>
              <a:rect l="0" t="0" r="0" b="0"/>
              <a:pathLst>
                <a:path w="61363" h="61363">
                  <a:moveTo>
                    <a:pt x="4541" y="1841"/>
                  </a:moveTo>
                  <a:cubicBezTo>
                    <a:pt x="25895" y="2577"/>
                    <a:pt x="38168" y="13623"/>
                    <a:pt x="44550" y="23932"/>
                  </a:cubicBezTo>
                  <a:cubicBezTo>
                    <a:pt x="49214" y="31541"/>
                    <a:pt x="59032" y="31295"/>
                    <a:pt x="59032" y="31295"/>
                  </a:cubicBezTo>
                  <a:cubicBezTo>
                    <a:pt x="59032" y="31295"/>
                    <a:pt x="63450" y="37186"/>
                    <a:pt x="59032" y="44059"/>
                  </a:cubicBezTo>
                  <a:cubicBezTo>
                    <a:pt x="48968" y="45286"/>
                    <a:pt x="42586" y="47741"/>
                    <a:pt x="36450" y="52159"/>
                  </a:cubicBezTo>
                  <a:cubicBezTo>
                    <a:pt x="30314" y="56577"/>
                    <a:pt x="20250" y="62713"/>
                    <a:pt x="1841" y="60995"/>
                  </a:cubicBezTo>
                </a:path>
              </a:pathLst>
            </a:custGeom>
            <a:noFill/>
            <a:ln w="12700" cap="rnd">
              <a:solidFill>
                <a:schemeClr val="tx1"/>
              </a:solidFill>
              <a:prstDash val="solid"/>
              <a:round/>
            </a:ln>
          </p:spPr>
          <p:txBody>
            <a:bodyPr/>
            <a:lstStyle/>
            <a:p>
              <a:endParaRPr lang="es-419"/>
            </a:p>
          </p:txBody>
        </p:sp>
      </p:grpSp>
      <p:grpSp>
        <p:nvGrpSpPr>
          <p:cNvPr id="990" name="Group 989">
            <a:extLst>
              <a:ext uri="{FF2B5EF4-FFF2-40B4-BE49-F238E27FC236}">
                <a16:creationId xmlns:a16="http://schemas.microsoft.com/office/drawing/2014/main" id="{4DBE1F7C-206E-4F10-A2C9-C85E0467EBA5}"/>
              </a:ext>
            </a:extLst>
          </p:cNvPr>
          <p:cNvGrpSpPr/>
          <p:nvPr/>
        </p:nvGrpSpPr>
        <p:grpSpPr>
          <a:xfrm>
            <a:off x="4176660" y="4789988"/>
            <a:ext cx="199748" cy="169199"/>
            <a:chOff x="4176660" y="4789988"/>
            <a:chExt cx="199748" cy="169199"/>
          </a:xfrm>
        </p:grpSpPr>
        <p:sp>
          <p:nvSpPr>
            <p:cNvPr id="451" name="Freeform: Shape 450">
              <a:extLst>
                <a:ext uri="{FF2B5EF4-FFF2-40B4-BE49-F238E27FC236}">
                  <a16:creationId xmlns:a16="http://schemas.microsoft.com/office/drawing/2014/main" id="{7B814B76-9BC0-4CBC-84EB-A5D495A8C9F1}"/>
                </a:ext>
              </a:extLst>
            </p:cNvPr>
            <p:cNvSpPr/>
            <p:nvPr/>
          </p:nvSpPr>
          <p:spPr>
            <a:xfrm>
              <a:off x="4176660" y="4789988"/>
              <a:ext cx="199748" cy="90794"/>
            </a:xfrm>
            <a:custGeom>
              <a:avLst/>
              <a:gdLst/>
              <a:ahLst/>
              <a:cxnLst/>
              <a:rect l="0" t="0" r="0" b="0"/>
              <a:pathLst>
                <a:path w="81000" h="36818">
                  <a:moveTo>
                    <a:pt x="41065" y="35107"/>
                  </a:moveTo>
                  <a:cubicBezTo>
                    <a:pt x="28792" y="35107"/>
                    <a:pt x="16519" y="31180"/>
                    <a:pt x="6456" y="23326"/>
                  </a:cubicBezTo>
                  <a:cubicBezTo>
                    <a:pt x="1301" y="19153"/>
                    <a:pt x="319" y="11789"/>
                    <a:pt x="4247" y="6634"/>
                  </a:cubicBezTo>
                  <a:cubicBezTo>
                    <a:pt x="8419" y="1480"/>
                    <a:pt x="15783" y="498"/>
                    <a:pt x="20938" y="4425"/>
                  </a:cubicBezTo>
                  <a:cubicBezTo>
                    <a:pt x="32719" y="13507"/>
                    <a:pt x="49165" y="13507"/>
                    <a:pt x="60947" y="4425"/>
                  </a:cubicBezTo>
                  <a:cubicBezTo>
                    <a:pt x="66101" y="253"/>
                    <a:pt x="73710" y="1235"/>
                    <a:pt x="77638" y="6634"/>
                  </a:cubicBezTo>
                  <a:cubicBezTo>
                    <a:pt x="81810" y="11789"/>
                    <a:pt x="80829" y="19398"/>
                    <a:pt x="75428" y="23326"/>
                  </a:cubicBezTo>
                  <a:cubicBezTo>
                    <a:pt x="65365" y="31180"/>
                    <a:pt x="53338" y="35107"/>
                    <a:pt x="41065" y="35107"/>
                  </a:cubicBezTo>
                  <a:close/>
                </a:path>
              </a:pathLst>
            </a:custGeom>
            <a:noFill/>
            <a:ln w="12700" cap="rnd">
              <a:solidFill>
                <a:schemeClr val="tx1"/>
              </a:solidFill>
              <a:prstDash val="solid"/>
              <a:round/>
            </a:ln>
          </p:spPr>
          <p:txBody>
            <a:bodyPr/>
            <a:lstStyle/>
            <a:p>
              <a:endParaRPr lang="es-419"/>
            </a:p>
          </p:txBody>
        </p:sp>
        <p:sp>
          <p:nvSpPr>
            <p:cNvPr id="452" name="Freeform: Shape 451">
              <a:extLst>
                <a:ext uri="{FF2B5EF4-FFF2-40B4-BE49-F238E27FC236}">
                  <a16:creationId xmlns:a16="http://schemas.microsoft.com/office/drawing/2014/main" id="{7D88E9A7-ED09-4AA5-A160-0FFFFBF4F775}"/>
                </a:ext>
              </a:extLst>
            </p:cNvPr>
            <p:cNvSpPr/>
            <p:nvPr/>
          </p:nvSpPr>
          <p:spPr>
            <a:xfrm>
              <a:off x="4273387" y="4874445"/>
              <a:ext cx="6054" cy="84742"/>
            </a:xfrm>
            <a:custGeom>
              <a:avLst/>
              <a:gdLst/>
              <a:ahLst/>
              <a:cxnLst/>
              <a:rect l="0" t="0" r="0" b="0"/>
              <a:pathLst>
                <a:path w="2454" h="34363">
                  <a:moveTo>
                    <a:pt x="1841" y="1841"/>
                  </a:moveTo>
                  <a:lnTo>
                    <a:pt x="1841" y="32768"/>
                  </a:lnTo>
                </a:path>
              </a:pathLst>
            </a:custGeom>
            <a:ln w="12700" cap="rnd">
              <a:solidFill>
                <a:schemeClr val="tx1"/>
              </a:solidFill>
              <a:prstDash val="solid"/>
              <a:round/>
            </a:ln>
          </p:spPr>
          <p:txBody>
            <a:bodyPr/>
            <a:lstStyle/>
            <a:p>
              <a:endParaRPr lang="es-419"/>
            </a:p>
          </p:txBody>
        </p:sp>
        <p:sp>
          <p:nvSpPr>
            <p:cNvPr id="453" name="Freeform: Shape 452">
              <a:extLst>
                <a:ext uri="{FF2B5EF4-FFF2-40B4-BE49-F238E27FC236}">
                  <a16:creationId xmlns:a16="http://schemas.microsoft.com/office/drawing/2014/main" id="{CC59BD6E-B582-48E7-ABFF-756EFDBD758A}"/>
                </a:ext>
              </a:extLst>
            </p:cNvPr>
            <p:cNvSpPr/>
            <p:nvPr/>
          </p:nvSpPr>
          <p:spPr>
            <a:xfrm>
              <a:off x="4254016" y="4873236"/>
              <a:ext cx="42371" cy="36317"/>
            </a:xfrm>
            <a:custGeom>
              <a:avLst/>
              <a:gdLst/>
              <a:ahLst/>
              <a:cxnLst/>
              <a:rect l="0" t="0" r="0" b="0"/>
              <a:pathLst>
                <a:path w="17181" h="14727">
                  <a:moveTo>
                    <a:pt x="17550" y="1841"/>
                  </a:moveTo>
                  <a:lnTo>
                    <a:pt x="17550" y="7486"/>
                  </a:lnTo>
                  <a:cubicBezTo>
                    <a:pt x="17550" y="11659"/>
                    <a:pt x="13868" y="15096"/>
                    <a:pt x="9695" y="15096"/>
                  </a:cubicBezTo>
                  <a:lnTo>
                    <a:pt x="9695" y="15096"/>
                  </a:lnTo>
                  <a:cubicBezTo>
                    <a:pt x="5277" y="15096"/>
                    <a:pt x="1841" y="11659"/>
                    <a:pt x="1841" y="7486"/>
                  </a:cubicBezTo>
                  <a:lnTo>
                    <a:pt x="1841" y="1841"/>
                  </a:lnTo>
                </a:path>
              </a:pathLst>
            </a:custGeom>
            <a:noFill/>
            <a:ln w="12700" cap="rnd">
              <a:solidFill>
                <a:schemeClr val="tx1"/>
              </a:solidFill>
              <a:prstDash val="solid"/>
              <a:round/>
            </a:ln>
          </p:spPr>
          <p:txBody>
            <a:bodyPr/>
            <a:lstStyle/>
            <a:p>
              <a:endParaRPr lang="es-419"/>
            </a:p>
          </p:txBody>
        </p:sp>
        <p:sp>
          <p:nvSpPr>
            <p:cNvPr id="454" name="Freeform: Shape 453">
              <a:extLst>
                <a:ext uri="{FF2B5EF4-FFF2-40B4-BE49-F238E27FC236}">
                  <a16:creationId xmlns:a16="http://schemas.microsoft.com/office/drawing/2014/main" id="{B7410742-C1C7-4A47-BBE0-C4A64F057A0E}"/>
                </a:ext>
              </a:extLst>
            </p:cNvPr>
            <p:cNvSpPr/>
            <p:nvPr/>
          </p:nvSpPr>
          <p:spPr>
            <a:xfrm>
              <a:off x="4201961" y="4836313"/>
              <a:ext cx="48423" cy="24211"/>
            </a:xfrm>
            <a:custGeom>
              <a:avLst/>
              <a:gdLst/>
              <a:ahLst/>
              <a:cxnLst/>
              <a:rect l="0" t="0" r="0" b="0"/>
              <a:pathLst>
                <a:path w="19636" h="9818">
                  <a:moveTo>
                    <a:pt x="1841" y="1841"/>
                  </a:moveTo>
                  <a:cubicBezTo>
                    <a:pt x="1841" y="1841"/>
                    <a:pt x="11168" y="8468"/>
                    <a:pt x="19759" y="9695"/>
                  </a:cubicBezTo>
                </a:path>
              </a:pathLst>
            </a:custGeom>
            <a:noFill/>
            <a:ln w="12700" cap="rnd">
              <a:solidFill>
                <a:schemeClr val="tx1"/>
              </a:solidFill>
              <a:prstDash val="solid"/>
              <a:round/>
            </a:ln>
          </p:spPr>
          <p:txBody>
            <a:bodyPr/>
            <a:lstStyle/>
            <a:p>
              <a:endParaRPr lang="es-419"/>
            </a:p>
          </p:txBody>
        </p:sp>
      </p:grpSp>
      <p:grpSp>
        <p:nvGrpSpPr>
          <p:cNvPr id="974" name="Group 973">
            <a:extLst>
              <a:ext uri="{FF2B5EF4-FFF2-40B4-BE49-F238E27FC236}">
                <a16:creationId xmlns:a16="http://schemas.microsoft.com/office/drawing/2014/main" id="{37E35805-34C7-48AB-955F-6F2AEBD9BC37}"/>
              </a:ext>
            </a:extLst>
          </p:cNvPr>
          <p:cNvGrpSpPr/>
          <p:nvPr/>
        </p:nvGrpSpPr>
        <p:grpSpPr>
          <a:xfrm>
            <a:off x="596821" y="5371999"/>
            <a:ext cx="199748" cy="193693"/>
            <a:chOff x="596821" y="5371999"/>
            <a:chExt cx="199748" cy="193693"/>
          </a:xfrm>
        </p:grpSpPr>
        <p:sp>
          <p:nvSpPr>
            <p:cNvPr id="455" name="Freeform: Shape 454">
              <a:extLst>
                <a:ext uri="{FF2B5EF4-FFF2-40B4-BE49-F238E27FC236}">
                  <a16:creationId xmlns:a16="http://schemas.microsoft.com/office/drawing/2014/main" id="{EBF4273A-2D59-4D3A-8807-317294655439}"/>
                </a:ext>
              </a:extLst>
            </p:cNvPr>
            <p:cNvSpPr/>
            <p:nvPr/>
          </p:nvSpPr>
          <p:spPr>
            <a:xfrm>
              <a:off x="596821" y="5371999"/>
              <a:ext cx="199748" cy="193693"/>
            </a:xfrm>
            <a:custGeom>
              <a:avLst/>
              <a:gdLst/>
              <a:ahLst/>
              <a:cxnLst/>
              <a:rect l="0" t="0" r="0" b="0"/>
              <a:pathLst>
                <a:path w="81000" h="78545">
                  <a:moveTo>
                    <a:pt x="41114" y="1841"/>
                  </a:moveTo>
                  <a:cubicBezTo>
                    <a:pt x="18041" y="1841"/>
                    <a:pt x="1841" y="16077"/>
                    <a:pt x="1841" y="33750"/>
                  </a:cubicBezTo>
                  <a:cubicBezTo>
                    <a:pt x="1841" y="45041"/>
                    <a:pt x="6995" y="54859"/>
                    <a:pt x="18532" y="60504"/>
                  </a:cubicBezTo>
                  <a:lnTo>
                    <a:pt x="18532" y="78668"/>
                  </a:lnTo>
                  <a:lnTo>
                    <a:pt x="38414" y="65413"/>
                  </a:lnTo>
                  <a:cubicBezTo>
                    <a:pt x="39395" y="65413"/>
                    <a:pt x="40132" y="65413"/>
                    <a:pt x="41114" y="65413"/>
                  </a:cubicBezTo>
                  <a:cubicBezTo>
                    <a:pt x="64186" y="65413"/>
                    <a:pt x="80386" y="51177"/>
                    <a:pt x="80386" y="33504"/>
                  </a:cubicBezTo>
                  <a:cubicBezTo>
                    <a:pt x="80386" y="16077"/>
                    <a:pt x="64186" y="1841"/>
                    <a:pt x="41114" y="1841"/>
                  </a:cubicBezTo>
                  <a:close/>
                </a:path>
              </a:pathLst>
            </a:custGeom>
            <a:noFill/>
            <a:ln w="12700" cap="rnd">
              <a:solidFill>
                <a:schemeClr val="tx1"/>
              </a:solidFill>
              <a:prstDash val="solid"/>
              <a:round/>
            </a:ln>
          </p:spPr>
          <p:txBody>
            <a:bodyPr/>
            <a:lstStyle/>
            <a:p>
              <a:endParaRPr lang="es-419"/>
            </a:p>
          </p:txBody>
        </p:sp>
        <p:sp>
          <p:nvSpPr>
            <p:cNvPr id="456" name="Freeform: Shape 455">
              <a:extLst>
                <a:ext uri="{FF2B5EF4-FFF2-40B4-BE49-F238E27FC236}">
                  <a16:creationId xmlns:a16="http://schemas.microsoft.com/office/drawing/2014/main" id="{ACAAAF4B-C1CD-4EB7-88A0-4F2EDAE9D782}"/>
                </a:ext>
              </a:extLst>
            </p:cNvPr>
            <p:cNvSpPr/>
            <p:nvPr/>
          </p:nvSpPr>
          <p:spPr>
            <a:xfrm>
              <a:off x="735434" y="5448872"/>
              <a:ext cx="12106" cy="12106"/>
            </a:xfrm>
            <a:custGeom>
              <a:avLst/>
              <a:gdLst/>
              <a:ahLst/>
              <a:cxnLst/>
              <a:rect l="0" t="0" r="0" b="0"/>
              <a:pathLst>
                <a:path w="4909" h="4909">
                  <a:moveTo>
                    <a:pt x="4295" y="3068"/>
                  </a:moveTo>
                  <a:cubicBezTo>
                    <a:pt x="4295" y="3746"/>
                    <a:pt x="3746" y="4295"/>
                    <a:pt x="3068" y="4295"/>
                  </a:cubicBezTo>
                  <a:cubicBezTo>
                    <a:pt x="2390" y="4295"/>
                    <a:pt x="1841" y="3746"/>
                    <a:pt x="1841" y="3068"/>
                  </a:cubicBezTo>
                  <a:cubicBezTo>
                    <a:pt x="1841" y="2390"/>
                    <a:pt x="2390" y="1841"/>
                    <a:pt x="3068" y="1841"/>
                  </a:cubicBezTo>
                  <a:cubicBezTo>
                    <a:pt x="3746" y="1841"/>
                    <a:pt x="4295" y="2390"/>
                    <a:pt x="4295" y="3068"/>
                  </a:cubicBezTo>
                  <a:close/>
                </a:path>
              </a:pathLst>
            </a:custGeom>
            <a:noFill/>
            <a:ln w="12700" cap="rnd">
              <a:solidFill>
                <a:schemeClr val="tx1"/>
              </a:solidFill>
              <a:prstDash val="solid"/>
              <a:round/>
            </a:ln>
          </p:spPr>
          <p:txBody>
            <a:bodyPr/>
            <a:lstStyle/>
            <a:p>
              <a:endParaRPr lang="es-419"/>
            </a:p>
          </p:txBody>
        </p:sp>
        <p:sp>
          <p:nvSpPr>
            <p:cNvPr id="457" name="Freeform: Shape 456">
              <a:extLst>
                <a:ext uri="{FF2B5EF4-FFF2-40B4-BE49-F238E27FC236}">
                  <a16:creationId xmlns:a16="http://schemas.microsoft.com/office/drawing/2014/main" id="{6D3C3AA8-5C65-48A6-82DF-3015EFC90077}"/>
                </a:ext>
              </a:extLst>
            </p:cNvPr>
            <p:cNvSpPr/>
            <p:nvPr/>
          </p:nvSpPr>
          <p:spPr>
            <a:xfrm>
              <a:off x="690641" y="5448872"/>
              <a:ext cx="12106" cy="12106"/>
            </a:xfrm>
            <a:custGeom>
              <a:avLst/>
              <a:gdLst/>
              <a:ahLst/>
              <a:cxnLst/>
              <a:rect l="0" t="0" r="0" b="0"/>
              <a:pathLst>
                <a:path w="4909" h="4909">
                  <a:moveTo>
                    <a:pt x="4295" y="3068"/>
                  </a:moveTo>
                  <a:cubicBezTo>
                    <a:pt x="4295" y="3746"/>
                    <a:pt x="3746" y="4295"/>
                    <a:pt x="3068" y="4295"/>
                  </a:cubicBezTo>
                  <a:cubicBezTo>
                    <a:pt x="2390" y="4295"/>
                    <a:pt x="1841" y="3746"/>
                    <a:pt x="1841" y="3068"/>
                  </a:cubicBezTo>
                  <a:cubicBezTo>
                    <a:pt x="1841" y="2390"/>
                    <a:pt x="2390" y="1841"/>
                    <a:pt x="3068" y="1841"/>
                  </a:cubicBezTo>
                  <a:cubicBezTo>
                    <a:pt x="3746" y="1841"/>
                    <a:pt x="4295" y="2390"/>
                    <a:pt x="4295" y="3068"/>
                  </a:cubicBezTo>
                  <a:close/>
                </a:path>
              </a:pathLst>
            </a:custGeom>
            <a:noFill/>
            <a:ln w="12700" cap="rnd">
              <a:solidFill>
                <a:schemeClr val="tx1"/>
              </a:solidFill>
              <a:prstDash val="solid"/>
              <a:round/>
            </a:ln>
          </p:spPr>
          <p:txBody>
            <a:bodyPr/>
            <a:lstStyle/>
            <a:p>
              <a:endParaRPr lang="es-419"/>
            </a:p>
          </p:txBody>
        </p:sp>
        <p:sp>
          <p:nvSpPr>
            <p:cNvPr id="458" name="Freeform: Shape 457">
              <a:extLst>
                <a:ext uri="{FF2B5EF4-FFF2-40B4-BE49-F238E27FC236}">
                  <a16:creationId xmlns:a16="http://schemas.microsoft.com/office/drawing/2014/main" id="{384AB646-27C6-4E01-B769-835DB5C965A3}"/>
                </a:ext>
              </a:extLst>
            </p:cNvPr>
            <p:cNvSpPr/>
            <p:nvPr/>
          </p:nvSpPr>
          <p:spPr>
            <a:xfrm>
              <a:off x="645850" y="5448872"/>
              <a:ext cx="12106" cy="12106"/>
            </a:xfrm>
            <a:custGeom>
              <a:avLst/>
              <a:gdLst/>
              <a:ahLst/>
              <a:cxnLst/>
              <a:rect l="0" t="0" r="0" b="0"/>
              <a:pathLst>
                <a:path w="4909" h="4909">
                  <a:moveTo>
                    <a:pt x="4295" y="3068"/>
                  </a:moveTo>
                  <a:cubicBezTo>
                    <a:pt x="4295" y="3746"/>
                    <a:pt x="3746" y="4295"/>
                    <a:pt x="3068" y="4295"/>
                  </a:cubicBezTo>
                  <a:cubicBezTo>
                    <a:pt x="2390" y="4295"/>
                    <a:pt x="1841" y="3746"/>
                    <a:pt x="1841" y="3068"/>
                  </a:cubicBezTo>
                  <a:cubicBezTo>
                    <a:pt x="1841" y="2390"/>
                    <a:pt x="2390" y="1841"/>
                    <a:pt x="3068" y="1841"/>
                  </a:cubicBezTo>
                  <a:cubicBezTo>
                    <a:pt x="3746" y="1841"/>
                    <a:pt x="4295" y="2390"/>
                    <a:pt x="4295" y="3068"/>
                  </a:cubicBezTo>
                  <a:close/>
                </a:path>
              </a:pathLst>
            </a:custGeom>
            <a:noFill/>
            <a:ln w="12700" cap="rnd">
              <a:solidFill>
                <a:schemeClr val="tx1"/>
              </a:solidFill>
              <a:prstDash val="solid"/>
              <a:round/>
            </a:ln>
          </p:spPr>
          <p:txBody>
            <a:bodyPr/>
            <a:lstStyle/>
            <a:p>
              <a:endParaRPr lang="es-419"/>
            </a:p>
          </p:txBody>
        </p:sp>
      </p:grpSp>
      <p:grpSp>
        <p:nvGrpSpPr>
          <p:cNvPr id="975" name="Group 974">
            <a:extLst>
              <a:ext uri="{FF2B5EF4-FFF2-40B4-BE49-F238E27FC236}">
                <a16:creationId xmlns:a16="http://schemas.microsoft.com/office/drawing/2014/main" id="{D6D4D4AE-BCCE-4427-8825-5DC3AE92B460}"/>
              </a:ext>
            </a:extLst>
          </p:cNvPr>
          <p:cNvGrpSpPr/>
          <p:nvPr/>
        </p:nvGrpSpPr>
        <p:grpSpPr>
          <a:xfrm>
            <a:off x="1193038" y="5371999"/>
            <a:ext cx="199748" cy="193693"/>
            <a:chOff x="1193038" y="5371999"/>
            <a:chExt cx="199748" cy="193693"/>
          </a:xfrm>
        </p:grpSpPr>
        <p:sp>
          <p:nvSpPr>
            <p:cNvPr id="459" name="Freeform: Shape 458">
              <a:extLst>
                <a:ext uri="{FF2B5EF4-FFF2-40B4-BE49-F238E27FC236}">
                  <a16:creationId xmlns:a16="http://schemas.microsoft.com/office/drawing/2014/main" id="{9D1A6C5B-7706-4EC4-ADB8-4EB65AD3D2F3}"/>
                </a:ext>
              </a:extLst>
            </p:cNvPr>
            <p:cNvSpPr/>
            <p:nvPr/>
          </p:nvSpPr>
          <p:spPr>
            <a:xfrm>
              <a:off x="1193038" y="5371999"/>
              <a:ext cx="199748" cy="193693"/>
            </a:xfrm>
            <a:custGeom>
              <a:avLst/>
              <a:gdLst/>
              <a:ahLst/>
              <a:cxnLst/>
              <a:rect l="0" t="0" r="0" b="0"/>
              <a:pathLst>
                <a:path w="81000" h="78545">
                  <a:moveTo>
                    <a:pt x="41114" y="1841"/>
                  </a:moveTo>
                  <a:cubicBezTo>
                    <a:pt x="18041" y="1841"/>
                    <a:pt x="1841" y="16077"/>
                    <a:pt x="1841" y="33750"/>
                  </a:cubicBezTo>
                  <a:cubicBezTo>
                    <a:pt x="1841" y="45041"/>
                    <a:pt x="6995" y="54859"/>
                    <a:pt x="18532" y="60504"/>
                  </a:cubicBezTo>
                  <a:lnTo>
                    <a:pt x="18532" y="78668"/>
                  </a:lnTo>
                  <a:lnTo>
                    <a:pt x="38414" y="65413"/>
                  </a:lnTo>
                  <a:cubicBezTo>
                    <a:pt x="39395" y="65413"/>
                    <a:pt x="40132" y="65413"/>
                    <a:pt x="41114" y="65413"/>
                  </a:cubicBezTo>
                  <a:cubicBezTo>
                    <a:pt x="64186" y="65413"/>
                    <a:pt x="80386" y="51177"/>
                    <a:pt x="80386" y="33504"/>
                  </a:cubicBezTo>
                  <a:cubicBezTo>
                    <a:pt x="80386" y="16077"/>
                    <a:pt x="64432" y="1841"/>
                    <a:pt x="41114" y="1841"/>
                  </a:cubicBezTo>
                  <a:close/>
                </a:path>
              </a:pathLst>
            </a:custGeom>
            <a:noFill/>
            <a:ln w="12700" cap="rnd">
              <a:solidFill>
                <a:schemeClr val="tx1"/>
              </a:solidFill>
              <a:prstDash val="solid"/>
              <a:round/>
            </a:ln>
          </p:spPr>
          <p:txBody>
            <a:bodyPr/>
            <a:lstStyle/>
            <a:p>
              <a:endParaRPr lang="es-419"/>
            </a:p>
          </p:txBody>
        </p:sp>
        <p:sp>
          <p:nvSpPr>
            <p:cNvPr id="460" name="Freeform: Shape 459">
              <a:extLst>
                <a:ext uri="{FF2B5EF4-FFF2-40B4-BE49-F238E27FC236}">
                  <a16:creationId xmlns:a16="http://schemas.microsoft.com/office/drawing/2014/main" id="{2FF48BFB-74C1-4173-84DB-3C287B7E0B93}"/>
                </a:ext>
              </a:extLst>
            </p:cNvPr>
            <p:cNvSpPr/>
            <p:nvPr/>
          </p:nvSpPr>
          <p:spPr>
            <a:xfrm>
              <a:off x="1245093" y="5422239"/>
              <a:ext cx="96848" cy="6054"/>
            </a:xfrm>
            <a:custGeom>
              <a:avLst/>
              <a:gdLst/>
              <a:ahLst/>
              <a:cxnLst/>
              <a:rect l="0" t="0" r="0" b="0"/>
              <a:pathLst>
                <a:path w="39272" h="2454">
                  <a:moveTo>
                    <a:pt x="1841" y="1841"/>
                  </a:moveTo>
                  <a:lnTo>
                    <a:pt x="38414" y="1841"/>
                  </a:lnTo>
                </a:path>
              </a:pathLst>
            </a:custGeom>
            <a:ln w="12700" cap="rnd">
              <a:solidFill>
                <a:schemeClr val="tx1"/>
              </a:solidFill>
              <a:prstDash val="solid"/>
              <a:round/>
            </a:ln>
          </p:spPr>
          <p:txBody>
            <a:bodyPr/>
            <a:lstStyle/>
            <a:p>
              <a:endParaRPr lang="es-419"/>
            </a:p>
          </p:txBody>
        </p:sp>
        <p:sp>
          <p:nvSpPr>
            <p:cNvPr id="461" name="Freeform: Shape 460">
              <a:extLst>
                <a:ext uri="{FF2B5EF4-FFF2-40B4-BE49-F238E27FC236}">
                  <a16:creationId xmlns:a16="http://schemas.microsoft.com/office/drawing/2014/main" id="{FA26A6D2-A153-433B-B1E8-AAA4AF1C5A5A}"/>
                </a:ext>
              </a:extLst>
            </p:cNvPr>
            <p:cNvSpPr/>
            <p:nvPr/>
          </p:nvSpPr>
          <p:spPr>
            <a:xfrm>
              <a:off x="1245093" y="5451898"/>
              <a:ext cx="96848" cy="6054"/>
            </a:xfrm>
            <a:custGeom>
              <a:avLst/>
              <a:gdLst/>
              <a:ahLst/>
              <a:cxnLst/>
              <a:rect l="0" t="0" r="0" b="0"/>
              <a:pathLst>
                <a:path w="39272" h="2454">
                  <a:moveTo>
                    <a:pt x="1841" y="1841"/>
                  </a:moveTo>
                  <a:lnTo>
                    <a:pt x="38414" y="1841"/>
                  </a:lnTo>
                </a:path>
              </a:pathLst>
            </a:custGeom>
            <a:ln w="12700" cap="rnd">
              <a:solidFill>
                <a:schemeClr val="tx1"/>
              </a:solidFill>
              <a:prstDash val="solid"/>
              <a:round/>
            </a:ln>
          </p:spPr>
          <p:txBody>
            <a:bodyPr/>
            <a:lstStyle/>
            <a:p>
              <a:endParaRPr lang="es-419"/>
            </a:p>
          </p:txBody>
        </p:sp>
        <p:sp>
          <p:nvSpPr>
            <p:cNvPr id="462" name="Freeform: Shape 461">
              <a:extLst>
                <a:ext uri="{FF2B5EF4-FFF2-40B4-BE49-F238E27FC236}">
                  <a16:creationId xmlns:a16="http://schemas.microsoft.com/office/drawing/2014/main" id="{318DAEDD-DACD-47A4-A9F6-104AA139528A}"/>
                </a:ext>
              </a:extLst>
            </p:cNvPr>
            <p:cNvSpPr/>
            <p:nvPr/>
          </p:nvSpPr>
          <p:spPr>
            <a:xfrm>
              <a:off x="1245093" y="5480952"/>
              <a:ext cx="48423" cy="6054"/>
            </a:xfrm>
            <a:custGeom>
              <a:avLst/>
              <a:gdLst/>
              <a:ahLst/>
              <a:cxnLst/>
              <a:rect l="0" t="0" r="0" b="0"/>
              <a:pathLst>
                <a:path w="19636" h="2454">
                  <a:moveTo>
                    <a:pt x="1841" y="1841"/>
                  </a:moveTo>
                  <a:lnTo>
                    <a:pt x="20005" y="1841"/>
                  </a:lnTo>
                </a:path>
              </a:pathLst>
            </a:custGeom>
            <a:ln w="12700" cap="rnd">
              <a:solidFill>
                <a:schemeClr val="tx1"/>
              </a:solidFill>
              <a:prstDash val="solid"/>
              <a:round/>
            </a:ln>
          </p:spPr>
          <p:txBody>
            <a:bodyPr/>
            <a:lstStyle/>
            <a:p>
              <a:endParaRPr lang="es-419"/>
            </a:p>
          </p:txBody>
        </p:sp>
      </p:grpSp>
      <p:grpSp>
        <p:nvGrpSpPr>
          <p:cNvPr id="976" name="Group 975">
            <a:extLst>
              <a:ext uri="{FF2B5EF4-FFF2-40B4-BE49-F238E27FC236}">
                <a16:creationId xmlns:a16="http://schemas.microsoft.com/office/drawing/2014/main" id="{13AF6AE3-E099-4F6B-B021-59BDEAB9B5FC}"/>
              </a:ext>
            </a:extLst>
          </p:cNvPr>
          <p:cNvGrpSpPr/>
          <p:nvPr/>
        </p:nvGrpSpPr>
        <p:grpSpPr>
          <a:xfrm>
            <a:off x="1789859" y="5371999"/>
            <a:ext cx="199748" cy="193693"/>
            <a:chOff x="1789859" y="5371999"/>
            <a:chExt cx="199748" cy="193693"/>
          </a:xfrm>
        </p:grpSpPr>
        <p:sp>
          <p:nvSpPr>
            <p:cNvPr id="463" name="Freeform: Shape 462">
              <a:extLst>
                <a:ext uri="{FF2B5EF4-FFF2-40B4-BE49-F238E27FC236}">
                  <a16:creationId xmlns:a16="http://schemas.microsoft.com/office/drawing/2014/main" id="{D0A50A4E-0E52-448D-8990-65CF60F9525E}"/>
                </a:ext>
              </a:extLst>
            </p:cNvPr>
            <p:cNvSpPr/>
            <p:nvPr/>
          </p:nvSpPr>
          <p:spPr>
            <a:xfrm>
              <a:off x="1789859" y="5371999"/>
              <a:ext cx="199748" cy="193693"/>
            </a:xfrm>
            <a:custGeom>
              <a:avLst/>
              <a:gdLst/>
              <a:ahLst/>
              <a:cxnLst/>
              <a:rect l="0" t="0" r="0" b="0"/>
              <a:pathLst>
                <a:path w="81000" h="78545">
                  <a:moveTo>
                    <a:pt x="41114" y="1841"/>
                  </a:moveTo>
                  <a:cubicBezTo>
                    <a:pt x="18041" y="1841"/>
                    <a:pt x="1841" y="16077"/>
                    <a:pt x="1841" y="33750"/>
                  </a:cubicBezTo>
                  <a:cubicBezTo>
                    <a:pt x="1841" y="45041"/>
                    <a:pt x="6995" y="54859"/>
                    <a:pt x="18532" y="60504"/>
                  </a:cubicBezTo>
                  <a:lnTo>
                    <a:pt x="18532" y="78668"/>
                  </a:lnTo>
                  <a:lnTo>
                    <a:pt x="38414" y="65413"/>
                  </a:lnTo>
                  <a:cubicBezTo>
                    <a:pt x="39395" y="65413"/>
                    <a:pt x="40132" y="65413"/>
                    <a:pt x="41114" y="65413"/>
                  </a:cubicBezTo>
                  <a:cubicBezTo>
                    <a:pt x="64186" y="65413"/>
                    <a:pt x="80386" y="51177"/>
                    <a:pt x="80386" y="33504"/>
                  </a:cubicBezTo>
                  <a:cubicBezTo>
                    <a:pt x="80386" y="16077"/>
                    <a:pt x="64186" y="1841"/>
                    <a:pt x="41114" y="1841"/>
                  </a:cubicBezTo>
                  <a:close/>
                </a:path>
              </a:pathLst>
            </a:custGeom>
            <a:noFill/>
            <a:ln w="12700" cap="rnd">
              <a:solidFill>
                <a:schemeClr val="tx1"/>
              </a:solidFill>
              <a:prstDash val="solid"/>
              <a:round/>
            </a:ln>
          </p:spPr>
          <p:txBody>
            <a:bodyPr/>
            <a:lstStyle/>
            <a:p>
              <a:endParaRPr lang="es-419"/>
            </a:p>
          </p:txBody>
        </p:sp>
        <p:sp>
          <p:nvSpPr>
            <p:cNvPr id="464" name="Freeform: Shape 463">
              <a:extLst>
                <a:ext uri="{FF2B5EF4-FFF2-40B4-BE49-F238E27FC236}">
                  <a16:creationId xmlns:a16="http://schemas.microsoft.com/office/drawing/2014/main" id="{95471344-2F06-45BF-AA3A-3793D767AFCA}"/>
                </a:ext>
              </a:extLst>
            </p:cNvPr>
            <p:cNvSpPr/>
            <p:nvPr/>
          </p:nvSpPr>
          <p:spPr>
            <a:xfrm>
              <a:off x="1854020" y="5416638"/>
              <a:ext cx="72637" cy="72637"/>
            </a:xfrm>
            <a:custGeom>
              <a:avLst/>
              <a:gdLst/>
              <a:ahLst/>
              <a:cxnLst/>
              <a:rect l="0" t="0" r="0" b="0"/>
              <a:pathLst>
                <a:path w="29454" h="29454">
                  <a:moveTo>
                    <a:pt x="4295" y="18593"/>
                  </a:moveTo>
                  <a:lnTo>
                    <a:pt x="20495" y="2393"/>
                  </a:lnTo>
                  <a:cubicBezTo>
                    <a:pt x="21232" y="1657"/>
                    <a:pt x="22214" y="1657"/>
                    <a:pt x="22705" y="2393"/>
                  </a:cubicBezTo>
                  <a:lnTo>
                    <a:pt x="27368" y="7057"/>
                  </a:lnTo>
                  <a:cubicBezTo>
                    <a:pt x="28105" y="7793"/>
                    <a:pt x="28105" y="8775"/>
                    <a:pt x="27368" y="9266"/>
                  </a:cubicBezTo>
                  <a:lnTo>
                    <a:pt x="11168" y="25466"/>
                  </a:lnTo>
                  <a:cubicBezTo>
                    <a:pt x="10432" y="26202"/>
                    <a:pt x="1841" y="27675"/>
                    <a:pt x="1841" y="27675"/>
                  </a:cubicBezTo>
                  <a:cubicBezTo>
                    <a:pt x="1841" y="27675"/>
                    <a:pt x="3805" y="19084"/>
                    <a:pt x="4295" y="18593"/>
                  </a:cubicBezTo>
                  <a:close/>
                </a:path>
              </a:pathLst>
            </a:custGeom>
            <a:noFill/>
            <a:ln w="12700" cap="rnd">
              <a:solidFill>
                <a:schemeClr val="tx1"/>
              </a:solidFill>
              <a:prstDash val="solid"/>
              <a:round/>
            </a:ln>
          </p:spPr>
          <p:txBody>
            <a:bodyPr/>
            <a:lstStyle/>
            <a:p>
              <a:endParaRPr lang="es-419"/>
            </a:p>
          </p:txBody>
        </p:sp>
        <p:sp>
          <p:nvSpPr>
            <p:cNvPr id="465" name="Freeform: Shape 464">
              <a:extLst>
                <a:ext uri="{FF2B5EF4-FFF2-40B4-BE49-F238E27FC236}">
                  <a16:creationId xmlns:a16="http://schemas.microsoft.com/office/drawing/2014/main" id="{DDDFBF44-092A-4806-A37C-92A752602828}"/>
                </a:ext>
              </a:extLst>
            </p:cNvPr>
            <p:cNvSpPr/>
            <p:nvPr/>
          </p:nvSpPr>
          <p:spPr>
            <a:xfrm>
              <a:off x="1860071" y="5457952"/>
              <a:ext cx="24211" cy="24211"/>
            </a:xfrm>
            <a:custGeom>
              <a:avLst/>
              <a:gdLst/>
              <a:ahLst/>
              <a:cxnLst/>
              <a:rect l="0" t="0" r="0" b="0"/>
              <a:pathLst>
                <a:path w="9818" h="9818">
                  <a:moveTo>
                    <a:pt x="1841" y="1841"/>
                  </a:moveTo>
                  <a:lnTo>
                    <a:pt x="8959" y="8959"/>
                  </a:lnTo>
                </a:path>
              </a:pathLst>
            </a:custGeom>
            <a:ln w="12700" cap="rnd">
              <a:solidFill>
                <a:schemeClr val="tx1"/>
              </a:solidFill>
              <a:prstDash val="solid"/>
              <a:round/>
            </a:ln>
          </p:spPr>
          <p:txBody>
            <a:bodyPr/>
            <a:lstStyle/>
            <a:p>
              <a:endParaRPr lang="es-419"/>
            </a:p>
          </p:txBody>
        </p:sp>
      </p:grpSp>
      <p:sp>
        <p:nvSpPr>
          <p:cNvPr id="466" name="Freeform: Shape 465">
            <a:extLst>
              <a:ext uri="{FF2B5EF4-FFF2-40B4-BE49-F238E27FC236}">
                <a16:creationId xmlns:a16="http://schemas.microsoft.com/office/drawing/2014/main" id="{697D3056-0390-4EED-ADCB-D9497C683EC1}"/>
              </a:ext>
            </a:extLst>
          </p:cNvPr>
          <p:cNvSpPr/>
          <p:nvPr/>
        </p:nvSpPr>
        <p:spPr>
          <a:xfrm>
            <a:off x="0" y="5371999"/>
            <a:ext cx="199748" cy="193693"/>
          </a:xfrm>
          <a:custGeom>
            <a:avLst/>
            <a:gdLst/>
            <a:ahLst/>
            <a:cxnLst/>
            <a:rect l="0" t="0" r="0" b="0"/>
            <a:pathLst>
              <a:path w="81000" h="78545">
                <a:moveTo>
                  <a:pt x="41114" y="1841"/>
                </a:moveTo>
                <a:cubicBezTo>
                  <a:pt x="18041" y="1841"/>
                  <a:pt x="1841" y="16077"/>
                  <a:pt x="1841" y="33750"/>
                </a:cubicBezTo>
                <a:cubicBezTo>
                  <a:pt x="1841" y="45041"/>
                  <a:pt x="6995" y="54859"/>
                  <a:pt x="18532" y="60504"/>
                </a:cubicBezTo>
                <a:lnTo>
                  <a:pt x="18532" y="78668"/>
                </a:lnTo>
                <a:lnTo>
                  <a:pt x="38414" y="65413"/>
                </a:lnTo>
                <a:cubicBezTo>
                  <a:pt x="39395" y="65413"/>
                  <a:pt x="40132" y="65413"/>
                  <a:pt x="41114" y="65413"/>
                </a:cubicBezTo>
                <a:cubicBezTo>
                  <a:pt x="64186" y="65413"/>
                  <a:pt x="80386" y="51177"/>
                  <a:pt x="80386" y="33504"/>
                </a:cubicBezTo>
                <a:cubicBezTo>
                  <a:pt x="80386" y="16077"/>
                  <a:pt x="64186" y="1841"/>
                  <a:pt x="41114" y="1841"/>
                </a:cubicBezTo>
                <a:close/>
              </a:path>
            </a:pathLst>
          </a:custGeom>
          <a:noFill/>
          <a:ln w="12700" cap="rnd">
            <a:solidFill>
              <a:schemeClr val="tx1"/>
            </a:solidFill>
            <a:prstDash val="solid"/>
            <a:round/>
          </a:ln>
        </p:spPr>
        <p:txBody>
          <a:bodyPr/>
          <a:lstStyle/>
          <a:p>
            <a:endParaRPr lang="es-419"/>
          </a:p>
        </p:txBody>
      </p:sp>
      <p:grpSp>
        <p:nvGrpSpPr>
          <p:cNvPr id="992" name="Group 991">
            <a:extLst>
              <a:ext uri="{FF2B5EF4-FFF2-40B4-BE49-F238E27FC236}">
                <a16:creationId xmlns:a16="http://schemas.microsoft.com/office/drawing/2014/main" id="{81A1C300-E01B-4B70-9AAE-20610E0E1A4E}"/>
              </a:ext>
            </a:extLst>
          </p:cNvPr>
          <p:cNvGrpSpPr/>
          <p:nvPr/>
        </p:nvGrpSpPr>
        <p:grpSpPr>
          <a:xfrm>
            <a:off x="5369577" y="4773362"/>
            <a:ext cx="197929" cy="202771"/>
            <a:chOff x="5369577" y="4773362"/>
            <a:chExt cx="197929" cy="202771"/>
          </a:xfrm>
        </p:grpSpPr>
        <p:sp>
          <p:nvSpPr>
            <p:cNvPr id="467" name="Freeform: Shape 466">
              <a:extLst>
                <a:ext uri="{FF2B5EF4-FFF2-40B4-BE49-F238E27FC236}">
                  <a16:creationId xmlns:a16="http://schemas.microsoft.com/office/drawing/2014/main" id="{DC2C5482-F5BD-4CB3-9E9E-CC492B703AAB}"/>
                </a:ext>
              </a:extLst>
            </p:cNvPr>
            <p:cNvSpPr/>
            <p:nvPr/>
          </p:nvSpPr>
          <p:spPr>
            <a:xfrm>
              <a:off x="5410130" y="4773362"/>
              <a:ext cx="157376" cy="157376"/>
            </a:xfrm>
            <a:custGeom>
              <a:avLst/>
              <a:gdLst/>
              <a:ahLst/>
              <a:cxnLst/>
              <a:rect l="0" t="0" r="0" b="0"/>
              <a:pathLst>
                <a:path w="63818" h="63818">
                  <a:moveTo>
                    <a:pt x="6259" y="59523"/>
                  </a:moveTo>
                  <a:lnTo>
                    <a:pt x="6259" y="59523"/>
                  </a:lnTo>
                  <a:cubicBezTo>
                    <a:pt x="368" y="53632"/>
                    <a:pt x="368" y="44304"/>
                    <a:pt x="6259" y="38659"/>
                  </a:cubicBezTo>
                  <a:lnTo>
                    <a:pt x="38659" y="6259"/>
                  </a:lnTo>
                  <a:cubicBezTo>
                    <a:pt x="44550" y="368"/>
                    <a:pt x="53877" y="368"/>
                    <a:pt x="59523" y="6259"/>
                  </a:cubicBezTo>
                  <a:lnTo>
                    <a:pt x="59523" y="6259"/>
                  </a:lnTo>
                  <a:cubicBezTo>
                    <a:pt x="65414" y="12150"/>
                    <a:pt x="65414" y="21477"/>
                    <a:pt x="59523" y="27123"/>
                  </a:cubicBezTo>
                  <a:lnTo>
                    <a:pt x="27123" y="59523"/>
                  </a:lnTo>
                  <a:cubicBezTo>
                    <a:pt x="21478" y="65414"/>
                    <a:pt x="12150" y="65414"/>
                    <a:pt x="6259" y="59523"/>
                  </a:cubicBezTo>
                  <a:close/>
                </a:path>
              </a:pathLst>
            </a:custGeom>
            <a:noFill/>
            <a:ln w="12700" cap="rnd">
              <a:solidFill>
                <a:schemeClr val="tx1"/>
              </a:solidFill>
              <a:prstDash val="solid"/>
              <a:round/>
            </a:ln>
          </p:spPr>
          <p:txBody>
            <a:bodyPr/>
            <a:lstStyle/>
            <a:p>
              <a:endParaRPr lang="es-419"/>
            </a:p>
          </p:txBody>
        </p:sp>
        <p:sp>
          <p:nvSpPr>
            <p:cNvPr id="468" name="Freeform: Shape 467">
              <a:extLst>
                <a:ext uri="{FF2B5EF4-FFF2-40B4-BE49-F238E27FC236}">
                  <a16:creationId xmlns:a16="http://schemas.microsoft.com/office/drawing/2014/main" id="{CA81CAD1-CFD3-4043-A2B4-906FDC9CE775}"/>
                </a:ext>
              </a:extLst>
            </p:cNvPr>
            <p:cNvSpPr/>
            <p:nvPr/>
          </p:nvSpPr>
          <p:spPr>
            <a:xfrm>
              <a:off x="5369577" y="4915605"/>
              <a:ext cx="60528" cy="60528"/>
            </a:xfrm>
            <a:custGeom>
              <a:avLst/>
              <a:gdLst/>
              <a:ahLst/>
              <a:cxnLst/>
              <a:rect l="0" t="0" r="0" b="0"/>
              <a:pathLst>
                <a:path w="24545" h="24545">
                  <a:moveTo>
                    <a:pt x="22704" y="1841"/>
                  </a:moveTo>
                  <a:lnTo>
                    <a:pt x="1841" y="22705"/>
                  </a:lnTo>
                </a:path>
              </a:pathLst>
            </a:custGeom>
            <a:ln w="12700" cap="rnd">
              <a:solidFill>
                <a:schemeClr val="tx1"/>
              </a:solidFill>
              <a:prstDash val="solid"/>
              <a:round/>
            </a:ln>
          </p:spPr>
          <p:txBody>
            <a:bodyPr/>
            <a:lstStyle/>
            <a:p>
              <a:endParaRPr lang="es-419"/>
            </a:p>
          </p:txBody>
        </p:sp>
        <p:sp>
          <p:nvSpPr>
            <p:cNvPr id="469" name="Freeform: Shape 468">
              <a:extLst>
                <a:ext uri="{FF2B5EF4-FFF2-40B4-BE49-F238E27FC236}">
                  <a16:creationId xmlns:a16="http://schemas.microsoft.com/office/drawing/2014/main" id="{765BE931-3893-43F1-950B-D0875F16E256}"/>
                </a:ext>
              </a:extLst>
            </p:cNvPr>
            <p:cNvSpPr/>
            <p:nvPr/>
          </p:nvSpPr>
          <p:spPr>
            <a:xfrm>
              <a:off x="5445239" y="4809073"/>
              <a:ext cx="96848" cy="96848"/>
            </a:xfrm>
            <a:custGeom>
              <a:avLst/>
              <a:gdLst/>
              <a:ahLst/>
              <a:cxnLst/>
              <a:rect l="0" t="0" r="0" b="0"/>
              <a:pathLst>
                <a:path w="39272" h="39272">
                  <a:moveTo>
                    <a:pt x="38659" y="1841"/>
                  </a:moveTo>
                  <a:cubicBezTo>
                    <a:pt x="35714" y="4786"/>
                    <a:pt x="32032" y="1350"/>
                    <a:pt x="29086" y="4541"/>
                  </a:cubicBezTo>
                  <a:cubicBezTo>
                    <a:pt x="26141" y="7486"/>
                    <a:pt x="29577" y="11168"/>
                    <a:pt x="26386" y="14114"/>
                  </a:cubicBezTo>
                  <a:cubicBezTo>
                    <a:pt x="23441" y="17059"/>
                    <a:pt x="19759" y="13623"/>
                    <a:pt x="16814" y="16814"/>
                  </a:cubicBezTo>
                  <a:cubicBezTo>
                    <a:pt x="13868" y="19759"/>
                    <a:pt x="17305" y="23441"/>
                    <a:pt x="14114" y="26386"/>
                  </a:cubicBezTo>
                  <a:cubicBezTo>
                    <a:pt x="11168" y="29332"/>
                    <a:pt x="7486" y="25895"/>
                    <a:pt x="4541" y="29086"/>
                  </a:cubicBezTo>
                  <a:cubicBezTo>
                    <a:pt x="1596" y="32032"/>
                    <a:pt x="5032" y="35713"/>
                    <a:pt x="1841" y="38659"/>
                  </a:cubicBezTo>
                </a:path>
              </a:pathLst>
            </a:custGeom>
            <a:noFill/>
            <a:ln w="12700" cap="rnd">
              <a:solidFill>
                <a:schemeClr val="tx1"/>
              </a:solidFill>
              <a:prstDash val="solid"/>
              <a:round/>
            </a:ln>
          </p:spPr>
          <p:txBody>
            <a:bodyPr/>
            <a:lstStyle/>
            <a:p>
              <a:endParaRPr lang="es-419"/>
            </a:p>
          </p:txBody>
        </p:sp>
      </p:grpSp>
      <p:grpSp>
        <p:nvGrpSpPr>
          <p:cNvPr id="978" name="Group 977">
            <a:extLst>
              <a:ext uri="{FF2B5EF4-FFF2-40B4-BE49-F238E27FC236}">
                <a16:creationId xmlns:a16="http://schemas.microsoft.com/office/drawing/2014/main" id="{FC075E64-1FAE-49B1-AC92-B7F5918E6BBD}"/>
              </a:ext>
            </a:extLst>
          </p:cNvPr>
          <p:cNvGrpSpPr/>
          <p:nvPr/>
        </p:nvGrpSpPr>
        <p:grpSpPr>
          <a:xfrm>
            <a:off x="2989555" y="5403475"/>
            <a:ext cx="187642" cy="133165"/>
            <a:chOff x="2989555" y="5403475"/>
            <a:chExt cx="187642" cy="133165"/>
          </a:xfrm>
        </p:grpSpPr>
        <p:sp>
          <p:nvSpPr>
            <p:cNvPr id="470" name="Freeform: Shape 469">
              <a:extLst>
                <a:ext uri="{FF2B5EF4-FFF2-40B4-BE49-F238E27FC236}">
                  <a16:creationId xmlns:a16="http://schemas.microsoft.com/office/drawing/2014/main" id="{5770B31F-D22B-4AEE-A404-F921AF5A15B9}"/>
                </a:ext>
              </a:extLst>
            </p:cNvPr>
            <p:cNvSpPr/>
            <p:nvPr/>
          </p:nvSpPr>
          <p:spPr>
            <a:xfrm>
              <a:off x="3103350" y="5467636"/>
              <a:ext cx="42371" cy="36317"/>
            </a:xfrm>
            <a:custGeom>
              <a:avLst/>
              <a:gdLst/>
              <a:ahLst/>
              <a:cxnLst/>
              <a:rect l="0" t="0" r="0" b="0"/>
              <a:pathLst>
                <a:path w="17181" h="14727">
                  <a:moveTo>
                    <a:pt x="16077" y="15095"/>
                  </a:moveTo>
                  <a:lnTo>
                    <a:pt x="1841" y="1841"/>
                  </a:lnTo>
                </a:path>
              </a:pathLst>
            </a:custGeom>
            <a:ln w="12700" cap="rnd">
              <a:solidFill>
                <a:schemeClr val="tx1"/>
              </a:solidFill>
              <a:prstDash val="solid"/>
              <a:round/>
            </a:ln>
          </p:spPr>
          <p:txBody>
            <a:bodyPr/>
            <a:lstStyle/>
            <a:p>
              <a:endParaRPr lang="es-419"/>
            </a:p>
          </p:txBody>
        </p:sp>
        <p:sp>
          <p:nvSpPr>
            <p:cNvPr id="471" name="Freeform: Shape 470">
              <a:extLst>
                <a:ext uri="{FF2B5EF4-FFF2-40B4-BE49-F238E27FC236}">
                  <a16:creationId xmlns:a16="http://schemas.microsoft.com/office/drawing/2014/main" id="{DF87B610-6E9C-4AC3-B912-994F8D1C9218}"/>
                </a:ext>
              </a:extLst>
            </p:cNvPr>
            <p:cNvSpPr/>
            <p:nvPr/>
          </p:nvSpPr>
          <p:spPr>
            <a:xfrm>
              <a:off x="3022240" y="5467636"/>
              <a:ext cx="42371" cy="36317"/>
            </a:xfrm>
            <a:custGeom>
              <a:avLst/>
              <a:gdLst/>
              <a:ahLst/>
              <a:cxnLst/>
              <a:rect l="0" t="0" r="0" b="0"/>
              <a:pathLst>
                <a:path w="17181" h="14727">
                  <a:moveTo>
                    <a:pt x="15832" y="1841"/>
                  </a:moveTo>
                  <a:lnTo>
                    <a:pt x="1841" y="15095"/>
                  </a:lnTo>
                </a:path>
              </a:pathLst>
            </a:custGeom>
            <a:ln w="12700" cap="rnd">
              <a:solidFill>
                <a:schemeClr val="tx1"/>
              </a:solidFill>
              <a:prstDash val="solid"/>
              <a:round/>
            </a:ln>
          </p:spPr>
          <p:txBody>
            <a:bodyPr/>
            <a:lstStyle/>
            <a:p>
              <a:endParaRPr lang="es-419"/>
            </a:p>
          </p:txBody>
        </p:sp>
        <p:sp>
          <p:nvSpPr>
            <p:cNvPr id="472" name="Freeform: Shape 471">
              <a:extLst>
                <a:ext uri="{FF2B5EF4-FFF2-40B4-BE49-F238E27FC236}">
                  <a16:creationId xmlns:a16="http://schemas.microsoft.com/office/drawing/2014/main" id="{11B0FD76-D5BE-4F34-A7A5-0F7CBD762C09}"/>
                </a:ext>
              </a:extLst>
            </p:cNvPr>
            <p:cNvSpPr/>
            <p:nvPr/>
          </p:nvSpPr>
          <p:spPr>
            <a:xfrm>
              <a:off x="2989555" y="5403475"/>
              <a:ext cx="187642" cy="133165"/>
            </a:xfrm>
            <a:custGeom>
              <a:avLst/>
              <a:gdLst/>
              <a:ahLst/>
              <a:cxnLst/>
              <a:rect l="0" t="0" r="0" b="0"/>
              <a:pathLst>
                <a:path w="76090" h="54000">
                  <a:moveTo>
                    <a:pt x="75477" y="48477"/>
                  </a:moveTo>
                  <a:cubicBezTo>
                    <a:pt x="75477" y="51177"/>
                    <a:pt x="73268" y="53386"/>
                    <a:pt x="70568" y="53386"/>
                  </a:cubicBezTo>
                  <a:lnTo>
                    <a:pt x="6750" y="53386"/>
                  </a:lnTo>
                  <a:cubicBezTo>
                    <a:pt x="4050" y="53386"/>
                    <a:pt x="1841" y="51177"/>
                    <a:pt x="1841" y="48477"/>
                  </a:cubicBezTo>
                  <a:lnTo>
                    <a:pt x="1841" y="6750"/>
                  </a:lnTo>
                  <a:cubicBezTo>
                    <a:pt x="1841" y="4050"/>
                    <a:pt x="4050" y="1841"/>
                    <a:pt x="6750" y="1841"/>
                  </a:cubicBezTo>
                  <a:lnTo>
                    <a:pt x="70568" y="1841"/>
                  </a:lnTo>
                  <a:cubicBezTo>
                    <a:pt x="73268" y="1841"/>
                    <a:pt x="75477" y="4050"/>
                    <a:pt x="75477" y="6750"/>
                  </a:cubicBezTo>
                  <a:lnTo>
                    <a:pt x="75477" y="48477"/>
                  </a:lnTo>
                  <a:close/>
                </a:path>
              </a:pathLst>
            </a:custGeom>
            <a:noFill/>
            <a:ln w="12700" cap="rnd">
              <a:solidFill>
                <a:schemeClr val="tx1"/>
              </a:solidFill>
              <a:prstDash val="solid"/>
              <a:round/>
            </a:ln>
          </p:spPr>
          <p:txBody>
            <a:bodyPr/>
            <a:lstStyle/>
            <a:p>
              <a:endParaRPr lang="es-419"/>
            </a:p>
          </p:txBody>
        </p:sp>
        <p:sp>
          <p:nvSpPr>
            <p:cNvPr id="473" name="Freeform: Shape 472">
              <a:extLst>
                <a:ext uri="{FF2B5EF4-FFF2-40B4-BE49-F238E27FC236}">
                  <a16:creationId xmlns:a16="http://schemas.microsoft.com/office/drawing/2014/main" id="{580C35E0-F38A-43FD-9761-5F19DA635490}"/>
                </a:ext>
              </a:extLst>
            </p:cNvPr>
            <p:cNvSpPr/>
            <p:nvPr/>
          </p:nvSpPr>
          <p:spPr>
            <a:xfrm>
              <a:off x="2993185" y="5407711"/>
              <a:ext cx="181588" cy="78688"/>
            </a:xfrm>
            <a:custGeom>
              <a:avLst/>
              <a:gdLst/>
              <a:ahLst/>
              <a:cxnLst/>
              <a:rect l="0" t="0" r="0" b="0"/>
              <a:pathLst>
                <a:path w="73636" h="31909">
                  <a:moveTo>
                    <a:pt x="1841" y="1841"/>
                  </a:moveTo>
                  <a:lnTo>
                    <a:pt x="33259" y="29332"/>
                  </a:lnTo>
                  <a:cubicBezTo>
                    <a:pt x="35223" y="31050"/>
                    <a:pt x="38659" y="31050"/>
                    <a:pt x="40623" y="29332"/>
                  </a:cubicBezTo>
                  <a:lnTo>
                    <a:pt x="72041" y="1841"/>
                  </a:lnTo>
                </a:path>
              </a:pathLst>
            </a:custGeom>
            <a:noFill/>
            <a:ln w="12700" cap="rnd">
              <a:solidFill>
                <a:schemeClr val="tx1"/>
              </a:solidFill>
              <a:prstDash val="solid"/>
              <a:round/>
            </a:ln>
          </p:spPr>
          <p:txBody>
            <a:bodyPr/>
            <a:lstStyle/>
            <a:p>
              <a:endParaRPr lang="es-419"/>
            </a:p>
          </p:txBody>
        </p:sp>
      </p:grpSp>
      <p:grpSp>
        <p:nvGrpSpPr>
          <p:cNvPr id="977" name="Group 976">
            <a:extLst>
              <a:ext uri="{FF2B5EF4-FFF2-40B4-BE49-F238E27FC236}">
                <a16:creationId xmlns:a16="http://schemas.microsoft.com/office/drawing/2014/main" id="{9F6B8E3B-35F5-4D13-B1AE-78419F405E57}"/>
              </a:ext>
            </a:extLst>
          </p:cNvPr>
          <p:cNvGrpSpPr/>
          <p:nvPr/>
        </p:nvGrpSpPr>
        <p:grpSpPr>
          <a:xfrm>
            <a:off x="2392732" y="5403475"/>
            <a:ext cx="187642" cy="133165"/>
            <a:chOff x="2392732" y="5403475"/>
            <a:chExt cx="187642" cy="133165"/>
          </a:xfrm>
        </p:grpSpPr>
        <p:sp>
          <p:nvSpPr>
            <p:cNvPr id="474" name="Freeform: Shape 473">
              <a:extLst>
                <a:ext uri="{FF2B5EF4-FFF2-40B4-BE49-F238E27FC236}">
                  <a16:creationId xmlns:a16="http://schemas.microsoft.com/office/drawing/2014/main" id="{23E4C264-B5E0-4A52-A6D2-3316F9A0885D}"/>
                </a:ext>
              </a:extLst>
            </p:cNvPr>
            <p:cNvSpPr/>
            <p:nvPr/>
          </p:nvSpPr>
          <p:spPr>
            <a:xfrm>
              <a:off x="2392732" y="5403475"/>
              <a:ext cx="187642" cy="133165"/>
            </a:xfrm>
            <a:custGeom>
              <a:avLst/>
              <a:gdLst/>
              <a:ahLst/>
              <a:cxnLst/>
              <a:rect l="0" t="0" r="0" b="0"/>
              <a:pathLst>
                <a:path w="76090" h="54000">
                  <a:moveTo>
                    <a:pt x="75477" y="48477"/>
                  </a:moveTo>
                  <a:cubicBezTo>
                    <a:pt x="75477" y="51177"/>
                    <a:pt x="73268" y="53386"/>
                    <a:pt x="70568" y="53386"/>
                  </a:cubicBezTo>
                  <a:lnTo>
                    <a:pt x="6750" y="53386"/>
                  </a:lnTo>
                  <a:cubicBezTo>
                    <a:pt x="4050" y="53386"/>
                    <a:pt x="1841" y="51177"/>
                    <a:pt x="1841" y="48477"/>
                  </a:cubicBezTo>
                  <a:lnTo>
                    <a:pt x="1841" y="6750"/>
                  </a:lnTo>
                  <a:cubicBezTo>
                    <a:pt x="1841" y="4050"/>
                    <a:pt x="4050" y="1841"/>
                    <a:pt x="6750" y="1841"/>
                  </a:cubicBezTo>
                  <a:lnTo>
                    <a:pt x="70568" y="1841"/>
                  </a:lnTo>
                  <a:cubicBezTo>
                    <a:pt x="73268" y="1841"/>
                    <a:pt x="75477" y="4050"/>
                    <a:pt x="75477" y="6750"/>
                  </a:cubicBezTo>
                  <a:lnTo>
                    <a:pt x="75477" y="48477"/>
                  </a:lnTo>
                  <a:close/>
                </a:path>
              </a:pathLst>
            </a:custGeom>
            <a:noFill/>
            <a:ln w="12700" cap="rnd">
              <a:solidFill>
                <a:schemeClr val="tx1"/>
              </a:solidFill>
              <a:prstDash val="solid"/>
              <a:round/>
            </a:ln>
          </p:spPr>
          <p:txBody>
            <a:bodyPr/>
            <a:lstStyle/>
            <a:p>
              <a:endParaRPr lang="es-419"/>
            </a:p>
          </p:txBody>
        </p:sp>
        <p:sp>
          <p:nvSpPr>
            <p:cNvPr id="475" name="Freeform: Shape 474">
              <a:extLst>
                <a:ext uri="{FF2B5EF4-FFF2-40B4-BE49-F238E27FC236}">
                  <a16:creationId xmlns:a16="http://schemas.microsoft.com/office/drawing/2014/main" id="{DE89332C-654B-48C7-A36B-D31851F3D3CE}"/>
                </a:ext>
              </a:extLst>
            </p:cNvPr>
            <p:cNvSpPr/>
            <p:nvPr/>
          </p:nvSpPr>
          <p:spPr>
            <a:xfrm>
              <a:off x="2396971" y="5408316"/>
              <a:ext cx="181588" cy="78688"/>
            </a:xfrm>
            <a:custGeom>
              <a:avLst/>
              <a:gdLst/>
              <a:ahLst/>
              <a:cxnLst/>
              <a:rect l="0" t="0" r="0" b="0"/>
              <a:pathLst>
                <a:path w="73636" h="31909">
                  <a:moveTo>
                    <a:pt x="1841" y="1841"/>
                  </a:moveTo>
                  <a:lnTo>
                    <a:pt x="33259" y="29086"/>
                  </a:lnTo>
                  <a:cubicBezTo>
                    <a:pt x="35223" y="30804"/>
                    <a:pt x="38659" y="30804"/>
                    <a:pt x="40623" y="29086"/>
                  </a:cubicBezTo>
                  <a:lnTo>
                    <a:pt x="72041" y="1841"/>
                  </a:lnTo>
                </a:path>
              </a:pathLst>
            </a:custGeom>
            <a:noFill/>
            <a:ln w="12700" cap="rnd">
              <a:solidFill>
                <a:schemeClr val="tx1"/>
              </a:solidFill>
              <a:prstDash val="solid"/>
              <a:round/>
            </a:ln>
          </p:spPr>
          <p:txBody>
            <a:bodyPr/>
            <a:lstStyle/>
            <a:p>
              <a:endParaRPr lang="es-419"/>
            </a:p>
          </p:txBody>
        </p:sp>
      </p:grpSp>
      <p:grpSp>
        <p:nvGrpSpPr>
          <p:cNvPr id="979" name="Group 978">
            <a:extLst>
              <a:ext uri="{FF2B5EF4-FFF2-40B4-BE49-F238E27FC236}">
                <a16:creationId xmlns:a16="http://schemas.microsoft.com/office/drawing/2014/main" id="{0AE7E410-237A-4094-88D9-889388E74C99}"/>
              </a:ext>
            </a:extLst>
          </p:cNvPr>
          <p:cNvGrpSpPr/>
          <p:nvPr/>
        </p:nvGrpSpPr>
        <p:grpSpPr>
          <a:xfrm>
            <a:off x="3565191" y="5382289"/>
            <a:ext cx="231221" cy="174930"/>
            <a:chOff x="3565191" y="5382289"/>
            <a:chExt cx="231221" cy="174930"/>
          </a:xfrm>
        </p:grpSpPr>
        <p:sp>
          <p:nvSpPr>
            <p:cNvPr id="476" name="Freeform: Shape 475">
              <a:extLst>
                <a:ext uri="{FF2B5EF4-FFF2-40B4-BE49-F238E27FC236}">
                  <a16:creationId xmlns:a16="http://schemas.microsoft.com/office/drawing/2014/main" id="{6ABD7C9C-59B2-4646-9DA5-7D912D1FE9B3}"/>
                </a:ext>
              </a:extLst>
            </p:cNvPr>
            <p:cNvSpPr/>
            <p:nvPr/>
          </p:nvSpPr>
          <p:spPr>
            <a:xfrm>
              <a:off x="3679592" y="5488215"/>
              <a:ext cx="42371" cy="36317"/>
            </a:xfrm>
            <a:custGeom>
              <a:avLst/>
              <a:gdLst/>
              <a:ahLst/>
              <a:cxnLst/>
              <a:rect l="0" t="0" r="0" b="0"/>
              <a:pathLst>
                <a:path w="17181" h="14727">
                  <a:moveTo>
                    <a:pt x="15832" y="15096"/>
                  </a:moveTo>
                  <a:lnTo>
                    <a:pt x="1841" y="1841"/>
                  </a:lnTo>
                </a:path>
              </a:pathLst>
            </a:custGeom>
            <a:ln w="12700" cap="rnd">
              <a:solidFill>
                <a:schemeClr val="tx1"/>
              </a:solidFill>
              <a:prstDash val="solid"/>
              <a:round/>
            </a:ln>
          </p:spPr>
          <p:txBody>
            <a:bodyPr/>
            <a:lstStyle/>
            <a:p>
              <a:endParaRPr lang="es-419"/>
            </a:p>
          </p:txBody>
        </p:sp>
        <p:sp>
          <p:nvSpPr>
            <p:cNvPr id="477" name="Freeform: Shape 476">
              <a:extLst>
                <a:ext uri="{FF2B5EF4-FFF2-40B4-BE49-F238E27FC236}">
                  <a16:creationId xmlns:a16="http://schemas.microsoft.com/office/drawing/2014/main" id="{04FBABE1-F3D5-4103-BCEB-6CDBC798528A}"/>
                </a:ext>
              </a:extLst>
            </p:cNvPr>
            <p:cNvSpPr/>
            <p:nvPr/>
          </p:nvSpPr>
          <p:spPr>
            <a:xfrm>
              <a:off x="3597878" y="5488215"/>
              <a:ext cx="42371" cy="36317"/>
            </a:xfrm>
            <a:custGeom>
              <a:avLst/>
              <a:gdLst/>
              <a:ahLst/>
              <a:cxnLst/>
              <a:rect l="0" t="0" r="0" b="0"/>
              <a:pathLst>
                <a:path w="17181" h="14727">
                  <a:moveTo>
                    <a:pt x="16077" y="1841"/>
                  </a:moveTo>
                  <a:lnTo>
                    <a:pt x="1841" y="15096"/>
                  </a:lnTo>
                </a:path>
              </a:pathLst>
            </a:custGeom>
            <a:ln w="12700" cap="rnd">
              <a:solidFill>
                <a:schemeClr val="tx1"/>
              </a:solidFill>
              <a:prstDash val="solid"/>
              <a:round/>
            </a:ln>
          </p:spPr>
          <p:txBody>
            <a:bodyPr/>
            <a:lstStyle/>
            <a:p>
              <a:endParaRPr lang="es-419"/>
            </a:p>
          </p:txBody>
        </p:sp>
        <p:sp>
          <p:nvSpPr>
            <p:cNvPr id="478" name="Freeform: Shape 477">
              <a:extLst>
                <a:ext uri="{FF2B5EF4-FFF2-40B4-BE49-F238E27FC236}">
                  <a16:creationId xmlns:a16="http://schemas.microsoft.com/office/drawing/2014/main" id="{F98127CC-049F-4A62-87E2-F626934CE501}"/>
                </a:ext>
              </a:extLst>
            </p:cNvPr>
            <p:cNvSpPr/>
            <p:nvPr/>
          </p:nvSpPr>
          <p:spPr>
            <a:xfrm>
              <a:off x="3565191" y="5424054"/>
              <a:ext cx="187642" cy="133165"/>
            </a:xfrm>
            <a:custGeom>
              <a:avLst/>
              <a:gdLst/>
              <a:ahLst/>
              <a:cxnLst/>
              <a:rect l="0" t="0" r="0" b="0"/>
              <a:pathLst>
                <a:path w="76090" h="54000">
                  <a:moveTo>
                    <a:pt x="75477" y="18286"/>
                  </a:moveTo>
                  <a:lnTo>
                    <a:pt x="75477" y="48477"/>
                  </a:lnTo>
                  <a:cubicBezTo>
                    <a:pt x="75477" y="51177"/>
                    <a:pt x="73268" y="53386"/>
                    <a:pt x="70568" y="53386"/>
                  </a:cubicBezTo>
                  <a:lnTo>
                    <a:pt x="6750" y="53386"/>
                  </a:lnTo>
                  <a:cubicBezTo>
                    <a:pt x="4050" y="53386"/>
                    <a:pt x="1841" y="51177"/>
                    <a:pt x="1841" y="48477"/>
                  </a:cubicBezTo>
                  <a:lnTo>
                    <a:pt x="1841" y="6750"/>
                  </a:lnTo>
                  <a:cubicBezTo>
                    <a:pt x="1841" y="4050"/>
                    <a:pt x="4050" y="1841"/>
                    <a:pt x="6750" y="1841"/>
                  </a:cubicBezTo>
                  <a:lnTo>
                    <a:pt x="58786" y="1841"/>
                  </a:lnTo>
                </a:path>
              </a:pathLst>
            </a:custGeom>
            <a:noFill/>
            <a:ln w="12700" cap="rnd">
              <a:solidFill>
                <a:schemeClr val="tx1"/>
              </a:solidFill>
              <a:prstDash val="solid"/>
              <a:round/>
            </a:ln>
          </p:spPr>
          <p:txBody>
            <a:bodyPr/>
            <a:lstStyle/>
            <a:p>
              <a:endParaRPr lang="es-419"/>
            </a:p>
          </p:txBody>
        </p:sp>
        <p:sp>
          <p:nvSpPr>
            <p:cNvPr id="479" name="Freeform: Shape 478">
              <a:extLst>
                <a:ext uri="{FF2B5EF4-FFF2-40B4-BE49-F238E27FC236}">
                  <a16:creationId xmlns:a16="http://schemas.microsoft.com/office/drawing/2014/main" id="{3377DC7D-AA08-4D65-B972-F89F872B0A30}"/>
                </a:ext>
              </a:extLst>
            </p:cNvPr>
            <p:cNvSpPr/>
            <p:nvPr/>
          </p:nvSpPr>
          <p:spPr>
            <a:xfrm>
              <a:off x="3569427" y="5428897"/>
              <a:ext cx="151325" cy="78688"/>
            </a:xfrm>
            <a:custGeom>
              <a:avLst/>
              <a:gdLst/>
              <a:ahLst/>
              <a:cxnLst/>
              <a:rect l="0" t="0" r="0" b="0"/>
              <a:pathLst>
                <a:path w="61363" h="31909">
                  <a:moveTo>
                    <a:pt x="1841" y="1841"/>
                  </a:moveTo>
                  <a:lnTo>
                    <a:pt x="33259" y="29332"/>
                  </a:lnTo>
                  <a:cubicBezTo>
                    <a:pt x="35223" y="31050"/>
                    <a:pt x="38659" y="31050"/>
                    <a:pt x="40623" y="29332"/>
                  </a:cubicBezTo>
                  <a:lnTo>
                    <a:pt x="61486" y="11168"/>
                  </a:lnTo>
                </a:path>
              </a:pathLst>
            </a:custGeom>
            <a:noFill/>
            <a:ln w="12700" cap="rnd">
              <a:solidFill>
                <a:schemeClr val="tx1"/>
              </a:solidFill>
              <a:prstDash val="solid"/>
              <a:round/>
            </a:ln>
          </p:spPr>
          <p:txBody>
            <a:bodyPr/>
            <a:lstStyle/>
            <a:p>
              <a:endParaRPr lang="es-419"/>
            </a:p>
          </p:txBody>
        </p:sp>
        <p:sp>
          <p:nvSpPr>
            <p:cNvPr id="480" name="Freeform: Shape 479">
              <a:extLst>
                <a:ext uri="{FF2B5EF4-FFF2-40B4-BE49-F238E27FC236}">
                  <a16:creationId xmlns:a16="http://schemas.microsoft.com/office/drawing/2014/main" id="{AAE341C0-B224-49A4-8A38-367AE0C1E88E}"/>
                </a:ext>
              </a:extLst>
            </p:cNvPr>
            <p:cNvSpPr/>
            <p:nvPr/>
          </p:nvSpPr>
          <p:spPr>
            <a:xfrm>
              <a:off x="3705618" y="5382289"/>
              <a:ext cx="90794" cy="90794"/>
            </a:xfrm>
            <a:custGeom>
              <a:avLst/>
              <a:gdLst/>
              <a:ahLst/>
              <a:cxnLst/>
              <a:rect l="0" t="0" r="0" b="0"/>
              <a:pathLst>
                <a:path w="36818" h="36818">
                  <a:moveTo>
                    <a:pt x="35223" y="18532"/>
                  </a:moveTo>
                  <a:cubicBezTo>
                    <a:pt x="35223" y="27750"/>
                    <a:pt x="27750" y="35223"/>
                    <a:pt x="18532" y="35223"/>
                  </a:cubicBezTo>
                  <a:cubicBezTo>
                    <a:pt x="9314" y="35223"/>
                    <a:pt x="1841" y="27750"/>
                    <a:pt x="1841" y="18532"/>
                  </a:cubicBezTo>
                  <a:cubicBezTo>
                    <a:pt x="1841" y="9314"/>
                    <a:pt x="9314" y="1841"/>
                    <a:pt x="18532" y="1841"/>
                  </a:cubicBezTo>
                  <a:cubicBezTo>
                    <a:pt x="27750" y="1841"/>
                    <a:pt x="35223" y="9314"/>
                    <a:pt x="35223" y="18532"/>
                  </a:cubicBezTo>
                  <a:close/>
                </a:path>
              </a:pathLst>
            </a:custGeom>
            <a:noFill/>
            <a:ln w="12700" cap="rnd">
              <a:solidFill>
                <a:schemeClr val="tx1"/>
              </a:solidFill>
              <a:prstDash val="solid"/>
              <a:round/>
            </a:ln>
          </p:spPr>
          <p:txBody>
            <a:bodyPr/>
            <a:lstStyle/>
            <a:p>
              <a:endParaRPr lang="es-419"/>
            </a:p>
          </p:txBody>
        </p:sp>
        <p:sp>
          <p:nvSpPr>
            <p:cNvPr id="481" name="Freeform: Shape 480">
              <a:extLst>
                <a:ext uri="{FF2B5EF4-FFF2-40B4-BE49-F238E27FC236}">
                  <a16:creationId xmlns:a16="http://schemas.microsoft.com/office/drawing/2014/main" id="{E0819178-9C2E-4269-AD11-DC6CBEAC51FF}"/>
                </a:ext>
              </a:extLst>
            </p:cNvPr>
            <p:cNvSpPr/>
            <p:nvPr/>
          </p:nvSpPr>
          <p:spPr>
            <a:xfrm>
              <a:off x="3729225" y="5423450"/>
              <a:ext cx="42371" cy="6054"/>
            </a:xfrm>
            <a:custGeom>
              <a:avLst/>
              <a:gdLst/>
              <a:ahLst/>
              <a:cxnLst/>
              <a:rect l="0" t="0" r="0" b="0"/>
              <a:pathLst>
                <a:path w="17181" h="2454">
                  <a:moveTo>
                    <a:pt x="1841" y="1841"/>
                  </a:moveTo>
                  <a:lnTo>
                    <a:pt x="16568" y="1841"/>
                  </a:lnTo>
                </a:path>
              </a:pathLst>
            </a:custGeom>
            <a:ln w="12700" cap="rnd">
              <a:solidFill>
                <a:schemeClr val="tx1"/>
              </a:solidFill>
              <a:prstDash val="solid"/>
              <a:round/>
            </a:ln>
          </p:spPr>
          <p:txBody>
            <a:bodyPr/>
            <a:lstStyle/>
            <a:p>
              <a:endParaRPr lang="es-419"/>
            </a:p>
          </p:txBody>
        </p:sp>
        <p:sp>
          <p:nvSpPr>
            <p:cNvPr id="482" name="Freeform: Shape 481">
              <a:extLst>
                <a:ext uri="{FF2B5EF4-FFF2-40B4-BE49-F238E27FC236}">
                  <a16:creationId xmlns:a16="http://schemas.microsoft.com/office/drawing/2014/main" id="{CCF03A82-6EE3-4C66-AFCF-6EF132959199}"/>
                </a:ext>
              </a:extLst>
            </p:cNvPr>
            <p:cNvSpPr/>
            <p:nvPr/>
          </p:nvSpPr>
          <p:spPr>
            <a:xfrm>
              <a:off x="3747385" y="5405290"/>
              <a:ext cx="6054" cy="42371"/>
            </a:xfrm>
            <a:custGeom>
              <a:avLst/>
              <a:gdLst/>
              <a:ahLst/>
              <a:cxnLst/>
              <a:rect l="0" t="0" r="0" b="0"/>
              <a:pathLst>
                <a:path w="2454" h="17181">
                  <a:moveTo>
                    <a:pt x="1841" y="16814"/>
                  </a:moveTo>
                  <a:lnTo>
                    <a:pt x="1841" y="1841"/>
                  </a:lnTo>
                </a:path>
              </a:pathLst>
            </a:custGeom>
            <a:ln w="12700" cap="rnd">
              <a:solidFill>
                <a:schemeClr val="tx1"/>
              </a:solidFill>
              <a:prstDash val="solid"/>
              <a:round/>
            </a:ln>
          </p:spPr>
          <p:txBody>
            <a:bodyPr/>
            <a:lstStyle/>
            <a:p>
              <a:endParaRPr lang="es-419"/>
            </a:p>
          </p:txBody>
        </p:sp>
      </p:grpSp>
      <p:grpSp>
        <p:nvGrpSpPr>
          <p:cNvPr id="980" name="Group 979">
            <a:extLst>
              <a:ext uri="{FF2B5EF4-FFF2-40B4-BE49-F238E27FC236}">
                <a16:creationId xmlns:a16="http://schemas.microsoft.com/office/drawing/2014/main" id="{6782422C-4E8B-46F4-8172-BC70623F372D}"/>
              </a:ext>
            </a:extLst>
          </p:cNvPr>
          <p:cNvGrpSpPr/>
          <p:nvPr/>
        </p:nvGrpSpPr>
        <p:grpSpPr>
          <a:xfrm>
            <a:off x="4162012" y="5382289"/>
            <a:ext cx="231224" cy="174930"/>
            <a:chOff x="4162012" y="5382289"/>
            <a:chExt cx="231224" cy="174930"/>
          </a:xfrm>
        </p:grpSpPr>
        <p:sp>
          <p:nvSpPr>
            <p:cNvPr id="483" name="Freeform: Shape 482">
              <a:extLst>
                <a:ext uri="{FF2B5EF4-FFF2-40B4-BE49-F238E27FC236}">
                  <a16:creationId xmlns:a16="http://schemas.microsoft.com/office/drawing/2014/main" id="{B227E0DE-52FB-4FB9-803D-ACFE728F4CF1}"/>
                </a:ext>
              </a:extLst>
            </p:cNvPr>
            <p:cNvSpPr/>
            <p:nvPr/>
          </p:nvSpPr>
          <p:spPr>
            <a:xfrm>
              <a:off x="4275809" y="5488215"/>
              <a:ext cx="42371" cy="36317"/>
            </a:xfrm>
            <a:custGeom>
              <a:avLst/>
              <a:gdLst/>
              <a:ahLst/>
              <a:cxnLst/>
              <a:rect l="0" t="0" r="0" b="0"/>
              <a:pathLst>
                <a:path w="17181" h="14727">
                  <a:moveTo>
                    <a:pt x="16077" y="15096"/>
                  </a:moveTo>
                  <a:lnTo>
                    <a:pt x="1841" y="1841"/>
                  </a:lnTo>
                </a:path>
              </a:pathLst>
            </a:custGeom>
            <a:ln w="12700" cap="rnd">
              <a:solidFill>
                <a:schemeClr val="tx1"/>
              </a:solidFill>
              <a:prstDash val="solid"/>
              <a:round/>
            </a:ln>
          </p:spPr>
          <p:txBody>
            <a:bodyPr/>
            <a:lstStyle/>
            <a:p>
              <a:endParaRPr lang="es-419"/>
            </a:p>
          </p:txBody>
        </p:sp>
        <p:sp>
          <p:nvSpPr>
            <p:cNvPr id="484" name="Freeform: Shape 483">
              <a:extLst>
                <a:ext uri="{FF2B5EF4-FFF2-40B4-BE49-F238E27FC236}">
                  <a16:creationId xmlns:a16="http://schemas.microsoft.com/office/drawing/2014/main" id="{C1CBEE7E-FCF2-4B3F-8E0B-31C4EEB67AE8}"/>
                </a:ext>
              </a:extLst>
            </p:cNvPr>
            <p:cNvSpPr/>
            <p:nvPr/>
          </p:nvSpPr>
          <p:spPr>
            <a:xfrm>
              <a:off x="4194699" y="5488215"/>
              <a:ext cx="42371" cy="36317"/>
            </a:xfrm>
            <a:custGeom>
              <a:avLst/>
              <a:gdLst/>
              <a:ahLst/>
              <a:cxnLst/>
              <a:rect l="0" t="0" r="0" b="0"/>
              <a:pathLst>
                <a:path w="17181" h="14727">
                  <a:moveTo>
                    <a:pt x="15832" y="1841"/>
                  </a:moveTo>
                  <a:lnTo>
                    <a:pt x="1841" y="15096"/>
                  </a:lnTo>
                </a:path>
              </a:pathLst>
            </a:custGeom>
            <a:ln w="12700" cap="rnd">
              <a:solidFill>
                <a:schemeClr val="tx1"/>
              </a:solidFill>
              <a:prstDash val="solid"/>
              <a:round/>
            </a:ln>
          </p:spPr>
          <p:txBody>
            <a:bodyPr/>
            <a:lstStyle/>
            <a:p>
              <a:endParaRPr lang="es-419"/>
            </a:p>
          </p:txBody>
        </p:sp>
        <p:sp>
          <p:nvSpPr>
            <p:cNvPr id="485" name="Freeform: Shape 484">
              <a:extLst>
                <a:ext uri="{FF2B5EF4-FFF2-40B4-BE49-F238E27FC236}">
                  <a16:creationId xmlns:a16="http://schemas.microsoft.com/office/drawing/2014/main" id="{5BD24447-3EEA-4BCE-A1B8-6B475B6B3573}"/>
                </a:ext>
              </a:extLst>
            </p:cNvPr>
            <p:cNvSpPr/>
            <p:nvPr/>
          </p:nvSpPr>
          <p:spPr>
            <a:xfrm>
              <a:off x="4162012" y="5424054"/>
              <a:ext cx="187642" cy="133165"/>
            </a:xfrm>
            <a:custGeom>
              <a:avLst/>
              <a:gdLst/>
              <a:ahLst/>
              <a:cxnLst/>
              <a:rect l="0" t="0" r="0" b="0"/>
              <a:pathLst>
                <a:path w="76090" h="54000">
                  <a:moveTo>
                    <a:pt x="75477" y="18286"/>
                  </a:moveTo>
                  <a:lnTo>
                    <a:pt x="75477" y="48477"/>
                  </a:lnTo>
                  <a:cubicBezTo>
                    <a:pt x="75477" y="51177"/>
                    <a:pt x="73268" y="53386"/>
                    <a:pt x="70568" y="53386"/>
                  </a:cubicBezTo>
                  <a:lnTo>
                    <a:pt x="6750" y="53386"/>
                  </a:lnTo>
                  <a:cubicBezTo>
                    <a:pt x="4050" y="53386"/>
                    <a:pt x="1841" y="51177"/>
                    <a:pt x="1841" y="48477"/>
                  </a:cubicBezTo>
                  <a:lnTo>
                    <a:pt x="1841" y="6750"/>
                  </a:lnTo>
                  <a:cubicBezTo>
                    <a:pt x="1841" y="4050"/>
                    <a:pt x="4050" y="1841"/>
                    <a:pt x="6750" y="1841"/>
                  </a:cubicBezTo>
                  <a:lnTo>
                    <a:pt x="58786" y="1841"/>
                  </a:lnTo>
                </a:path>
              </a:pathLst>
            </a:custGeom>
            <a:noFill/>
            <a:ln w="12700" cap="rnd">
              <a:solidFill>
                <a:schemeClr val="tx1"/>
              </a:solidFill>
              <a:prstDash val="solid"/>
              <a:round/>
            </a:ln>
          </p:spPr>
          <p:txBody>
            <a:bodyPr/>
            <a:lstStyle/>
            <a:p>
              <a:endParaRPr lang="es-419"/>
            </a:p>
          </p:txBody>
        </p:sp>
        <p:sp>
          <p:nvSpPr>
            <p:cNvPr id="486" name="Freeform: Shape 485">
              <a:extLst>
                <a:ext uri="{FF2B5EF4-FFF2-40B4-BE49-F238E27FC236}">
                  <a16:creationId xmlns:a16="http://schemas.microsoft.com/office/drawing/2014/main" id="{F21F9186-F8B8-473E-8B70-E772358EA937}"/>
                </a:ext>
              </a:extLst>
            </p:cNvPr>
            <p:cNvSpPr/>
            <p:nvPr/>
          </p:nvSpPr>
          <p:spPr>
            <a:xfrm>
              <a:off x="4165644" y="5428290"/>
              <a:ext cx="151325" cy="78688"/>
            </a:xfrm>
            <a:custGeom>
              <a:avLst/>
              <a:gdLst/>
              <a:ahLst/>
              <a:cxnLst/>
              <a:rect l="0" t="0" r="0" b="0"/>
              <a:pathLst>
                <a:path w="61363" h="31909">
                  <a:moveTo>
                    <a:pt x="1841" y="1841"/>
                  </a:moveTo>
                  <a:lnTo>
                    <a:pt x="33504" y="29577"/>
                  </a:lnTo>
                  <a:cubicBezTo>
                    <a:pt x="35468" y="31295"/>
                    <a:pt x="38904" y="31295"/>
                    <a:pt x="40868" y="29577"/>
                  </a:cubicBezTo>
                  <a:lnTo>
                    <a:pt x="61732" y="11414"/>
                  </a:lnTo>
                </a:path>
              </a:pathLst>
            </a:custGeom>
            <a:noFill/>
            <a:ln w="12700" cap="rnd">
              <a:solidFill>
                <a:schemeClr val="tx1"/>
              </a:solidFill>
              <a:prstDash val="solid"/>
              <a:round/>
            </a:ln>
          </p:spPr>
          <p:txBody>
            <a:bodyPr/>
            <a:lstStyle/>
            <a:p>
              <a:endParaRPr lang="es-419"/>
            </a:p>
          </p:txBody>
        </p:sp>
        <p:sp>
          <p:nvSpPr>
            <p:cNvPr id="487" name="Freeform: Shape 486">
              <a:extLst>
                <a:ext uri="{FF2B5EF4-FFF2-40B4-BE49-F238E27FC236}">
                  <a16:creationId xmlns:a16="http://schemas.microsoft.com/office/drawing/2014/main" id="{7162DAFA-0F5D-4054-963E-C001F228ACD9}"/>
                </a:ext>
              </a:extLst>
            </p:cNvPr>
            <p:cNvSpPr/>
            <p:nvPr/>
          </p:nvSpPr>
          <p:spPr>
            <a:xfrm>
              <a:off x="4302442" y="5382289"/>
              <a:ext cx="90794" cy="90794"/>
            </a:xfrm>
            <a:custGeom>
              <a:avLst/>
              <a:gdLst/>
              <a:ahLst/>
              <a:cxnLst/>
              <a:rect l="0" t="0" r="0" b="0"/>
              <a:pathLst>
                <a:path w="36818" h="36818">
                  <a:moveTo>
                    <a:pt x="35223" y="18532"/>
                  </a:moveTo>
                  <a:cubicBezTo>
                    <a:pt x="35223" y="27750"/>
                    <a:pt x="27750" y="35223"/>
                    <a:pt x="18532" y="35223"/>
                  </a:cubicBezTo>
                  <a:cubicBezTo>
                    <a:pt x="9314" y="35223"/>
                    <a:pt x="1841" y="27750"/>
                    <a:pt x="1841" y="18532"/>
                  </a:cubicBezTo>
                  <a:cubicBezTo>
                    <a:pt x="1841" y="9314"/>
                    <a:pt x="9314" y="1841"/>
                    <a:pt x="18532" y="1841"/>
                  </a:cubicBezTo>
                  <a:cubicBezTo>
                    <a:pt x="27750" y="1841"/>
                    <a:pt x="35223" y="9314"/>
                    <a:pt x="35223" y="18532"/>
                  </a:cubicBezTo>
                  <a:close/>
                </a:path>
              </a:pathLst>
            </a:custGeom>
            <a:noFill/>
            <a:ln w="12700" cap="rnd">
              <a:solidFill>
                <a:schemeClr val="tx1"/>
              </a:solidFill>
              <a:prstDash val="solid"/>
              <a:round/>
            </a:ln>
          </p:spPr>
          <p:txBody>
            <a:bodyPr/>
            <a:lstStyle/>
            <a:p>
              <a:endParaRPr lang="es-419"/>
            </a:p>
          </p:txBody>
        </p:sp>
        <p:sp>
          <p:nvSpPr>
            <p:cNvPr id="488" name="Freeform: Shape 487">
              <a:extLst>
                <a:ext uri="{FF2B5EF4-FFF2-40B4-BE49-F238E27FC236}">
                  <a16:creationId xmlns:a16="http://schemas.microsoft.com/office/drawing/2014/main" id="{9BDC9B51-5646-4031-A383-1329CDA09655}"/>
                </a:ext>
              </a:extLst>
            </p:cNvPr>
            <p:cNvSpPr/>
            <p:nvPr/>
          </p:nvSpPr>
          <p:spPr>
            <a:xfrm>
              <a:off x="4330890" y="5410737"/>
              <a:ext cx="30265" cy="30265"/>
            </a:xfrm>
            <a:custGeom>
              <a:avLst/>
              <a:gdLst/>
              <a:ahLst/>
              <a:cxnLst/>
              <a:rect l="0" t="0" r="0" b="0"/>
              <a:pathLst>
                <a:path w="12272" h="12272">
                  <a:moveTo>
                    <a:pt x="1841" y="1841"/>
                  </a:moveTo>
                  <a:lnTo>
                    <a:pt x="12395" y="12395"/>
                  </a:lnTo>
                </a:path>
              </a:pathLst>
            </a:custGeom>
            <a:ln w="12700" cap="rnd">
              <a:solidFill>
                <a:schemeClr val="tx1"/>
              </a:solidFill>
              <a:prstDash val="solid"/>
              <a:round/>
            </a:ln>
          </p:spPr>
          <p:txBody>
            <a:bodyPr/>
            <a:lstStyle/>
            <a:p>
              <a:endParaRPr lang="es-419"/>
            </a:p>
          </p:txBody>
        </p:sp>
        <p:sp>
          <p:nvSpPr>
            <p:cNvPr id="489" name="Freeform: Shape 488">
              <a:extLst>
                <a:ext uri="{FF2B5EF4-FFF2-40B4-BE49-F238E27FC236}">
                  <a16:creationId xmlns:a16="http://schemas.microsoft.com/office/drawing/2014/main" id="{7F77F52B-8290-43E6-87A8-E9B5A43A4004}"/>
                </a:ext>
              </a:extLst>
            </p:cNvPr>
            <p:cNvSpPr/>
            <p:nvPr/>
          </p:nvSpPr>
          <p:spPr>
            <a:xfrm>
              <a:off x="4330890" y="5410737"/>
              <a:ext cx="30265" cy="30265"/>
            </a:xfrm>
            <a:custGeom>
              <a:avLst/>
              <a:gdLst/>
              <a:ahLst/>
              <a:cxnLst/>
              <a:rect l="0" t="0" r="0" b="0"/>
              <a:pathLst>
                <a:path w="12272" h="12272">
                  <a:moveTo>
                    <a:pt x="1841" y="12395"/>
                  </a:moveTo>
                  <a:lnTo>
                    <a:pt x="12395" y="1841"/>
                  </a:lnTo>
                </a:path>
              </a:pathLst>
            </a:custGeom>
            <a:ln w="12700" cap="rnd">
              <a:solidFill>
                <a:schemeClr val="tx1"/>
              </a:solidFill>
              <a:prstDash val="solid"/>
              <a:round/>
            </a:ln>
          </p:spPr>
          <p:txBody>
            <a:bodyPr/>
            <a:lstStyle/>
            <a:p>
              <a:endParaRPr lang="es-419"/>
            </a:p>
          </p:txBody>
        </p:sp>
      </p:grpSp>
      <p:grpSp>
        <p:nvGrpSpPr>
          <p:cNvPr id="981" name="Group 980">
            <a:extLst>
              <a:ext uri="{FF2B5EF4-FFF2-40B4-BE49-F238E27FC236}">
                <a16:creationId xmlns:a16="http://schemas.microsoft.com/office/drawing/2014/main" id="{1E2B0B8C-2602-4F9C-AB61-2F9AA05F30C1}"/>
              </a:ext>
            </a:extLst>
          </p:cNvPr>
          <p:cNvGrpSpPr/>
          <p:nvPr/>
        </p:nvGrpSpPr>
        <p:grpSpPr>
          <a:xfrm>
            <a:off x="4758833" y="5382289"/>
            <a:ext cx="231224" cy="174930"/>
            <a:chOff x="4758833" y="5382289"/>
            <a:chExt cx="231224" cy="174930"/>
          </a:xfrm>
        </p:grpSpPr>
        <p:sp>
          <p:nvSpPr>
            <p:cNvPr id="490" name="Freeform: Shape 489">
              <a:extLst>
                <a:ext uri="{FF2B5EF4-FFF2-40B4-BE49-F238E27FC236}">
                  <a16:creationId xmlns:a16="http://schemas.microsoft.com/office/drawing/2014/main" id="{5051A5B5-1BD3-4D68-A200-029E351A5EDC}"/>
                </a:ext>
              </a:extLst>
            </p:cNvPr>
            <p:cNvSpPr/>
            <p:nvPr/>
          </p:nvSpPr>
          <p:spPr>
            <a:xfrm>
              <a:off x="4872630" y="5488215"/>
              <a:ext cx="42371" cy="36317"/>
            </a:xfrm>
            <a:custGeom>
              <a:avLst/>
              <a:gdLst/>
              <a:ahLst/>
              <a:cxnLst/>
              <a:rect l="0" t="0" r="0" b="0"/>
              <a:pathLst>
                <a:path w="17181" h="14727">
                  <a:moveTo>
                    <a:pt x="16077" y="15096"/>
                  </a:moveTo>
                  <a:lnTo>
                    <a:pt x="1841" y="1841"/>
                  </a:lnTo>
                </a:path>
              </a:pathLst>
            </a:custGeom>
            <a:ln w="12700" cap="rnd">
              <a:solidFill>
                <a:schemeClr val="tx1"/>
              </a:solidFill>
              <a:prstDash val="solid"/>
              <a:round/>
            </a:ln>
          </p:spPr>
          <p:txBody>
            <a:bodyPr/>
            <a:lstStyle/>
            <a:p>
              <a:endParaRPr lang="es-419"/>
            </a:p>
          </p:txBody>
        </p:sp>
        <p:sp>
          <p:nvSpPr>
            <p:cNvPr id="491" name="Freeform: Shape 490">
              <a:extLst>
                <a:ext uri="{FF2B5EF4-FFF2-40B4-BE49-F238E27FC236}">
                  <a16:creationId xmlns:a16="http://schemas.microsoft.com/office/drawing/2014/main" id="{C21EB9C8-1A8F-4A60-B81B-7B9B8D82D3A0}"/>
                </a:ext>
              </a:extLst>
            </p:cNvPr>
            <p:cNvSpPr/>
            <p:nvPr/>
          </p:nvSpPr>
          <p:spPr>
            <a:xfrm>
              <a:off x="4791520" y="5488215"/>
              <a:ext cx="42371" cy="36317"/>
            </a:xfrm>
            <a:custGeom>
              <a:avLst/>
              <a:gdLst/>
              <a:ahLst/>
              <a:cxnLst/>
              <a:rect l="0" t="0" r="0" b="0"/>
              <a:pathLst>
                <a:path w="17181" h="14727">
                  <a:moveTo>
                    <a:pt x="15832" y="1841"/>
                  </a:moveTo>
                  <a:lnTo>
                    <a:pt x="1841" y="15096"/>
                  </a:lnTo>
                </a:path>
              </a:pathLst>
            </a:custGeom>
            <a:ln w="12700" cap="rnd">
              <a:solidFill>
                <a:schemeClr val="tx1"/>
              </a:solidFill>
              <a:prstDash val="solid"/>
              <a:round/>
            </a:ln>
          </p:spPr>
          <p:txBody>
            <a:bodyPr/>
            <a:lstStyle/>
            <a:p>
              <a:endParaRPr lang="es-419"/>
            </a:p>
          </p:txBody>
        </p:sp>
        <p:sp>
          <p:nvSpPr>
            <p:cNvPr id="492" name="Freeform: Shape 491">
              <a:extLst>
                <a:ext uri="{FF2B5EF4-FFF2-40B4-BE49-F238E27FC236}">
                  <a16:creationId xmlns:a16="http://schemas.microsoft.com/office/drawing/2014/main" id="{D85E0CD3-779E-4B60-AE0B-145C8DB62FB9}"/>
                </a:ext>
              </a:extLst>
            </p:cNvPr>
            <p:cNvSpPr/>
            <p:nvPr/>
          </p:nvSpPr>
          <p:spPr>
            <a:xfrm>
              <a:off x="4758833" y="5424054"/>
              <a:ext cx="187642" cy="133165"/>
            </a:xfrm>
            <a:custGeom>
              <a:avLst/>
              <a:gdLst/>
              <a:ahLst/>
              <a:cxnLst/>
              <a:rect l="0" t="0" r="0" b="0"/>
              <a:pathLst>
                <a:path w="76090" h="54000">
                  <a:moveTo>
                    <a:pt x="75477" y="18286"/>
                  </a:moveTo>
                  <a:lnTo>
                    <a:pt x="75477" y="48477"/>
                  </a:lnTo>
                  <a:cubicBezTo>
                    <a:pt x="75477" y="51177"/>
                    <a:pt x="73268" y="53386"/>
                    <a:pt x="70568" y="53386"/>
                  </a:cubicBezTo>
                  <a:lnTo>
                    <a:pt x="6750" y="53386"/>
                  </a:lnTo>
                  <a:cubicBezTo>
                    <a:pt x="4050" y="53386"/>
                    <a:pt x="1841" y="51177"/>
                    <a:pt x="1841" y="48477"/>
                  </a:cubicBezTo>
                  <a:lnTo>
                    <a:pt x="1841" y="6750"/>
                  </a:lnTo>
                  <a:cubicBezTo>
                    <a:pt x="1841" y="4050"/>
                    <a:pt x="4050" y="1841"/>
                    <a:pt x="6750" y="1841"/>
                  </a:cubicBezTo>
                  <a:lnTo>
                    <a:pt x="58786" y="1841"/>
                  </a:lnTo>
                </a:path>
              </a:pathLst>
            </a:custGeom>
            <a:noFill/>
            <a:ln w="12700" cap="rnd">
              <a:solidFill>
                <a:schemeClr val="tx1"/>
              </a:solidFill>
              <a:prstDash val="solid"/>
              <a:round/>
            </a:ln>
          </p:spPr>
          <p:txBody>
            <a:bodyPr/>
            <a:lstStyle/>
            <a:p>
              <a:endParaRPr lang="es-419"/>
            </a:p>
          </p:txBody>
        </p:sp>
        <p:sp>
          <p:nvSpPr>
            <p:cNvPr id="493" name="Freeform: Shape 492">
              <a:extLst>
                <a:ext uri="{FF2B5EF4-FFF2-40B4-BE49-F238E27FC236}">
                  <a16:creationId xmlns:a16="http://schemas.microsoft.com/office/drawing/2014/main" id="{7E64BD48-D0F9-4937-B279-0CB9AAB1AA1B}"/>
                </a:ext>
              </a:extLst>
            </p:cNvPr>
            <p:cNvSpPr/>
            <p:nvPr/>
          </p:nvSpPr>
          <p:spPr>
            <a:xfrm>
              <a:off x="4763072" y="5428897"/>
              <a:ext cx="151325" cy="78688"/>
            </a:xfrm>
            <a:custGeom>
              <a:avLst/>
              <a:gdLst/>
              <a:ahLst/>
              <a:cxnLst/>
              <a:rect l="0" t="0" r="0" b="0"/>
              <a:pathLst>
                <a:path w="61363" h="31909">
                  <a:moveTo>
                    <a:pt x="1841" y="1841"/>
                  </a:moveTo>
                  <a:lnTo>
                    <a:pt x="33259" y="29332"/>
                  </a:lnTo>
                  <a:cubicBezTo>
                    <a:pt x="35223" y="31050"/>
                    <a:pt x="38659" y="31050"/>
                    <a:pt x="40623" y="29332"/>
                  </a:cubicBezTo>
                  <a:lnTo>
                    <a:pt x="61486" y="11168"/>
                  </a:lnTo>
                </a:path>
              </a:pathLst>
            </a:custGeom>
            <a:noFill/>
            <a:ln w="12700" cap="rnd">
              <a:solidFill>
                <a:schemeClr val="tx1"/>
              </a:solidFill>
              <a:prstDash val="solid"/>
              <a:round/>
            </a:ln>
          </p:spPr>
          <p:txBody>
            <a:bodyPr/>
            <a:lstStyle/>
            <a:p>
              <a:endParaRPr lang="es-419"/>
            </a:p>
          </p:txBody>
        </p:sp>
        <p:sp>
          <p:nvSpPr>
            <p:cNvPr id="494" name="Freeform: Shape 493">
              <a:extLst>
                <a:ext uri="{FF2B5EF4-FFF2-40B4-BE49-F238E27FC236}">
                  <a16:creationId xmlns:a16="http://schemas.microsoft.com/office/drawing/2014/main" id="{E4CAC940-20FC-4849-B1B9-3B4651E35D32}"/>
                </a:ext>
              </a:extLst>
            </p:cNvPr>
            <p:cNvSpPr/>
            <p:nvPr/>
          </p:nvSpPr>
          <p:spPr>
            <a:xfrm>
              <a:off x="4899263" y="5382289"/>
              <a:ext cx="90794" cy="90794"/>
            </a:xfrm>
            <a:custGeom>
              <a:avLst/>
              <a:gdLst/>
              <a:ahLst/>
              <a:cxnLst/>
              <a:rect l="0" t="0" r="0" b="0"/>
              <a:pathLst>
                <a:path w="36818" h="36818">
                  <a:moveTo>
                    <a:pt x="35223" y="18532"/>
                  </a:moveTo>
                  <a:cubicBezTo>
                    <a:pt x="35223" y="27750"/>
                    <a:pt x="27750" y="35223"/>
                    <a:pt x="18532" y="35223"/>
                  </a:cubicBezTo>
                  <a:cubicBezTo>
                    <a:pt x="9314" y="35223"/>
                    <a:pt x="1841" y="27750"/>
                    <a:pt x="1841" y="18532"/>
                  </a:cubicBezTo>
                  <a:cubicBezTo>
                    <a:pt x="1841" y="9314"/>
                    <a:pt x="9314" y="1841"/>
                    <a:pt x="18532" y="1841"/>
                  </a:cubicBezTo>
                  <a:cubicBezTo>
                    <a:pt x="27750" y="1841"/>
                    <a:pt x="35223" y="9314"/>
                    <a:pt x="35223" y="18532"/>
                  </a:cubicBezTo>
                  <a:close/>
                </a:path>
              </a:pathLst>
            </a:custGeom>
            <a:noFill/>
            <a:ln w="12700" cap="rnd">
              <a:solidFill>
                <a:schemeClr val="tx1"/>
              </a:solidFill>
              <a:prstDash val="solid"/>
              <a:round/>
            </a:ln>
          </p:spPr>
          <p:txBody>
            <a:bodyPr/>
            <a:lstStyle/>
            <a:p>
              <a:endParaRPr lang="es-419"/>
            </a:p>
          </p:txBody>
        </p:sp>
        <p:sp>
          <p:nvSpPr>
            <p:cNvPr id="495" name="Freeform: Shape 494">
              <a:extLst>
                <a:ext uri="{FF2B5EF4-FFF2-40B4-BE49-F238E27FC236}">
                  <a16:creationId xmlns:a16="http://schemas.microsoft.com/office/drawing/2014/main" id="{88E7A673-DF8E-42C0-814D-D91A0AEEC356}"/>
                </a:ext>
              </a:extLst>
            </p:cNvPr>
            <p:cNvSpPr/>
            <p:nvPr/>
          </p:nvSpPr>
          <p:spPr>
            <a:xfrm>
              <a:off x="4922263" y="5423450"/>
              <a:ext cx="42371" cy="6054"/>
            </a:xfrm>
            <a:custGeom>
              <a:avLst/>
              <a:gdLst/>
              <a:ahLst/>
              <a:cxnLst/>
              <a:rect l="0" t="0" r="0" b="0"/>
              <a:pathLst>
                <a:path w="17181" h="2454">
                  <a:moveTo>
                    <a:pt x="1841" y="1841"/>
                  </a:moveTo>
                  <a:lnTo>
                    <a:pt x="16568" y="1841"/>
                  </a:lnTo>
                </a:path>
              </a:pathLst>
            </a:custGeom>
            <a:ln w="12700" cap="rnd">
              <a:solidFill>
                <a:schemeClr val="tx1"/>
              </a:solidFill>
              <a:prstDash val="solid"/>
              <a:round/>
            </a:ln>
          </p:spPr>
          <p:txBody>
            <a:bodyPr/>
            <a:lstStyle/>
            <a:p>
              <a:endParaRPr lang="es-419"/>
            </a:p>
          </p:txBody>
        </p:sp>
      </p:grpSp>
      <p:grpSp>
        <p:nvGrpSpPr>
          <p:cNvPr id="982" name="Group 981">
            <a:extLst>
              <a:ext uri="{FF2B5EF4-FFF2-40B4-BE49-F238E27FC236}">
                <a16:creationId xmlns:a16="http://schemas.microsoft.com/office/drawing/2014/main" id="{095DD816-6D64-41C9-AF43-000C7E0F7FA2}"/>
              </a:ext>
            </a:extLst>
          </p:cNvPr>
          <p:cNvGrpSpPr/>
          <p:nvPr/>
        </p:nvGrpSpPr>
        <p:grpSpPr>
          <a:xfrm>
            <a:off x="5327812" y="5402868"/>
            <a:ext cx="284283" cy="133165"/>
            <a:chOff x="5327812" y="5402868"/>
            <a:chExt cx="284283" cy="133165"/>
          </a:xfrm>
        </p:grpSpPr>
        <p:sp>
          <p:nvSpPr>
            <p:cNvPr id="496" name="Freeform: Shape 495">
              <a:extLst>
                <a:ext uri="{FF2B5EF4-FFF2-40B4-BE49-F238E27FC236}">
                  <a16:creationId xmlns:a16="http://schemas.microsoft.com/office/drawing/2014/main" id="{7364BDA2-8040-4276-BC52-5141DF099978}"/>
                </a:ext>
              </a:extLst>
            </p:cNvPr>
            <p:cNvSpPr/>
            <p:nvPr/>
          </p:nvSpPr>
          <p:spPr>
            <a:xfrm>
              <a:off x="5400242" y="5402868"/>
              <a:ext cx="211853" cy="133165"/>
            </a:xfrm>
            <a:custGeom>
              <a:avLst/>
              <a:gdLst/>
              <a:ahLst/>
              <a:cxnLst/>
              <a:rect l="0" t="0" r="0" b="0"/>
              <a:pathLst>
                <a:path w="85909" h="54000">
                  <a:moveTo>
                    <a:pt x="75561" y="48723"/>
                  </a:moveTo>
                  <a:cubicBezTo>
                    <a:pt x="75070" y="51423"/>
                    <a:pt x="72370" y="53632"/>
                    <a:pt x="69670" y="53632"/>
                  </a:cubicBezTo>
                  <a:lnTo>
                    <a:pt x="5852" y="53632"/>
                  </a:lnTo>
                  <a:cubicBezTo>
                    <a:pt x="3152" y="53632"/>
                    <a:pt x="1434" y="51423"/>
                    <a:pt x="1924" y="48723"/>
                  </a:cubicBezTo>
                  <a:lnTo>
                    <a:pt x="10515" y="6750"/>
                  </a:lnTo>
                  <a:cubicBezTo>
                    <a:pt x="11006" y="4050"/>
                    <a:pt x="13706" y="1841"/>
                    <a:pt x="16406" y="1841"/>
                  </a:cubicBezTo>
                  <a:lnTo>
                    <a:pt x="80225" y="1841"/>
                  </a:lnTo>
                  <a:cubicBezTo>
                    <a:pt x="82924" y="1841"/>
                    <a:pt x="84643" y="4050"/>
                    <a:pt x="84152" y="6750"/>
                  </a:cubicBezTo>
                  <a:lnTo>
                    <a:pt x="75561" y="48723"/>
                  </a:lnTo>
                  <a:close/>
                </a:path>
              </a:pathLst>
            </a:custGeom>
            <a:noFill/>
            <a:ln w="12700" cap="rnd">
              <a:solidFill>
                <a:schemeClr val="tx1"/>
              </a:solidFill>
              <a:prstDash val="solid"/>
              <a:round/>
            </a:ln>
          </p:spPr>
          <p:txBody>
            <a:bodyPr/>
            <a:lstStyle/>
            <a:p>
              <a:endParaRPr lang="es-419"/>
            </a:p>
          </p:txBody>
        </p:sp>
        <p:sp>
          <p:nvSpPr>
            <p:cNvPr id="497" name="Freeform: Shape 496">
              <a:extLst>
                <a:ext uri="{FF2B5EF4-FFF2-40B4-BE49-F238E27FC236}">
                  <a16:creationId xmlns:a16="http://schemas.microsoft.com/office/drawing/2014/main" id="{584C48FE-D701-4FBF-95A5-0CD288CD8FEA}"/>
                </a:ext>
              </a:extLst>
            </p:cNvPr>
            <p:cNvSpPr/>
            <p:nvPr/>
          </p:nvSpPr>
          <p:spPr>
            <a:xfrm>
              <a:off x="5430108" y="5411948"/>
              <a:ext cx="169482" cy="72637"/>
            </a:xfrm>
            <a:custGeom>
              <a:avLst/>
              <a:gdLst/>
              <a:ahLst/>
              <a:cxnLst/>
              <a:rect l="0" t="0" r="0" b="0"/>
              <a:pathLst>
                <a:path w="68727" h="29454">
                  <a:moveTo>
                    <a:pt x="1841" y="1841"/>
                  </a:moveTo>
                  <a:lnTo>
                    <a:pt x="26141" y="27368"/>
                  </a:lnTo>
                  <a:cubicBezTo>
                    <a:pt x="28105" y="29332"/>
                    <a:pt x="31295" y="29577"/>
                    <a:pt x="33505" y="28104"/>
                  </a:cubicBezTo>
                  <a:lnTo>
                    <a:pt x="69096" y="1841"/>
                  </a:lnTo>
                </a:path>
              </a:pathLst>
            </a:custGeom>
            <a:noFill/>
            <a:ln w="12700" cap="rnd">
              <a:solidFill>
                <a:schemeClr val="tx1"/>
              </a:solidFill>
              <a:prstDash val="solid"/>
              <a:round/>
            </a:ln>
          </p:spPr>
          <p:txBody>
            <a:bodyPr/>
            <a:lstStyle/>
            <a:p>
              <a:endParaRPr lang="es-419"/>
            </a:p>
          </p:txBody>
        </p:sp>
        <p:sp>
          <p:nvSpPr>
            <p:cNvPr id="498" name="Freeform: Shape 497">
              <a:extLst>
                <a:ext uri="{FF2B5EF4-FFF2-40B4-BE49-F238E27FC236}">
                  <a16:creationId xmlns:a16="http://schemas.microsoft.com/office/drawing/2014/main" id="{5CA01C04-7EB1-4EDF-BAB7-CBD4FF2B9909}"/>
                </a:ext>
              </a:extLst>
            </p:cNvPr>
            <p:cNvSpPr/>
            <p:nvPr/>
          </p:nvSpPr>
          <p:spPr>
            <a:xfrm>
              <a:off x="5358075" y="5419817"/>
              <a:ext cx="48423" cy="6054"/>
            </a:xfrm>
            <a:custGeom>
              <a:avLst/>
              <a:gdLst/>
              <a:ahLst/>
              <a:cxnLst/>
              <a:rect l="0" t="0" r="0" b="0"/>
              <a:pathLst>
                <a:path w="19636" h="2454">
                  <a:moveTo>
                    <a:pt x="17795" y="1841"/>
                  </a:moveTo>
                  <a:lnTo>
                    <a:pt x="1841" y="1841"/>
                  </a:lnTo>
                </a:path>
              </a:pathLst>
            </a:custGeom>
            <a:ln w="12700" cap="rnd">
              <a:solidFill>
                <a:schemeClr val="tx1"/>
              </a:solidFill>
              <a:prstDash val="solid"/>
              <a:round/>
            </a:ln>
          </p:spPr>
          <p:txBody>
            <a:bodyPr/>
            <a:lstStyle/>
            <a:p>
              <a:endParaRPr lang="es-419"/>
            </a:p>
          </p:txBody>
        </p:sp>
        <p:sp>
          <p:nvSpPr>
            <p:cNvPr id="499" name="Freeform: Shape 498">
              <a:extLst>
                <a:ext uri="{FF2B5EF4-FFF2-40B4-BE49-F238E27FC236}">
                  <a16:creationId xmlns:a16="http://schemas.microsoft.com/office/drawing/2014/main" id="{5CC7FF39-B282-4DB0-87EA-E390E40684FB}"/>
                </a:ext>
              </a:extLst>
            </p:cNvPr>
            <p:cNvSpPr/>
            <p:nvPr/>
          </p:nvSpPr>
          <p:spPr>
            <a:xfrm>
              <a:off x="5327812" y="5460371"/>
              <a:ext cx="66583" cy="6054"/>
            </a:xfrm>
            <a:custGeom>
              <a:avLst/>
              <a:gdLst/>
              <a:ahLst/>
              <a:cxnLst/>
              <a:rect l="0" t="0" r="0" b="0"/>
              <a:pathLst>
                <a:path w="27000" h="2454">
                  <a:moveTo>
                    <a:pt x="26877" y="1841"/>
                  </a:moveTo>
                  <a:lnTo>
                    <a:pt x="1841" y="1841"/>
                  </a:lnTo>
                </a:path>
              </a:pathLst>
            </a:custGeom>
            <a:ln w="12700" cap="rnd">
              <a:solidFill>
                <a:schemeClr val="tx1"/>
              </a:solidFill>
              <a:prstDash val="solid"/>
              <a:round/>
            </a:ln>
          </p:spPr>
          <p:txBody>
            <a:bodyPr/>
            <a:lstStyle/>
            <a:p>
              <a:endParaRPr lang="es-419"/>
            </a:p>
          </p:txBody>
        </p:sp>
        <p:sp>
          <p:nvSpPr>
            <p:cNvPr id="500" name="Freeform: Shape 499">
              <a:extLst>
                <a:ext uri="{FF2B5EF4-FFF2-40B4-BE49-F238E27FC236}">
                  <a16:creationId xmlns:a16="http://schemas.microsoft.com/office/drawing/2014/main" id="{63EF69EB-1023-42DE-9421-BB2A569AFDAB}"/>
                </a:ext>
              </a:extLst>
            </p:cNvPr>
            <p:cNvSpPr/>
            <p:nvPr/>
          </p:nvSpPr>
          <p:spPr>
            <a:xfrm>
              <a:off x="5348998" y="5496690"/>
              <a:ext cx="36317" cy="6054"/>
            </a:xfrm>
            <a:custGeom>
              <a:avLst/>
              <a:gdLst/>
              <a:ahLst/>
              <a:cxnLst/>
              <a:rect l="0" t="0" r="0" b="0"/>
              <a:pathLst>
                <a:path w="14727" h="2454">
                  <a:moveTo>
                    <a:pt x="14114" y="1841"/>
                  </a:moveTo>
                  <a:lnTo>
                    <a:pt x="1841" y="1841"/>
                  </a:lnTo>
                </a:path>
              </a:pathLst>
            </a:custGeom>
            <a:ln w="12700" cap="rnd">
              <a:solidFill>
                <a:schemeClr val="tx1"/>
              </a:solidFill>
              <a:prstDash val="solid"/>
              <a:round/>
            </a:ln>
          </p:spPr>
          <p:txBody>
            <a:bodyPr/>
            <a:lstStyle/>
            <a:p>
              <a:endParaRPr lang="es-419"/>
            </a:p>
          </p:txBody>
        </p:sp>
      </p:grpSp>
      <p:grpSp>
        <p:nvGrpSpPr>
          <p:cNvPr id="1043" name="Group 1042">
            <a:extLst>
              <a:ext uri="{FF2B5EF4-FFF2-40B4-BE49-F238E27FC236}">
                <a16:creationId xmlns:a16="http://schemas.microsoft.com/office/drawing/2014/main" id="{6A147625-B04A-4789-878B-F8DDE039E22D}"/>
              </a:ext>
            </a:extLst>
          </p:cNvPr>
          <p:cNvGrpSpPr/>
          <p:nvPr/>
        </p:nvGrpSpPr>
        <p:grpSpPr>
          <a:xfrm>
            <a:off x="1789859" y="1164587"/>
            <a:ext cx="202773" cy="257781"/>
            <a:chOff x="1789859" y="1164587"/>
            <a:chExt cx="202773" cy="257781"/>
          </a:xfrm>
        </p:grpSpPr>
        <p:sp>
          <p:nvSpPr>
            <p:cNvPr id="894" name="Freeform: Shape 893">
              <a:extLst>
                <a:ext uri="{FF2B5EF4-FFF2-40B4-BE49-F238E27FC236}">
                  <a16:creationId xmlns:a16="http://schemas.microsoft.com/office/drawing/2014/main" id="{EF9B4B38-C2B5-47AE-BECB-6FD445283F92}"/>
                </a:ext>
              </a:extLst>
            </p:cNvPr>
            <p:cNvSpPr/>
            <p:nvPr/>
          </p:nvSpPr>
          <p:spPr>
            <a:xfrm>
              <a:off x="1848572" y="1237828"/>
              <a:ext cx="42371" cy="121059"/>
            </a:xfrm>
            <a:custGeom>
              <a:avLst/>
              <a:gdLst/>
              <a:ahLst/>
              <a:cxnLst/>
              <a:rect l="0" t="0" r="0" b="0"/>
              <a:pathLst>
                <a:path w="17181" h="49090">
                  <a:moveTo>
                    <a:pt x="1841" y="49459"/>
                  </a:moveTo>
                  <a:lnTo>
                    <a:pt x="1841" y="9205"/>
                  </a:lnTo>
                  <a:cubicBezTo>
                    <a:pt x="1841" y="5032"/>
                    <a:pt x="5032" y="1841"/>
                    <a:pt x="8714" y="1841"/>
                  </a:cubicBezTo>
                  <a:cubicBezTo>
                    <a:pt x="12396" y="1841"/>
                    <a:pt x="15586" y="5032"/>
                    <a:pt x="15586" y="9205"/>
                  </a:cubicBezTo>
                  <a:lnTo>
                    <a:pt x="15586" y="35468"/>
                  </a:lnTo>
                </a:path>
              </a:pathLst>
            </a:custGeom>
            <a:noFill/>
            <a:ln w="12700" cap="rnd">
              <a:solidFill>
                <a:schemeClr val="tx1"/>
              </a:solidFill>
              <a:prstDash val="solid"/>
              <a:round/>
            </a:ln>
          </p:spPr>
          <p:txBody>
            <a:bodyPr/>
            <a:lstStyle/>
            <a:p>
              <a:endParaRPr lang="es-419"/>
            </a:p>
          </p:txBody>
        </p:sp>
        <p:sp>
          <p:nvSpPr>
            <p:cNvPr id="895" name="Freeform: Shape 894">
              <a:extLst>
                <a:ext uri="{FF2B5EF4-FFF2-40B4-BE49-F238E27FC236}">
                  <a16:creationId xmlns:a16="http://schemas.microsoft.com/office/drawing/2014/main" id="{CA0F1D20-6A7C-4654-A546-CA37649A0AA1}"/>
                </a:ext>
              </a:extLst>
            </p:cNvPr>
            <p:cNvSpPr/>
            <p:nvPr/>
          </p:nvSpPr>
          <p:spPr>
            <a:xfrm>
              <a:off x="1807688" y="1337626"/>
              <a:ext cx="60528" cy="84742"/>
            </a:xfrm>
            <a:custGeom>
              <a:avLst/>
              <a:gdLst/>
              <a:ahLst/>
              <a:cxnLst/>
              <a:rect l="0" t="0" r="0" b="0"/>
              <a:pathLst>
                <a:path w="24545" h="34363">
                  <a:moveTo>
                    <a:pt x="23574" y="33782"/>
                  </a:moveTo>
                  <a:lnTo>
                    <a:pt x="5411" y="15618"/>
                  </a:lnTo>
                  <a:cubicBezTo>
                    <a:pt x="1484" y="11691"/>
                    <a:pt x="747" y="6536"/>
                    <a:pt x="3447" y="3836"/>
                  </a:cubicBezTo>
                  <a:cubicBezTo>
                    <a:pt x="6147" y="1136"/>
                    <a:pt x="10565" y="1136"/>
                    <a:pt x="13265" y="4082"/>
                  </a:cubicBezTo>
                  <a:cubicBezTo>
                    <a:pt x="15965" y="6782"/>
                    <a:pt x="18420" y="9236"/>
                    <a:pt x="18420" y="9236"/>
                  </a:cubicBezTo>
                </a:path>
              </a:pathLst>
            </a:custGeom>
            <a:noFill/>
            <a:ln w="12700" cap="rnd">
              <a:solidFill>
                <a:schemeClr val="tx1"/>
              </a:solidFill>
              <a:prstDash val="solid"/>
              <a:round/>
            </a:ln>
          </p:spPr>
          <p:txBody>
            <a:bodyPr/>
            <a:lstStyle/>
            <a:p>
              <a:endParaRPr lang="es-419"/>
            </a:p>
          </p:txBody>
        </p:sp>
        <p:sp>
          <p:nvSpPr>
            <p:cNvPr id="896" name="Freeform: Shape 895">
              <a:extLst>
                <a:ext uri="{FF2B5EF4-FFF2-40B4-BE49-F238E27FC236}">
                  <a16:creationId xmlns:a16="http://schemas.microsoft.com/office/drawing/2014/main" id="{C4E0EDD7-ADE4-4B51-BA86-C991BA28C649}"/>
                </a:ext>
              </a:extLst>
            </p:cNvPr>
            <p:cNvSpPr/>
            <p:nvPr/>
          </p:nvSpPr>
          <p:spPr>
            <a:xfrm>
              <a:off x="1882468" y="1293516"/>
              <a:ext cx="42371" cy="36317"/>
            </a:xfrm>
            <a:custGeom>
              <a:avLst/>
              <a:gdLst/>
              <a:ahLst/>
              <a:cxnLst/>
              <a:rect l="0" t="0" r="0" b="0"/>
              <a:pathLst>
                <a:path w="17181" h="14727">
                  <a:moveTo>
                    <a:pt x="1841" y="14114"/>
                  </a:moveTo>
                  <a:cubicBezTo>
                    <a:pt x="1841" y="14114"/>
                    <a:pt x="1841" y="11414"/>
                    <a:pt x="1841" y="7977"/>
                  </a:cubicBezTo>
                  <a:cubicBezTo>
                    <a:pt x="1841" y="4541"/>
                    <a:pt x="5032" y="1841"/>
                    <a:pt x="8714" y="1841"/>
                  </a:cubicBezTo>
                  <a:cubicBezTo>
                    <a:pt x="12395" y="1841"/>
                    <a:pt x="15586" y="4541"/>
                    <a:pt x="15586" y="7977"/>
                  </a:cubicBezTo>
                  <a:cubicBezTo>
                    <a:pt x="15586" y="11414"/>
                    <a:pt x="15586" y="14114"/>
                    <a:pt x="15586" y="14114"/>
                  </a:cubicBezTo>
                </a:path>
              </a:pathLst>
            </a:custGeom>
            <a:noFill/>
            <a:ln w="12700" cap="rnd">
              <a:solidFill>
                <a:schemeClr val="tx1"/>
              </a:solidFill>
              <a:prstDash val="solid"/>
              <a:round/>
            </a:ln>
          </p:spPr>
          <p:txBody>
            <a:bodyPr/>
            <a:lstStyle/>
            <a:p>
              <a:endParaRPr lang="es-419"/>
            </a:p>
          </p:txBody>
        </p:sp>
        <p:sp>
          <p:nvSpPr>
            <p:cNvPr id="897" name="Freeform: Shape 896">
              <a:extLst>
                <a:ext uri="{FF2B5EF4-FFF2-40B4-BE49-F238E27FC236}">
                  <a16:creationId xmlns:a16="http://schemas.microsoft.com/office/drawing/2014/main" id="{D24DD7CA-1B23-4D35-B587-2C51BB44A53A}"/>
                </a:ext>
              </a:extLst>
            </p:cNvPr>
            <p:cNvSpPr/>
            <p:nvPr/>
          </p:nvSpPr>
          <p:spPr>
            <a:xfrm>
              <a:off x="1916366" y="1298359"/>
              <a:ext cx="42371" cy="30265"/>
            </a:xfrm>
            <a:custGeom>
              <a:avLst/>
              <a:gdLst/>
              <a:ahLst/>
              <a:cxnLst/>
              <a:rect l="0" t="0" r="0" b="0"/>
              <a:pathLst>
                <a:path w="17181" h="12272">
                  <a:moveTo>
                    <a:pt x="1841" y="12150"/>
                  </a:moveTo>
                  <a:cubicBezTo>
                    <a:pt x="1841" y="12150"/>
                    <a:pt x="1841" y="9941"/>
                    <a:pt x="1841" y="6996"/>
                  </a:cubicBezTo>
                  <a:cubicBezTo>
                    <a:pt x="1841" y="4050"/>
                    <a:pt x="5032" y="1841"/>
                    <a:pt x="8714" y="1841"/>
                  </a:cubicBezTo>
                  <a:cubicBezTo>
                    <a:pt x="12395" y="1841"/>
                    <a:pt x="15586" y="4050"/>
                    <a:pt x="15586" y="6996"/>
                  </a:cubicBezTo>
                  <a:cubicBezTo>
                    <a:pt x="15586" y="9941"/>
                    <a:pt x="15586" y="12150"/>
                    <a:pt x="15586" y="12150"/>
                  </a:cubicBezTo>
                </a:path>
              </a:pathLst>
            </a:custGeom>
            <a:noFill/>
            <a:ln w="12700" cap="rnd">
              <a:solidFill>
                <a:schemeClr val="tx1"/>
              </a:solidFill>
              <a:prstDash val="solid"/>
              <a:round/>
            </a:ln>
          </p:spPr>
          <p:txBody>
            <a:bodyPr/>
            <a:lstStyle/>
            <a:p>
              <a:endParaRPr lang="es-419"/>
            </a:p>
          </p:txBody>
        </p:sp>
        <p:sp>
          <p:nvSpPr>
            <p:cNvPr id="898" name="Freeform: Shape 897">
              <a:extLst>
                <a:ext uri="{FF2B5EF4-FFF2-40B4-BE49-F238E27FC236}">
                  <a16:creationId xmlns:a16="http://schemas.microsoft.com/office/drawing/2014/main" id="{4FD09835-7F92-451B-A92E-17B2CD97626B}"/>
                </a:ext>
              </a:extLst>
            </p:cNvPr>
            <p:cNvSpPr/>
            <p:nvPr/>
          </p:nvSpPr>
          <p:spPr>
            <a:xfrm>
              <a:off x="1950261" y="1303200"/>
              <a:ext cx="42371" cy="66583"/>
            </a:xfrm>
            <a:custGeom>
              <a:avLst/>
              <a:gdLst/>
              <a:ahLst/>
              <a:cxnLst/>
              <a:rect l="0" t="0" r="0" b="0"/>
              <a:pathLst>
                <a:path w="17181" h="27000">
                  <a:moveTo>
                    <a:pt x="1841" y="10186"/>
                  </a:moveTo>
                  <a:cubicBezTo>
                    <a:pt x="1841" y="10186"/>
                    <a:pt x="1841" y="8223"/>
                    <a:pt x="1841" y="6014"/>
                  </a:cubicBezTo>
                  <a:cubicBezTo>
                    <a:pt x="1841" y="3805"/>
                    <a:pt x="5032" y="1841"/>
                    <a:pt x="8714" y="1841"/>
                  </a:cubicBezTo>
                  <a:cubicBezTo>
                    <a:pt x="12395" y="1841"/>
                    <a:pt x="15586" y="5032"/>
                    <a:pt x="15586" y="9205"/>
                  </a:cubicBezTo>
                  <a:lnTo>
                    <a:pt x="15586" y="26141"/>
                  </a:lnTo>
                </a:path>
              </a:pathLst>
            </a:custGeom>
            <a:noFill/>
            <a:ln w="12700" cap="rnd">
              <a:solidFill>
                <a:schemeClr val="tx1"/>
              </a:solidFill>
              <a:prstDash val="solid"/>
              <a:round/>
            </a:ln>
          </p:spPr>
          <p:txBody>
            <a:bodyPr/>
            <a:lstStyle/>
            <a:p>
              <a:endParaRPr lang="es-419"/>
            </a:p>
          </p:txBody>
        </p:sp>
        <p:sp>
          <p:nvSpPr>
            <p:cNvPr id="899" name="Freeform: Shape 898">
              <a:extLst>
                <a:ext uri="{FF2B5EF4-FFF2-40B4-BE49-F238E27FC236}">
                  <a16:creationId xmlns:a16="http://schemas.microsoft.com/office/drawing/2014/main" id="{6C489DF2-6B63-4157-8225-50687E905F1C}"/>
                </a:ext>
              </a:extLst>
            </p:cNvPr>
            <p:cNvSpPr/>
            <p:nvPr/>
          </p:nvSpPr>
          <p:spPr>
            <a:xfrm>
              <a:off x="1861889" y="1359494"/>
              <a:ext cx="127111" cy="60528"/>
            </a:xfrm>
            <a:custGeom>
              <a:avLst/>
              <a:gdLst/>
              <a:ahLst/>
              <a:cxnLst/>
              <a:rect l="0" t="0" r="0" b="0"/>
              <a:pathLst>
                <a:path w="51545" h="24545">
                  <a:moveTo>
                    <a:pt x="51423" y="1841"/>
                  </a:moveTo>
                  <a:lnTo>
                    <a:pt x="51423" y="15095"/>
                  </a:lnTo>
                  <a:cubicBezTo>
                    <a:pt x="51423" y="20495"/>
                    <a:pt x="47005" y="24914"/>
                    <a:pt x="41605" y="24914"/>
                  </a:cubicBezTo>
                  <a:lnTo>
                    <a:pt x="11659" y="24914"/>
                  </a:lnTo>
                  <a:cubicBezTo>
                    <a:pt x="6259" y="24914"/>
                    <a:pt x="1841" y="24914"/>
                    <a:pt x="1841" y="24914"/>
                  </a:cubicBezTo>
                  <a:cubicBezTo>
                    <a:pt x="1841" y="24914"/>
                    <a:pt x="1841" y="24914"/>
                    <a:pt x="1841" y="24914"/>
                  </a:cubicBezTo>
                </a:path>
              </a:pathLst>
            </a:custGeom>
            <a:noFill/>
            <a:ln w="12700" cap="rnd">
              <a:solidFill>
                <a:schemeClr val="tx1"/>
              </a:solidFill>
              <a:prstDash val="solid"/>
              <a:round/>
            </a:ln>
          </p:spPr>
          <p:txBody>
            <a:bodyPr/>
            <a:lstStyle/>
            <a:p>
              <a:endParaRPr lang="es-419"/>
            </a:p>
          </p:txBody>
        </p:sp>
        <p:sp>
          <p:nvSpPr>
            <p:cNvPr id="900" name="Freeform: Shape 899">
              <a:extLst>
                <a:ext uri="{FF2B5EF4-FFF2-40B4-BE49-F238E27FC236}">
                  <a16:creationId xmlns:a16="http://schemas.microsoft.com/office/drawing/2014/main" id="{5F542809-8EEF-4CD9-B4B5-182AAE79EDC3}"/>
                </a:ext>
              </a:extLst>
            </p:cNvPr>
            <p:cNvSpPr/>
            <p:nvPr/>
          </p:nvSpPr>
          <p:spPr>
            <a:xfrm>
              <a:off x="1865521" y="1164587"/>
              <a:ext cx="6054" cy="42371"/>
            </a:xfrm>
            <a:custGeom>
              <a:avLst/>
              <a:gdLst/>
              <a:ahLst/>
              <a:cxnLst/>
              <a:rect l="0" t="0" r="0" b="0"/>
              <a:pathLst>
                <a:path w="2454" h="17181">
                  <a:moveTo>
                    <a:pt x="1841" y="17059"/>
                  </a:moveTo>
                  <a:lnTo>
                    <a:pt x="1841" y="1841"/>
                  </a:lnTo>
                </a:path>
              </a:pathLst>
            </a:custGeom>
            <a:ln w="12700" cap="rnd">
              <a:solidFill>
                <a:schemeClr val="tx1"/>
              </a:solidFill>
              <a:prstDash val="solid"/>
              <a:round/>
            </a:ln>
          </p:spPr>
          <p:txBody>
            <a:bodyPr/>
            <a:lstStyle/>
            <a:p>
              <a:endParaRPr lang="es-419"/>
            </a:p>
          </p:txBody>
        </p:sp>
        <p:sp>
          <p:nvSpPr>
            <p:cNvPr id="901" name="Freeform: Shape 900">
              <a:extLst>
                <a:ext uri="{FF2B5EF4-FFF2-40B4-BE49-F238E27FC236}">
                  <a16:creationId xmlns:a16="http://schemas.microsoft.com/office/drawing/2014/main" id="{D510101E-E96C-431C-8F33-011798B19801}"/>
                </a:ext>
              </a:extLst>
            </p:cNvPr>
            <p:cNvSpPr/>
            <p:nvPr/>
          </p:nvSpPr>
          <p:spPr>
            <a:xfrm>
              <a:off x="1890337" y="1185773"/>
              <a:ext cx="30265" cy="30265"/>
            </a:xfrm>
            <a:custGeom>
              <a:avLst/>
              <a:gdLst/>
              <a:ahLst/>
              <a:cxnLst/>
              <a:rect l="0" t="0" r="0" b="0"/>
              <a:pathLst>
                <a:path w="12272" h="12272">
                  <a:moveTo>
                    <a:pt x="1841" y="12641"/>
                  </a:moveTo>
                  <a:lnTo>
                    <a:pt x="12641" y="1841"/>
                  </a:lnTo>
                </a:path>
              </a:pathLst>
            </a:custGeom>
            <a:ln w="12700" cap="rnd">
              <a:solidFill>
                <a:schemeClr val="tx1"/>
              </a:solidFill>
              <a:prstDash val="solid"/>
              <a:round/>
            </a:ln>
          </p:spPr>
          <p:txBody>
            <a:bodyPr/>
            <a:lstStyle/>
            <a:p>
              <a:endParaRPr lang="es-419"/>
            </a:p>
          </p:txBody>
        </p:sp>
        <p:sp>
          <p:nvSpPr>
            <p:cNvPr id="902" name="Freeform: Shape 901">
              <a:extLst>
                <a:ext uri="{FF2B5EF4-FFF2-40B4-BE49-F238E27FC236}">
                  <a16:creationId xmlns:a16="http://schemas.microsoft.com/office/drawing/2014/main" id="{66660398-4E08-400A-ACC4-C14DFD10D19B}"/>
                </a:ext>
              </a:extLst>
            </p:cNvPr>
            <p:cNvSpPr/>
            <p:nvPr/>
          </p:nvSpPr>
          <p:spPr>
            <a:xfrm>
              <a:off x="1903653" y="1233592"/>
              <a:ext cx="42371" cy="6054"/>
            </a:xfrm>
            <a:custGeom>
              <a:avLst/>
              <a:gdLst/>
              <a:ahLst/>
              <a:cxnLst/>
              <a:rect l="0" t="0" r="0" b="0"/>
              <a:pathLst>
                <a:path w="17181" h="2454">
                  <a:moveTo>
                    <a:pt x="1841" y="1841"/>
                  </a:moveTo>
                  <a:lnTo>
                    <a:pt x="17059" y="1841"/>
                  </a:lnTo>
                </a:path>
              </a:pathLst>
            </a:custGeom>
            <a:ln w="12700" cap="rnd">
              <a:solidFill>
                <a:schemeClr val="tx1"/>
              </a:solidFill>
              <a:prstDash val="solid"/>
              <a:round/>
            </a:ln>
          </p:spPr>
          <p:txBody>
            <a:bodyPr/>
            <a:lstStyle/>
            <a:p>
              <a:endParaRPr lang="es-419"/>
            </a:p>
          </p:txBody>
        </p:sp>
        <p:sp>
          <p:nvSpPr>
            <p:cNvPr id="903" name="Freeform: Shape 902">
              <a:extLst>
                <a:ext uri="{FF2B5EF4-FFF2-40B4-BE49-F238E27FC236}">
                  <a16:creationId xmlns:a16="http://schemas.microsoft.com/office/drawing/2014/main" id="{29428B99-6150-4651-AF28-8F1BE2CCE740}"/>
                </a:ext>
              </a:extLst>
            </p:cNvPr>
            <p:cNvSpPr/>
            <p:nvPr/>
          </p:nvSpPr>
          <p:spPr>
            <a:xfrm>
              <a:off x="1814070" y="1185773"/>
              <a:ext cx="30265" cy="30265"/>
            </a:xfrm>
            <a:custGeom>
              <a:avLst/>
              <a:gdLst/>
              <a:ahLst/>
              <a:cxnLst/>
              <a:rect l="0" t="0" r="0" b="0"/>
              <a:pathLst>
                <a:path w="12272" h="12272">
                  <a:moveTo>
                    <a:pt x="12395" y="12641"/>
                  </a:moveTo>
                  <a:lnTo>
                    <a:pt x="1841" y="1841"/>
                  </a:lnTo>
                </a:path>
              </a:pathLst>
            </a:custGeom>
            <a:ln w="12700" cap="rnd">
              <a:solidFill>
                <a:schemeClr val="tx1"/>
              </a:solidFill>
              <a:prstDash val="solid"/>
              <a:round/>
            </a:ln>
          </p:spPr>
          <p:txBody>
            <a:bodyPr/>
            <a:lstStyle/>
            <a:p>
              <a:endParaRPr lang="es-419"/>
            </a:p>
          </p:txBody>
        </p:sp>
        <p:sp>
          <p:nvSpPr>
            <p:cNvPr id="904" name="Freeform: Shape 903">
              <a:extLst>
                <a:ext uri="{FF2B5EF4-FFF2-40B4-BE49-F238E27FC236}">
                  <a16:creationId xmlns:a16="http://schemas.microsoft.com/office/drawing/2014/main" id="{46E3D8AB-0AC6-42E3-AD69-4A5F86CD3C83}"/>
                </a:ext>
              </a:extLst>
            </p:cNvPr>
            <p:cNvSpPr/>
            <p:nvPr/>
          </p:nvSpPr>
          <p:spPr>
            <a:xfrm>
              <a:off x="1789859" y="1233592"/>
              <a:ext cx="42371" cy="6054"/>
            </a:xfrm>
            <a:custGeom>
              <a:avLst/>
              <a:gdLst/>
              <a:ahLst/>
              <a:cxnLst/>
              <a:rect l="0" t="0" r="0" b="0"/>
              <a:pathLst>
                <a:path w="17181" h="2454">
                  <a:moveTo>
                    <a:pt x="17059" y="1841"/>
                  </a:moveTo>
                  <a:lnTo>
                    <a:pt x="1841" y="1841"/>
                  </a:lnTo>
                </a:path>
              </a:pathLst>
            </a:custGeom>
            <a:ln w="12700" cap="rnd">
              <a:solidFill>
                <a:schemeClr val="tx1"/>
              </a:solidFill>
              <a:prstDash val="solid"/>
              <a:round/>
            </a:ln>
          </p:spPr>
          <p:txBody>
            <a:bodyPr/>
            <a:lstStyle/>
            <a:p>
              <a:endParaRPr lang="es-419"/>
            </a:p>
          </p:txBody>
        </p:sp>
      </p:grpSp>
      <p:grpSp>
        <p:nvGrpSpPr>
          <p:cNvPr id="1042" name="Group 1041">
            <a:extLst>
              <a:ext uri="{FF2B5EF4-FFF2-40B4-BE49-F238E27FC236}">
                <a16:creationId xmlns:a16="http://schemas.microsoft.com/office/drawing/2014/main" id="{9014ABBE-B034-44CE-B8DD-2EA682CBB242}"/>
              </a:ext>
            </a:extLst>
          </p:cNvPr>
          <p:cNvGrpSpPr/>
          <p:nvPr/>
        </p:nvGrpSpPr>
        <p:grpSpPr>
          <a:xfrm>
            <a:off x="1190616" y="1191220"/>
            <a:ext cx="207617" cy="204515"/>
            <a:chOff x="1190616" y="1191220"/>
            <a:chExt cx="207617" cy="204515"/>
          </a:xfrm>
        </p:grpSpPr>
        <p:sp>
          <p:nvSpPr>
            <p:cNvPr id="905" name="Freeform: Shape 904">
              <a:extLst>
                <a:ext uri="{FF2B5EF4-FFF2-40B4-BE49-F238E27FC236}">
                  <a16:creationId xmlns:a16="http://schemas.microsoft.com/office/drawing/2014/main" id="{87F23AB7-B318-4109-B6B4-2E000C9CDF52}"/>
                </a:ext>
              </a:extLst>
            </p:cNvPr>
            <p:cNvSpPr/>
            <p:nvPr/>
          </p:nvSpPr>
          <p:spPr>
            <a:xfrm>
              <a:off x="1232987" y="1191220"/>
              <a:ext cx="78688" cy="78688"/>
            </a:xfrm>
            <a:custGeom>
              <a:avLst/>
              <a:gdLst/>
              <a:ahLst/>
              <a:cxnLst/>
              <a:rect l="0" t="0" r="0" b="0"/>
              <a:pathLst>
                <a:path w="31909" h="31909">
                  <a:moveTo>
                    <a:pt x="9695" y="30068"/>
                  </a:moveTo>
                  <a:cubicBezTo>
                    <a:pt x="5032" y="27614"/>
                    <a:pt x="1841" y="22459"/>
                    <a:pt x="1841" y="16814"/>
                  </a:cubicBezTo>
                  <a:cubicBezTo>
                    <a:pt x="1841" y="8468"/>
                    <a:pt x="8468" y="1841"/>
                    <a:pt x="16814" y="1841"/>
                  </a:cubicBezTo>
                  <a:cubicBezTo>
                    <a:pt x="20986" y="1841"/>
                    <a:pt x="24423" y="3559"/>
                    <a:pt x="27123" y="6014"/>
                  </a:cubicBezTo>
                  <a:cubicBezTo>
                    <a:pt x="29823" y="8714"/>
                    <a:pt x="31786" y="12641"/>
                    <a:pt x="31786" y="16814"/>
                  </a:cubicBezTo>
                  <a:cubicBezTo>
                    <a:pt x="31786" y="22459"/>
                    <a:pt x="28595" y="27368"/>
                    <a:pt x="23932" y="30068"/>
                  </a:cubicBezTo>
                </a:path>
              </a:pathLst>
            </a:custGeom>
            <a:noFill/>
            <a:ln w="12700" cap="rnd">
              <a:solidFill>
                <a:schemeClr val="tx1"/>
              </a:solidFill>
              <a:prstDash val="solid"/>
              <a:round/>
            </a:ln>
          </p:spPr>
          <p:txBody>
            <a:bodyPr/>
            <a:lstStyle/>
            <a:p>
              <a:endParaRPr lang="es-419"/>
            </a:p>
          </p:txBody>
        </p:sp>
        <p:sp>
          <p:nvSpPr>
            <p:cNvPr id="906" name="Freeform: Shape 905">
              <a:extLst>
                <a:ext uri="{FF2B5EF4-FFF2-40B4-BE49-F238E27FC236}">
                  <a16:creationId xmlns:a16="http://schemas.microsoft.com/office/drawing/2014/main" id="{22223299-C7E5-46FF-8B29-ED1B89AF8333}"/>
                </a:ext>
              </a:extLst>
            </p:cNvPr>
            <p:cNvSpPr/>
            <p:nvPr/>
          </p:nvSpPr>
          <p:spPr>
            <a:xfrm>
              <a:off x="1254171" y="1211198"/>
              <a:ext cx="42371" cy="121059"/>
            </a:xfrm>
            <a:custGeom>
              <a:avLst/>
              <a:gdLst/>
              <a:ahLst/>
              <a:cxnLst/>
              <a:rect l="0" t="0" r="0" b="0"/>
              <a:pathLst>
                <a:path w="17181" h="49090">
                  <a:moveTo>
                    <a:pt x="1841" y="49459"/>
                  </a:moveTo>
                  <a:lnTo>
                    <a:pt x="1841" y="9205"/>
                  </a:lnTo>
                  <a:cubicBezTo>
                    <a:pt x="1841" y="5032"/>
                    <a:pt x="5032" y="1841"/>
                    <a:pt x="8714" y="1841"/>
                  </a:cubicBezTo>
                  <a:cubicBezTo>
                    <a:pt x="12395" y="1841"/>
                    <a:pt x="15586" y="5032"/>
                    <a:pt x="15586" y="9205"/>
                  </a:cubicBezTo>
                  <a:lnTo>
                    <a:pt x="15586" y="35223"/>
                  </a:lnTo>
                </a:path>
              </a:pathLst>
            </a:custGeom>
            <a:noFill/>
            <a:ln w="12700" cap="rnd">
              <a:solidFill>
                <a:schemeClr val="tx1"/>
              </a:solidFill>
              <a:prstDash val="solid"/>
              <a:round/>
            </a:ln>
          </p:spPr>
          <p:txBody>
            <a:bodyPr/>
            <a:lstStyle/>
            <a:p>
              <a:endParaRPr lang="es-419"/>
            </a:p>
          </p:txBody>
        </p:sp>
        <p:sp>
          <p:nvSpPr>
            <p:cNvPr id="907" name="Freeform: Shape 906">
              <a:extLst>
                <a:ext uri="{FF2B5EF4-FFF2-40B4-BE49-F238E27FC236}">
                  <a16:creationId xmlns:a16="http://schemas.microsoft.com/office/drawing/2014/main" id="{6687EF29-E5FB-43A1-A189-BBB6ADC53D6A}"/>
                </a:ext>
              </a:extLst>
            </p:cNvPr>
            <p:cNvSpPr/>
            <p:nvPr/>
          </p:nvSpPr>
          <p:spPr>
            <a:xfrm>
              <a:off x="1213286" y="1310993"/>
              <a:ext cx="60528" cy="84742"/>
            </a:xfrm>
            <a:custGeom>
              <a:avLst/>
              <a:gdLst/>
              <a:ahLst/>
              <a:cxnLst/>
              <a:rect l="0" t="0" r="0" b="0"/>
              <a:pathLst>
                <a:path w="24545" h="34363">
                  <a:moveTo>
                    <a:pt x="23574" y="33782"/>
                  </a:moveTo>
                  <a:lnTo>
                    <a:pt x="5411" y="15618"/>
                  </a:lnTo>
                  <a:cubicBezTo>
                    <a:pt x="1484" y="11691"/>
                    <a:pt x="747" y="6536"/>
                    <a:pt x="3447" y="3836"/>
                  </a:cubicBezTo>
                  <a:cubicBezTo>
                    <a:pt x="6147" y="1136"/>
                    <a:pt x="10565" y="1136"/>
                    <a:pt x="13265" y="4082"/>
                  </a:cubicBezTo>
                  <a:cubicBezTo>
                    <a:pt x="15965" y="6782"/>
                    <a:pt x="18420" y="9236"/>
                    <a:pt x="18420" y="9236"/>
                  </a:cubicBezTo>
                </a:path>
              </a:pathLst>
            </a:custGeom>
            <a:noFill/>
            <a:ln w="12700" cap="rnd">
              <a:solidFill>
                <a:schemeClr val="tx1"/>
              </a:solidFill>
              <a:prstDash val="solid"/>
              <a:round/>
            </a:ln>
          </p:spPr>
          <p:txBody>
            <a:bodyPr/>
            <a:lstStyle/>
            <a:p>
              <a:endParaRPr lang="es-419"/>
            </a:p>
          </p:txBody>
        </p:sp>
        <p:sp>
          <p:nvSpPr>
            <p:cNvPr id="908" name="Freeform: Shape 907">
              <a:extLst>
                <a:ext uri="{FF2B5EF4-FFF2-40B4-BE49-F238E27FC236}">
                  <a16:creationId xmlns:a16="http://schemas.microsoft.com/office/drawing/2014/main" id="{D7CA8F51-609D-4042-8F7A-8F5D77D2DCBA}"/>
                </a:ext>
              </a:extLst>
            </p:cNvPr>
            <p:cNvSpPr/>
            <p:nvPr/>
          </p:nvSpPr>
          <p:spPr>
            <a:xfrm>
              <a:off x="1288068" y="1261435"/>
              <a:ext cx="42371" cy="42371"/>
            </a:xfrm>
            <a:custGeom>
              <a:avLst/>
              <a:gdLst/>
              <a:ahLst/>
              <a:cxnLst/>
              <a:rect l="0" t="0" r="0" b="0"/>
              <a:pathLst>
                <a:path w="17181" h="17181">
                  <a:moveTo>
                    <a:pt x="1841" y="16568"/>
                  </a:moveTo>
                  <a:lnTo>
                    <a:pt x="1841" y="9205"/>
                  </a:lnTo>
                  <a:cubicBezTo>
                    <a:pt x="1841" y="5032"/>
                    <a:pt x="5032" y="1841"/>
                    <a:pt x="8714" y="1841"/>
                  </a:cubicBezTo>
                  <a:cubicBezTo>
                    <a:pt x="12396" y="1841"/>
                    <a:pt x="15586" y="5032"/>
                    <a:pt x="15586" y="9205"/>
                  </a:cubicBezTo>
                  <a:lnTo>
                    <a:pt x="15586" y="16568"/>
                  </a:lnTo>
                </a:path>
              </a:pathLst>
            </a:custGeom>
            <a:noFill/>
            <a:ln w="12700" cap="rnd">
              <a:solidFill>
                <a:schemeClr val="tx1"/>
              </a:solidFill>
              <a:prstDash val="solid"/>
              <a:round/>
            </a:ln>
          </p:spPr>
          <p:txBody>
            <a:bodyPr/>
            <a:lstStyle/>
            <a:p>
              <a:endParaRPr lang="es-419"/>
            </a:p>
          </p:txBody>
        </p:sp>
        <p:sp>
          <p:nvSpPr>
            <p:cNvPr id="909" name="Freeform: Shape 908">
              <a:extLst>
                <a:ext uri="{FF2B5EF4-FFF2-40B4-BE49-F238E27FC236}">
                  <a16:creationId xmlns:a16="http://schemas.microsoft.com/office/drawing/2014/main" id="{D57A5FCA-232A-414F-BB96-2CA2DDF18E73}"/>
                </a:ext>
              </a:extLst>
            </p:cNvPr>
            <p:cNvSpPr/>
            <p:nvPr/>
          </p:nvSpPr>
          <p:spPr>
            <a:xfrm>
              <a:off x="1321964" y="1266279"/>
              <a:ext cx="42371" cy="36317"/>
            </a:xfrm>
            <a:custGeom>
              <a:avLst/>
              <a:gdLst/>
              <a:ahLst/>
              <a:cxnLst/>
              <a:rect l="0" t="0" r="0" b="0"/>
              <a:pathLst>
                <a:path w="17181" h="14727">
                  <a:moveTo>
                    <a:pt x="1841" y="14605"/>
                  </a:moveTo>
                  <a:cubicBezTo>
                    <a:pt x="1841" y="14605"/>
                    <a:pt x="1841" y="11659"/>
                    <a:pt x="1841" y="8223"/>
                  </a:cubicBezTo>
                  <a:cubicBezTo>
                    <a:pt x="1841" y="4786"/>
                    <a:pt x="5032" y="1841"/>
                    <a:pt x="8714" y="1841"/>
                  </a:cubicBezTo>
                  <a:cubicBezTo>
                    <a:pt x="12396" y="1841"/>
                    <a:pt x="15586" y="4786"/>
                    <a:pt x="15586" y="8223"/>
                  </a:cubicBezTo>
                  <a:cubicBezTo>
                    <a:pt x="15586" y="11659"/>
                    <a:pt x="15586" y="14605"/>
                    <a:pt x="15586" y="14605"/>
                  </a:cubicBezTo>
                </a:path>
              </a:pathLst>
            </a:custGeom>
            <a:noFill/>
            <a:ln w="12700" cap="rnd">
              <a:solidFill>
                <a:schemeClr val="tx1"/>
              </a:solidFill>
              <a:prstDash val="solid"/>
              <a:round/>
            </a:ln>
          </p:spPr>
          <p:txBody>
            <a:bodyPr/>
            <a:lstStyle/>
            <a:p>
              <a:endParaRPr lang="es-419"/>
            </a:p>
          </p:txBody>
        </p:sp>
        <p:sp>
          <p:nvSpPr>
            <p:cNvPr id="910" name="Freeform: Shape 909">
              <a:extLst>
                <a:ext uri="{FF2B5EF4-FFF2-40B4-BE49-F238E27FC236}">
                  <a16:creationId xmlns:a16="http://schemas.microsoft.com/office/drawing/2014/main" id="{3A8D5EB3-E77D-46EE-9757-1515A80FAF3A}"/>
                </a:ext>
              </a:extLst>
            </p:cNvPr>
            <p:cNvSpPr/>
            <p:nvPr/>
          </p:nvSpPr>
          <p:spPr>
            <a:xfrm>
              <a:off x="1355862" y="1271119"/>
              <a:ext cx="42371" cy="72637"/>
            </a:xfrm>
            <a:custGeom>
              <a:avLst/>
              <a:gdLst/>
              <a:ahLst/>
              <a:cxnLst/>
              <a:rect l="0" t="0" r="0" b="0"/>
              <a:pathLst>
                <a:path w="17181" h="29454">
                  <a:moveTo>
                    <a:pt x="1841" y="12641"/>
                  </a:moveTo>
                  <a:cubicBezTo>
                    <a:pt x="1841" y="12641"/>
                    <a:pt x="1841" y="10186"/>
                    <a:pt x="1841" y="7241"/>
                  </a:cubicBezTo>
                  <a:cubicBezTo>
                    <a:pt x="1841" y="4295"/>
                    <a:pt x="5032" y="1841"/>
                    <a:pt x="8714" y="1841"/>
                  </a:cubicBezTo>
                  <a:cubicBezTo>
                    <a:pt x="12395" y="1841"/>
                    <a:pt x="15586" y="5032"/>
                    <a:pt x="15586" y="9205"/>
                  </a:cubicBezTo>
                  <a:lnTo>
                    <a:pt x="15586" y="28596"/>
                  </a:lnTo>
                </a:path>
              </a:pathLst>
            </a:custGeom>
            <a:noFill/>
            <a:ln w="12700" cap="rnd">
              <a:solidFill>
                <a:schemeClr val="tx1"/>
              </a:solidFill>
              <a:prstDash val="solid"/>
              <a:round/>
            </a:ln>
          </p:spPr>
          <p:txBody>
            <a:bodyPr/>
            <a:lstStyle/>
            <a:p>
              <a:endParaRPr lang="es-419"/>
            </a:p>
          </p:txBody>
        </p:sp>
        <p:sp>
          <p:nvSpPr>
            <p:cNvPr id="911" name="Freeform: Shape 910">
              <a:extLst>
                <a:ext uri="{FF2B5EF4-FFF2-40B4-BE49-F238E27FC236}">
                  <a16:creationId xmlns:a16="http://schemas.microsoft.com/office/drawing/2014/main" id="{9EB7A895-99EC-4960-B272-8EC2AFC1C1E7}"/>
                </a:ext>
              </a:extLst>
            </p:cNvPr>
            <p:cNvSpPr/>
            <p:nvPr/>
          </p:nvSpPr>
          <p:spPr>
            <a:xfrm>
              <a:off x="1267487" y="1332861"/>
              <a:ext cx="127111" cy="60528"/>
            </a:xfrm>
            <a:custGeom>
              <a:avLst/>
              <a:gdLst/>
              <a:ahLst/>
              <a:cxnLst/>
              <a:rect l="0" t="0" r="0" b="0"/>
              <a:pathLst>
                <a:path w="51545" h="24545">
                  <a:moveTo>
                    <a:pt x="51423" y="1841"/>
                  </a:moveTo>
                  <a:lnTo>
                    <a:pt x="51423" y="15096"/>
                  </a:lnTo>
                  <a:cubicBezTo>
                    <a:pt x="51423" y="20495"/>
                    <a:pt x="47005" y="24914"/>
                    <a:pt x="41605" y="24914"/>
                  </a:cubicBezTo>
                  <a:lnTo>
                    <a:pt x="11659" y="24914"/>
                  </a:lnTo>
                  <a:cubicBezTo>
                    <a:pt x="6259" y="24914"/>
                    <a:pt x="1841" y="24914"/>
                    <a:pt x="1841" y="24914"/>
                  </a:cubicBezTo>
                  <a:cubicBezTo>
                    <a:pt x="1841" y="24914"/>
                    <a:pt x="1841" y="24914"/>
                    <a:pt x="1841" y="24914"/>
                  </a:cubicBezTo>
                </a:path>
              </a:pathLst>
            </a:custGeom>
            <a:noFill/>
            <a:ln w="12700" cap="rnd">
              <a:solidFill>
                <a:schemeClr val="tx1"/>
              </a:solidFill>
              <a:prstDash val="solid"/>
              <a:round/>
            </a:ln>
          </p:spPr>
          <p:txBody>
            <a:bodyPr/>
            <a:lstStyle/>
            <a:p>
              <a:endParaRPr lang="es-419"/>
            </a:p>
          </p:txBody>
        </p:sp>
        <p:sp>
          <p:nvSpPr>
            <p:cNvPr id="912" name="Freeform: Shape 911">
              <a:extLst>
                <a:ext uri="{FF2B5EF4-FFF2-40B4-BE49-F238E27FC236}">
                  <a16:creationId xmlns:a16="http://schemas.microsoft.com/office/drawing/2014/main" id="{DF50DAEF-AFC9-40F7-8B03-CA168767069F}"/>
                </a:ext>
              </a:extLst>
            </p:cNvPr>
            <p:cNvSpPr/>
            <p:nvPr/>
          </p:nvSpPr>
          <p:spPr>
            <a:xfrm>
              <a:off x="1190616" y="1289279"/>
              <a:ext cx="66583" cy="78688"/>
            </a:xfrm>
            <a:custGeom>
              <a:avLst/>
              <a:gdLst/>
              <a:ahLst/>
              <a:cxnLst/>
              <a:rect l="0" t="0" r="0" b="0"/>
              <a:pathLst>
                <a:path w="27000" h="31909">
                  <a:moveTo>
                    <a:pt x="20741" y="31295"/>
                  </a:moveTo>
                  <a:cubicBezTo>
                    <a:pt x="19514" y="31541"/>
                    <a:pt x="18286" y="31786"/>
                    <a:pt x="16814" y="31786"/>
                  </a:cubicBezTo>
                  <a:cubicBezTo>
                    <a:pt x="8468" y="31786"/>
                    <a:pt x="1841" y="25159"/>
                    <a:pt x="1841" y="16814"/>
                  </a:cubicBezTo>
                  <a:cubicBezTo>
                    <a:pt x="1841" y="8468"/>
                    <a:pt x="8468" y="1841"/>
                    <a:pt x="16814" y="1841"/>
                  </a:cubicBezTo>
                  <a:cubicBezTo>
                    <a:pt x="20741" y="1841"/>
                    <a:pt x="24423" y="3314"/>
                    <a:pt x="27123" y="6014"/>
                  </a:cubicBezTo>
                </a:path>
              </a:pathLst>
            </a:custGeom>
            <a:noFill/>
            <a:ln w="12700" cap="rnd">
              <a:solidFill>
                <a:schemeClr val="tx1"/>
              </a:solidFill>
              <a:prstDash val="solid"/>
              <a:round/>
            </a:ln>
          </p:spPr>
          <p:txBody>
            <a:bodyPr/>
            <a:lstStyle/>
            <a:p>
              <a:endParaRPr lang="es-419"/>
            </a:p>
          </p:txBody>
        </p:sp>
      </p:grpSp>
      <p:grpSp>
        <p:nvGrpSpPr>
          <p:cNvPr id="1044" name="Group 1043">
            <a:extLst>
              <a:ext uri="{FF2B5EF4-FFF2-40B4-BE49-F238E27FC236}">
                <a16:creationId xmlns:a16="http://schemas.microsoft.com/office/drawing/2014/main" id="{53AE8D2F-671E-4FBF-88B3-F8CAB33959C2}"/>
              </a:ext>
            </a:extLst>
          </p:cNvPr>
          <p:cNvGrpSpPr/>
          <p:nvPr/>
        </p:nvGrpSpPr>
        <p:grpSpPr>
          <a:xfrm>
            <a:off x="2401350" y="1196064"/>
            <a:ext cx="172368" cy="193693"/>
            <a:chOff x="2401350" y="1196064"/>
            <a:chExt cx="172368" cy="193693"/>
          </a:xfrm>
        </p:grpSpPr>
        <p:sp>
          <p:nvSpPr>
            <p:cNvPr id="913" name="Freeform: Shape 912">
              <a:extLst>
                <a:ext uri="{FF2B5EF4-FFF2-40B4-BE49-F238E27FC236}">
                  <a16:creationId xmlns:a16="http://schemas.microsoft.com/office/drawing/2014/main" id="{F38F0ACE-986A-4655-A8B5-7CEEA3C60BA1}"/>
                </a:ext>
              </a:extLst>
            </p:cNvPr>
            <p:cNvSpPr/>
            <p:nvPr/>
          </p:nvSpPr>
          <p:spPr>
            <a:xfrm>
              <a:off x="2416945" y="1206959"/>
              <a:ext cx="54477" cy="121059"/>
            </a:xfrm>
            <a:custGeom>
              <a:avLst/>
              <a:gdLst/>
              <a:ahLst/>
              <a:cxnLst/>
              <a:rect l="0" t="0" r="0" b="0"/>
              <a:pathLst>
                <a:path w="22090" h="49090">
                  <a:moveTo>
                    <a:pt x="20496" y="35223"/>
                  </a:moveTo>
                  <a:lnTo>
                    <a:pt x="15586" y="8714"/>
                  </a:lnTo>
                  <a:cubicBezTo>
                    <a:pt x="15586" y="5032"/>
                    <a:pt x="12395" y="1841"/>
                    <a:pt x="8714" y="1841"/>
                  </a:cubicBezTo>
                  <a:lnTo>
                    <a:pt x="8714" y="1841"/>
                  </a:lnTo>
                  <a:cubicBezTo>
                    <a:pt x="5032" y="1841"/>
                    <a:pt x="1841" y="5032"/>
                    <a:pt x="1841" y="8714"/>
                  </a:cubicBezTo>
                  <a:lnTo>
                    <a:pt x="7486" y="47741"/>
                  </a:lnTo>
                </a:path>
              </a:pathLst>
            </a:custGeom>
            <a:noFill/>
            <a:ln w="12700" cap="rnd">
              <a:solidFill>
                <a:schemeClr val="tx1"/>
              </a:solidFill>
              <a:prstDash val="solid"/>
              <a:round/>
            </a:ln>
          </p:spPr>
          <p:txBody>
            <a:bodyPr/>
            <a:lstStyle/>
            <a:p>
              <a:endParaRPr lang="es-419"/>
            </a:p>
          </p:txBody>
        </p:sp>
        <p:sp>
          <p:nvSpPr>
            <p:cNvPr id="914" name="Freeform: Shape 913">
              <a:extLst>
                <a:ext uri="{FF2B5EF4-FFF2-40B4-BE49-F238E27FC236}">
                  <a16:creationId xmlns:a16="http://schemas.microsoft.com/office/drawing/2014/main" id="{ADB71E98-3562-487E-A7E3-5E000FC0DCD5}"/>
                </a:ext>
              </a:extLst>
            </p:cNvPr>
            <p:cNvSpPr/>
            <p:nvPr/>
          </p:nvSpPr>
          <p:spPr>
            <a:xfrm>
              <a:off x="2462947" y="1196064"/>
              <a:ext cx="42371" cy="102900"/>
            </a:xfrm>
            <a:custGeom>
              <a:avLst/>
              <a:gdLst/>
              <a:ahLst/>
              <a:cxnLst/>
              <a:rect l="0" t="0" r="0" b="0"/>
              <a:pathLst>
                <a:path w="17181" h="41727">
                  <a:moveTo>
                    <a:pt x="1841" y="41114"/>
                  </a:moveTo>
                  <a:lnTo>
                    <a:pt x="1841" y="8714"/>
                  </a:lnTo>
                  <a:cubicBezTo>
                    <a:pt x="1841" y="5032"/>
                    <a:pt x="5032" y="1841"/>
                    <a:pt x="8714" y="1841"/>
                  </a:cubicBezTo>
                  <a:lnTo>
                    <a:pt x="8714" y="1841"/>
                  </a:lnTo>
                  <a:cubicBezTo>
                    <a:pt x="12395" y="1841"/>
                    <a:pt x="15586" y="5032"/>
                    <a:pt x="15586" y="8714"/>
                  </a:cubicBezTo>
                  <a:lnTo>
                    <a:pt x="15586" y="41114"/>
                  </a:lnTo>
                </a:path>
              </a:pathLst>
            </a:custGeom>
            <a:noFill/>
            <a:ln w="12700" cap="rnd">
              <a:solidFill>
                <a:schemeClr val="tx1"/>
              </a:solidFill>
              <a:prstDash val="solid"/>
              <a:round/>
            </a:ln>
          </p:spPr>
          <p:txBody>
            <a:bodyPr/>
            <a:lstStyle/>
            <a:p>
              <a:endParaRPr lang="es-419"/>
            </a:p>
          </p:txBody>
        </p:sp>
        <p:sp>
          <p:nvSpPr>
            <p:cNvPr id="915" name="Freeform: Shape 914">
              <a:extLst>
                <a:ext uri="{FF2B5EF4-FFF2-40B4-BE49-F238E27FC236}">
                  <a16:creationId xmlns:a16="http://schemas.microsoft.com/office/drawing/2014/main" id="{52B9B45A-7279-4F67-8645-4DD09D280009}"/>
                </a:ext>
              </a:extLst>
            </p:cNvPr>
            <p:cNvSpPr/>
            <p:nvPr/>
          </p:nvSpPr>
          <p:spPr>
            <a:xfrm>
              <a:off x="2497449" y="1261435"/>
              <a:ext cx="42371" cy="36317"/>
            </a:xfrm>
            <a:custGeom>
              <a:avLst/>
              <a:gdLst/>
              <a:ahLst/>
              <a:cxnLst/>
              <a:rect l="0" t="0" r="0" b="0"/>
              <a:pathLst>
                <a:path w="17181" h="14727">
                  <a:moveTo>
                    <a:pt x="1841" y="14605"/>
                  </a:moveTo>
                  <a:lnTo>
                    <a:pt x="1841" y="8714"/>
                  </a:lnTo>
                  <a:cubicBezTo>
                    <a:pt x="1841" y="5032"/>
                    <a:pt x="5032" y="1841"/>
                    <a:pt x="8714" y="1841"/>
                  </a:cubicBezTo>
                  <a:lnTo>
                    <a:pt x="8714" y="1841"/>
                  </a:lnTo>
                  <a:cubicBezTo>
                    <a:pt x="12396" y="1841"/>
                    <a:pt x="15586" y="5032"/>
                    <a:pt x="15586" y="8714"/>
                  </a:cubicBezTo>
                  <a:lnTo>
                    <a:pt x="15586" y="14605"/>
                  </a:lnTo>
                </a:path>
              </a:pathLst>
            </a:custGeom>
            <a:noFill/>
            <a:ln w="12700" cap="rnd">
              <a:solidFill>
                <a:schemeClr val="tx1"/>
              </a:solidFill>
              <a:prstDash val="solid"/>
              <a:round/>
            </a:ln>
          </p:spPr>
          <p:txBody>
            <a:bodyPr/>
            <a:lstStyle/>
            <a:p>
              <a:endParaRPr lang="es-419"/>
            </a:p>
          </p:txBody>
        </p:sp>
        <p:sp>
          <p:nvSpPr>
            <p:cNvPr id="916" name="Freeform: Shape 915">
              <a:extLst>
                <a:ext uri="{FF2B5EF4-FFF2-40B4-BE49-F238E27FC236}">
                  <a16:creationId xmlns:a16="http://schemas.microsoft.com/office/drawing/2014/main" id="{A7332E72-5384-4907-AB08-D1D2615CDAFB}"/>
                </a:ext>
              </a:extLst>
            </p:cNvPr>
            <p:cNvSpPr/>
            <p:nvPr/>
          </p:nvSpPr>
          <p:spPr>
            <a:xfrm>
              <a:off x="2531347" y="1265672"/>
              <a:ext cx="42371" cy="72637"/>
            </a:xfrm>
            <a:custGeom>
              <a:avLst/>
              <a:gdLst/>
              <a:ahLst/>
              <a:cxnLst/>
              <a:rect l="0" t="0" r="0" b="0"/>
              <a:pathLst>
                <a:path w="17181" h="29454">
                  <a:moveTo>
                    <a:pt x="1841" y="12886"/>
                  </a:moveTo>
                  <a:lnTo>
                    <a:pt x="1841" y="8714"/>
                  </a:lnTo>
                  <a:cubicBezTo>
                    <a:pt x="1841" y="5032"/>
                    <a:pt x="5032" y="1841"/>
                    <a:pt x="8714" y="1841"/>
                  </a:cubicBezTo>
                  <a:lnTo>
                    <a:pt x="8714" y="1841"/>
                  </a:lnTo>
                  <a:cubicBezTo>
                    <a:pt x="12395" y="1841"/>
                    <a:pt x="15586" y="5032"/>
                    <a:pt x="15586" y="8714"/>
                  </a:cubicBezTo>
                  <a:lnTo>
                    <a:pt x="15586" y="28595"/>
                  </a:lnTo>
                </a:path>
              </a:pathLst>
            </a:custGeom>
            <a:noFill/>
            <a:ln w="12700" cap="rnd">
              <a:solidFill>
                <a:schemeClr val="tx1"/>
              </a:solidFill>
              <a:prstDash val="solid"/>
              <a:round/>
            </a:ln>
          </p:spPr>
          <p:txBody>
            <a:bodyPr/>
            <a:lstStyle/>
            <a:p>
              <a:endParaRPr lang="es-419"/>
            </a:p>
          </p:txBody>
        </p:sp>
        <p:sp>
          <p:nvSpPr>
            <p:cNvPr id="917" name="Freeform: Shape 916">
              <a:extLst>
                <a:ext uri="{FF2B5EF4-FFF2-40B4-BE49-F238E27FC236}">
                  <a16:creationId xmlns:a16="http://schemas.microsoft.com/office/drawing/2014/main" id="{A62BD667-3326-4BAE-B23B-F34F98A460C7}"/>
                </a:ext>
              </a:extLst>
            </p:cNvPr>
            <p:cNvSpPr/>
            <p:nvPr/>
          </p:nvSpPr>
          <p:spPr>
            <a:xfrm>
              <a:off x="2442972" y="1328018"/>
              <a:ext cx="127111" cy="60528"/>
            </a:xfrm>
            <a:custGeom>
              <a:avLst/>
              <a:gdLst/>
              <a:ahLst/>
              <a:cxnLst/>
              <a:rect l="0" t="0" r="0" b="0"/>
              <a:pathLst>
                <a:path w="51545" h="24545">
                  <a:moveTo>
                    <a:pt x="51423" y="1841"/>
                  </a:moveTo>
                  <a:lnTo>
                    <a:pt x="51423" y="15095"/>
                  </a:lnTo>
                  <a:cubicBezTo>
                    <a:pt x="51423" y="20495"/>
                    <a:pt x="47005" y="24914"/>
                    <a:pt x="41605" y="24914"/>
                  </a:cubicBezTo>
                  <a:lnTo>
                    <a:pt x="11659" y="24914"/>
                  </a:lnTo>
                  <a:cubicBezTo>
                    <a:pt x="6259" y="24914"/>
                    <a:pt x="1841" y="24914"/>
                    <a:pt x="1841" y="24914"/>
                  </a:cubicBezTo>
                  <a:cubicBezTo>
                    <a:pt x="1841" y="24914"/>
                    <a:pt x="1841" y="24914"/>
                    <a:pt x="1841" y="24914"/>
                  </a:cubicBezTo>
                </a:path>
              </a:pathLst>
            </a:custGeom>
            <a:noFill/>
            <a:ln w="12700" cap="rnd">
              <a:solidFill>
                <a:schemeClr val="tx1"/>
              </a:solidFill>
              <a:prstDash val="solid"/>
              <a:round/>
            </a:ln>
          </p:spPr>
          <p:txBody>
            <a:bodyPr/>
            <a:lstStyle/>
            <a:p>
              <a:endParaRPr lang="es-419"/>
            </a:p>
          </p:txBody>
        </p:sp>
        <p:sp>
          <p:nvSpPr>
            <p:cNvPr id="918" name="Freeform: Shape 917">
              <a:extLst>
                <a:ext uri="{FF2B5EF4-FFF2-40B4-BE49-F238E27FC236}">
                  <a16:creationId xmlns:a16="http://schemas.microsoft.com/office/drawing/2014/main" id="{A6F40555-D026-41D5-AC30-252E4A895B97}"/>
                </a:ext>
              </a:extLst>
            </p:cNvPr>
            <p:cNvSpPr/>
            <p:nvPr/>
          </p:nvSpPr>
          <p:spPr>
            <a:xfrm>
              <a:off x="2401350" y="1298963"/>
              <a:ext cx="48423" cy="90794"/>
            </a:xfrm>
            <a:custGeom>
              <a:avLst/>
              <a:gdLst/>
              <a:ahLst/>
              <a:cxnLst/>
              <a:rect l="0" t="0" r="0" b="0"/>
              <a:pathLst>
                <a:path w="19636" h="36818">
                  <a:moveTo>
                    <a:pt x="11846" y="1841"/>
                  </a:moveTo>
                  <a:lnTo>
                    <a:pt x="4483" y="9695"/>
                  </a:lnTo>
                  <a:cubicBezTo>
                    <a:pt x="801" y="13623"/>
                    <a:pt x="1046" y="19514"/>
                    <a:pt x="4728" y="23441"/>
                  </a:cubicBezTo>
                  <a:lnTo>
                    <a:pt x="18228" y="36941"/>
                  </a:lnTo>
                </a:path>
              </a:pathLst>
            </a:custGeom>
            <a:noFill/>
            <a:ln w="12700" cap="rnd">
              <a:solidFill>
                <a:schemeClr val="tx1"/>
              </a:solidFill>
              <a:prstDash val="solid"/>
              <a:round/>
            </a:ln>
          </p:spPr>
          <p:txBody>
            <a:bodyPr/>
            <a:lstStyle/>
            <a:p>
              <a:endParaRPr lang="es-419"/>
            </a:p>
          </p:txBody>
        </p:sp>
      </p:grpSp>
      <p:grpSp>
        <p:nvGrpSpPr>
          <p:cNvPr id="1146" name="Group 1145">
            <a:extLst>
              <a:ext uri="{FF2B5EF4-FFF2-40B4-BE49-F238E27FC236}">
                <a16:creationId xmlns:a16="http://schemas.microsoft.com/office/drawing/2014/main" id="{26150CDA-314A-4BAE-8B7F-B62BEFB3CA84}"/>
              </a:ext>
            </a:extLst>
          </p:cNvPr>
          <p:cNvGrpSpPr/>
          <p:nvPr/>
        </p:nvGrpSpPr>
        <p:grpSpPr>
          <a:xfrm>
            <a:off x="11389506" y="4208622"/>
            <a:ext cx="200353" cy="157376"/>
            <a:chOff x="11389506" y="4208622"/>
            <a:chExt cx="200353" cy="157376"/>
          </a:xfrm>
        </p:grpSpPr>
        <p:sp>
          <p:nvSpPr>
            <p:cNvPr id="9" name="Freeform: Shape 8">
              <a:extLst>
                <a:ext uri="{FF2B5EF4-FFF2-40B4-BE49-F238E27FC236}">
                  <a16:creationId xmlns:a16="http://schemas.microsoft.com/office/drawing/2014/main" id="{4A0B1073-5E03-4290-B488-EAD781228AB9}"/>
                </a:ext>
              </a:extLst>
            </p:cNvPr>
            <p:cNvSpPr/>
            <p:nvPr/>
          </p:nvSpPr>
          <p:spPr>
            <a:xfrm>
              <a:off x="11389506" y="4284282"/>
              <a:ext cx="199748" cy="6054"/>
            </a:xfrm>
            <a:custGeom>
              <a:avLst/>
              <a:gdLst/>
              <a:ahLst/>
              <a:cxnLst/>
              <a:rect l="0" t="0" r="0" b="0"/>
              <a:pathLst>
                <a:path w="81000" h="2454">
                  <a:moveTo>
                    <a:pt x="1841" y="1841"/>
                  </a:moveTo>
                  <a:lnTo>
                    <a:pt x="79650" y="1841"/>
                  </a:lnTo>
                </a:path>
              </a:pathLst>
            </a:custGeom>
            <a:ln w="12700" cap="rnd">
              <a:solidFill>
                <a:schemeClr val="tx1"/>
              </a:solidFill>
              <a:prstDash val="solid"/>
              <a:round/>
            </a:ln>
          </p:spPr>
          <p:txBody>
            <a:bodyPr/>
            <a:lstStyle/>
            <a:p>
              <a:endParaRPr lang="es-419"/>
            </a:p>
          </p:txBody>
        </p:sp>
        <p:sp>
          <p:nvSpPr>
            <p:cNvPr id="10" name="Freeform: Shape 9">
              <a:extLst>
                <a:ext uri="{FF2B5EF4-FFF2-40B4-BE49-F238E27FC236}">
                  <a16:creationId xmlns:a16="http://schemas.microsoft.com/office/drawing/2014/main" id="{D5A40EF9-2F45-4518-97B8-0FC359C95B6F}"/>
                </a:ext>
              </a:extLst>
            </p:cNvPr>
            <p:cNvSpPr/>
            <p:nvPr/>
          </p:nvSpPr>
          <p:spPr>
            <a:xfrm>
              <a:off x="11505117" y="4208622"/>
              <a:ext cx="84742" cy="157376"/>
            </a:xfrm>
            <a:custGeom>
              <a:avLst/>
              <a:gdLst/>
              <a:ahLst/>
              <a:cxnLst/>
              <a:rect l="0" t="0" r="0" b="0"/>
              <a:pathLst>
                <a:path w="34363" h="63818">
                  <a:moveTo>
                    <a:pt x="1841" y="1841"/>
                  </a:moveTo>
                  <a:lnTo>
                    <a:pt x="32768" y="32523"/>
                  </a:lnTo>
                  <a:lnTo>
                    <a:pt x="1841" y="63450"/>
                  </a:lnTo>
                </a:path>
              </a:pathLst>
            </a:custGeom>
            <a:noFill/>
            <a:ln w="12700" cap="rnd">
              <a:solidFill>
                <a:schemeClr val="tx1"/>
              </a:solidFill>
              <a:prstDash val="solid"/>
              <a:round/>
            </a:ln>
          </p:spPr>
          <p:txBody>
            <a:bodyPr/>
            <a:lstStyle/>
            <a:p>
              <a:endParaRPr lang="es-419"/>
            </a:p>
          </p:txBody>
        </p:sp>
      </p:grpSp>
      <p:grpSp>
        <p:nvGrpSpPr>
          <p:cNvPr id="1147" name="Group 1146">
            <a:extLst>
              <a:ext uri="{FF2B5EF4-FFF2-40B4-BE49-F238E27FC236}">
                <a16:creationId xmlns:a16="http://schemas.microsoft.com/office/drawing/2014/main" id="{95BA775A-0051-45E6-AC3F-A8EB44BA9E51}"/>
              </a:ext>
            </a:extLst>
          </p:cNvPr>
          <p:cNvGrpSpPr/>
          <p:nvPr/>
        </p:nvGrpSpPr>
        <p:grpSpPr>
          <a:xfrm>
            <a:off x="11986327" y="4208622"/>
            <a:ext cx="199748" cy="157376"/>
            <a:chOff x="11986327" y="4208622"/>
            <a:chExt cx="199748" cy="157376"/>
          </a:xfrm>
        </p:grpSpPr>
        <p:sp>
          <p:nvSpPr>
            <p:cNvPr id="11" name="Freeform: Shape 10">
              <a:extLst>
                <a:ext uri="{FF2B5EF4-FFF2-40B4-BE49-F238E27FC236}">
                  <a16:creationId xmlns:a16="http://schemas.microsoft.com/office/drawing/2014/main" id="{B58B9E2E-B8BD-46BF-A3C3-7C004376ED20}"/>
                </a:ext>
              </a:extLst>
            </p:cNvPr>
            <p:cNvSpPr/>
            <p:nvPr/>
          </p:nvSpPr>
          <p:spPr>
            <a:xfrm>
              <a:off x="11986327" y="4284282"/>
              <a:ext cx="199748" cy="6054"/>
            </a:xfrm>
            <a:custGeom>
              <a:avLst/>
              <a:gdLst/>
              <a:ahLst/>
              <a:cxnLst/>
              <a:rect l="0" t="0" r="0" b="0"/>
              <a:pathLst>
                <a:path w="81000" h="2454">
                  <a:moveTo>
                    <a:pt x="79405" y="1841"/>
                  </a:moveTo>
                  <a:lnTo>
                    <a:pt x="1841" y="1841"/>
                  </a:lnTo>
                </a:path>
              </a:pathLst>
            </a:custGeom>
            <a:ln w="12700" cap="rnd">
              <a:solidFill>
                <a:schemeClr val="tx1"/>
              </a:solidFill>
              <a:prstDash val="solid"/>
              <a:round/>
            </a:ln>
          </p:spPr>
          <p:txBody>
            <a:bodyPr/>
            <a:lstStyle/>
            <a:p>
              <a:endParaRPr lang="es-419"/>
            </a:p>
          </p:txBody>
        </p:sp>
        <p:sp>
          <p:nvSpPr>
            <p:cNvPr id="12" name="Freeform: Shape 11">
              <a:extLst>
                <a:ext uri="{FF2B5EF4-FFF2-40B4-BE49-F238E27FC236}">
                  <a16:creationId xmlns:a16="http://schemas.microsoft.com/office/drawing/2014/main" id="{5ACD8E45-E3F3-47B3-99C5-3048ACAF4FE8}"/>
                </a:ext>
              </a:extLst>
            </p:cNvPr>
            <p:cNvSpPr/>
            <p:nvPr/>
          </p:nvSpPr>
          <p:spPr>
            <a:xfrm>
              <a:off x="11986327" y="4208622"/>
              <a:ext cx="84742" cy="157376"/>
            </a:xfrm>
            <a:custGeom>
              <a:avLst/>
              <a:gdLst/>
              <a:ahLst/>
              <a:cxnLst/>
              <a:rect l="0" t="0" r="0" b="0"/>
              <a:pathLst>
                <a:path w="34363" h="63818">
                  <a:moveTo>
                    <a:pt x="32523" y="1841"/>
                  </a:moveTo>
                  <a:lnTo>
                    <a:pt x="1841" y="32523"/>
                  </a:lnTo>
                  <a:lnTo>
                    <a:pt x="32523" y="63450"/>
                  </a:lnTo>
                </a:path>
              </a:pathLst>
            </a:custGeom>
            <a:noFill/>
            <a:ln w="12700" cap="rnd">
              <a:solidFill>
                <a:schemeClr val="tx1"/>
              </a:solidFill>
              <a:prstDash val="solid"/>
              <a:round/>
            </a:ln>
          </p:spPr>
          <p:txBody>
            <a:bodyPr/>
            <a:lstStyle/>
            <a:p>
              <a:endParaRPr lang="es-419"/>
            </a:p>
          </p:txBody>
        </p:sp>
      </p:grpSp>
      <p:grpSp>
        <p:nvGrpSpPr>
          <p:cNvPr id="1141" name="Group 1140">
            <a:extLst>
              <a:ext uri="{FF2B5EF4-FFF2-40B4-BE49-F238E27FC236}">
                <a16:creationId xmlns:a16="http://schemas.microsoft.com/office/drawing/2014/main" id="{BB131E7C-C317-4019-A0EC-D63C7FDCFF25}"/>
              </a:ext>
            </a:extLst>
          </p:cNvPr>
          <p:cNvGrpSpPr/>
          <p:nvPr/>
        </p:nvGrpSpPr>
        <p:grpSpPr>
          <a:xfrm>
            <a:off x="8426583" y="4188648"/>
            <a:ext cx="157376" cy="199748"/>
            <a:chOff x="8426583" y="4188648"/>
            <a:chExt cx="157376" cy="199748"/>
          </a:xfrm>
        </p:grpSpPr>
        <p:sp>
          <p:nvSpPr>
            <p:cNvPr id="13" name="Freeform: Shape 12">
              <a:extLst>
                <a:ext uri="{FF2B5EF4-FFF2-40B4-BE49-F238E27FC236}">
                  <a16:creationId xmlns:a16="http://schemas.microsoft.com/office/drawing/2014/main" id="{63C1315B-2B98-4758-93CA-C10B56A278C9}"/>
                </a:ext>
              </a:extLst>
            </p:cNvPr>
            <p:cNvSpPr/>
            <p:nvPr/>
          </p:nvSpPr>
          <p:spPr>
            <a:xfrm>
              <a:off x="8502243" y="4188648"/>
              <a:ext cx="6054" cy="199748"/>
            </a:xfrm>
            <a:custGeom>
              <a:avLst/>
              <a:gdLst/>
              <a:ahLst/>
              <a:cxnLst/>
              <a:rect l="0" t="0" r="0" b="0"/>
              <a:pathLst>
                <a:path w="2454" h="81000">
                  <a:moveTo>
                    <a:pt x="1841" y="79405"/>
                  </a:moveTo>
                  <a:lnTo>
                    <a:pt x="1841" y="1841"/>
                  </a:lnTo>
                </a:path>
              </a:pathLst>
            </a:custGeom>
            <a:ln w="12700" cap="rnd">
              <a:solidFill>
                <a:schemeClr val="tx1"/>
              </a:solidFill>
              <a:prstDash val="solid"/>
              <a:round/>
            </a:ln>
          </p:spPr>
          <p:txBody>
            <a:bodyPr/>
            <a:lstStyle/>
            <a:p>
              <a:endParaRPr lang="es-419"/>
            </a:p>
          </p:txBody>
        </p:sp>
        <p:sp>
          <p:nvSpPr>
            <p:cNvPr id="14" name="Freeform: Shape 13">
              <a:extLst>
                <a:ext uri="{FF2B5EF4-FFF2-40B4-BE49-F238E27FC236}">
                  <a16:creationId xmlns:a16="http://schemas.microsoft.com/office/drawing/2014/main" id="{399A4E16-B385-42B9-A6F4-357B1CD59179}"/>
                </a:ext>
              </a:extLst>
            </p:cNvPr>
            <p:cNvSpPr/>
            <p:nvPr/>
          </p:nvSpPr>
          <p:spPr>
            <a:xfrm>
              <a:off x="8426583" y="4188648"/>
              <a:ext cx="157376" cy="84742"/>
            </a:xfrm>
            <a:custGeom>
              <a:avLst/>
              <a:gdLst/>
              <a:ahLst/>
              <a:cxnLst/>
              <a:rect l="0" t="0" r="0" b="0"/>
              <a:pathLst>
                <a:path w="63818" h="34363">
                  <a:moveTo>
                    <a:pt x="63450" y="32523"/>
                  </a:moveTo>
                  <a:lnTo>
                    <a:pt x="32523" y="1841"/>
                  </a:lnTo>
                  <a:lnTo>
                    <a:pt x="1841" y="32523"/>
                  </a:lnTo>
                </a:path>
              </a:pathLst>
            </a:custGeom>
            <a:noFill/>
            <a:ln w="12700" cap="rnd">
              <a:solidFill>
                <a:schemeClr val="tx1"/>
              </a:solidFill>
              <a:prstDash val="solid"/>
              <a:round/>
            </a:ln>
          </p:spPr>
          <p:txBody>
            <a:bodyPr/>
            <a:lstStyle/>
            <a:p>
              <a:endParaRPr lang="es-419"/>
            </a:p>
          </p:txBody>
        </p:sp>
      </p:grpSp>
      <p:grpSp>
        <p:nvGrpSpPr>
          <p:cNvPr id="1140" name="Group 1139">
            <a:extLst>
              <a:ext uri="{FF2B5EF4-FFF2-40B4-BE49-F238E27FC236}">
                <a16:creationId xmlns:a16="http://schemas.microsoft.com/office/drawing/2014/main" id="{F2854784-117F-4A54-B53F-4535358DA7D2}"/>
              </a:ext>
            </a:extLst>
          </p:cNvPr>
          <p:cNvGrpSpPr/>
          <p:nvPr/>
        </p:nvGrpSpPr>
        <p:grpSpPr>
          <a:xfrm>
            <a:off x="7829760" y="4188648"/>
            <a:ext cx="157376" cy="200354"/>
            <a:chOff x="7829760" y="4188648"/>
            <a:chExt cx="157376" cy="200354"/>
          </a:xfrm>
        </p:grpSpPr>
        <p:sp>
          <p:nvSpPr>
            <p:cNvPr id="15" name="Freeform: Shape 14">
              <a:extLst>
                <a:ext uri="{FF2B5EF4-FFF2-40B4-BE49-F238E27FC236}">
                  <a16:creationId xmlns:a16="http://schemas.microsoft.com/office/drawing/2014/main" id="{06521007-155D-4B1D-A8A2-3382CE398776}"/>
                </a:ext>
              </a:extLst>
            </p:cNvPr>
            <p:cNvSpPr/>
            <p:nvPr/>
          </p:nvSpPr>
          <p:spPr>
            <a:xfrm>
              <a:off x="7905422" y="4188648"/>
              <a:ext cx="6054" cy="199748"/>
            </a:xfrm>
            <a:custGeom>
              <a:avLst/>
              <a:gdLst/>
              <a:ahLst/>
              <a:cxnLst/>
              <a:rect l="0" t="0" r="0" b="0"/>
              <a:pathLst>
                <a:path w="2454" h="81000">
                  <a:moveTo>
                    <a:pt x="1841" y="1841"/>
                  </a:moveTo>
                  <a:lnTo>
                    <a:pt x="1841" y="79405"/>
                  </a:lnTo>
                </a:path>
              </a:pathLst>
            </a:custGeom>
            <a:ln w="12700" cap="rnd">
              <a:solidFill>
                <a:schemeClr val="tx1"/>
              </a:solidFill>
              <a:prstDash val="solid"/>
              <a:round/>
            </a:ln>
          </p:spPr>
          <p:txBody>
            <a:bodyPr/>
            <a:lstStyle/>
            <a:p>
              <a:endParaRPr lang="es-419"/>
            </a:p>
          </p:txBody>
        </p:sp>
        <p:sp>
          <p:nvSpPr>
            <p:cNvPr id="16" name="Freeform: Shape 15">
              <a:extLst>
                <a:ext uri="{FF2B5EF4-FFF2-40B4-BE49-F238E27FC236}">
                  <a16:creationId xmlns:a16="http://schemas.microsoft.com/office/drawing/2014/main" id="{DDE43AD7-B834-4502-B975-937AACE9B112}"/>
                </a:ext>
              </a:extLst>
            </p:cNvPr>
            <p:cNvSpPr/>
            <p:nvPr/>
          </p:nvSpPr>
          <p:spPr>
            <a:xfrm>
              <a:off x="7829760" y="4304260"/>
              <a:ext cx="157376" cy="84742"/>
            </a:xfrm>
            <a:custGeom>
              <a:avLst/>
              <a:gdLst/>
              <a:ahLst/>
              <a:cxnLst/>
              <a:rect l="0" t="0" r="0" b="0"/>
              <a:pathLst>
                <a:path w="63818" h="34363">
                  <a:moveTo>
                    <a:pt x="1841" y="1841"/>
                  </a:moveTo>
                  <a:lnTo>
                    <a:pt x="32523" y="32523"/>
                  </a:lnTo>
                  <a:lnTo>
                    <a:pt x="63450" y="1841"/>
                  </a:lnTo>
                </a:path>
              </a:pathLst>
            </a:custGeom>
            <a:noFill/>
            <a:ln w="12700" cap="rnd">
              <a:solidFill>
                <a:schemeClr val="tx1"/>
              </a:solidFill>
              <a:prstDash val="solid"/>
              <a:round/>
            </a:ln>
          </p:spPr>
          <p:txBody>
            <a:bodyPr/>
            <a:lstStyle/>
            <a:p>
              <a:endParaRPr lang="es-419"/>
            </a:p>
          </p:txBody>
        </p:sp>
      </p:grpSp>
      <p:grpSp>
        <p:nvGrpSpPr>
          <p:cNvPr id="1142" name="Group 1141">
            <a:extLst>
              <a:ext uri="{FF2B5EF4-FFF2-40B4-BE49-F238E27FC236}">
                <a16:creationId xmlns:a16="http://schemas.microsoft.com/office/drawing/2014/main" id="{3D30DC81-3897-4244-AE3C-7755B1AEBFA4}"/>
              </a:ext>
            </a:extLst>
          </p:cNvPr>
          <p:cNvGrpSpPr/>
          <p:nvPr/>
        </p:nvGrpSpPr>
        <p:grpSpPr>
          <a:xfrm>
            <a:off x="9031273" y="4216491"/>
            <a:ext cx="142849" cy="139219"/>
            <a:chOff x="9031273" y="4216491"/>
            <a:chExt cx="142849" cy="139219"/>
          </a:xfrm>
        </p:grpSpPr>
        <p:sp>
          <p:nvSpPr>
            <p:cNvPr id="17" name="Freeform: Shape 16">
              <a:extLst>
                <a:ext uri="{FF2B5EF4-FFF2-40B4-BE49-F238E27FC236}">
                  <a16:creationId xmlns:a16="http://schemas.microsoft.com/office/drawing/2014/main" id="{787BDA1B-DAB4-4F88-B9A3-9BABE36C6918}"/>
                </a:ext>
              </a:extLst>
            </p:cNvPr>
            <p:cNvSpPr/>
            <p:nvPr/>
          </p:nvSpPr>
          <p:spPr>
            <a:xfrm>
              <a:off x="9031273" y="4216491"/>
              <a:ext cx="139219" cy="139219"/>
            </a:xfrm>
            <a:custGeom>
              <a:avLst/>
              <a:gdLst/>
              <a:ahLst/>
              <a:cxnLst/>
              <a:rect l="0" t="0" r="0" b="0"/>
              <a:pathLst>
                <a:path w="56454" h="56454">
                  <a:moveTo>
                    <a:pt x="1841" y="56823"/>
                  </a:moveTo>
                  <a:lnTo>
                    <a:pt x="56823" y="1841"/>
                  </a:lnTo>
                </a:path>
              </a:pathLst>
            </a:custGeom>
            <a:ln w="12700" cap="rnd">
              <a:solidFill>
                <a:schemeClr val="tx1"/>
              </a:solidFill>
              <a:prstDash val="solid"/>
              <a:round/>
            </a:ln>
          </p:spPr>
          <p:txBody>
            <a:bodyPr/>
            <a:lstStyle/>
            <a:p>
              <a:endParaRPr lang="es-419"/>
            </a:p>
          </p:txBody>
        </p:sp>
        <p:sp>
          <p:nvSpPr>
            <p:cNvPr id="18" name="Freeform: Shape 17">
              <a:extLst>
                <a:ext uri="{FF2B5EF4-FFF2-40B4-BE49-F238E27FC236}">
                  <a16:creationId xmlns:a16="http://schemas.microsoft.com/office/drawing/2014/main" id="{7369A332-D3EF-456B-84D7-78AA8C13DF83}"/>
                </a:ext>
              </a:extLst>
            </p:cNvPr>
            <p:cNvSpPr/>
            <p:nvPr/>
          </p:nvSpPr>
          <p:spPr>
            <a:xfrm>
              <a:off x="9059117" y="4216491"/>
              <a:ext cx="115005" cy="115005"/>
            </a:xfrm>
            <a:custGeom>
              <a:avLst/>
              <a:gdLst/>
              <a:ahLst/>
              <a:cxnLst/>
              <a:rect l="0" t="0" r="0" b="0"/>
              <a:pathLst>
                <a:path w="46636" h="46636">
                  <a:moveTo>
                    <a:pt x="45532" y="45532"/>
                  </a:moveTo>
                  <a:lnTo>
                    <a:pt x="45532" y="1841"/>
                  </a:lnTo>
                  <a:lnTo>
                    <a:pt x="1841" y="1841"/>
                  </a:lnTo>
                </a:path>
              </a:pathLst>
            </a:custGeom>
            <a:noFill/>
            <a:ln w="12700" cap="rnd">
              <a:solidFill>
                <a:schemeClr val="tx1"/>
              </a:solidFill>
              <a:prstDash val="solid"/>
              <a:round/>
            </a:ln>
          </p:spPr>
          <p:txBody>
            <a:bodyPr/>
            <a:lstStyle/>
            <a:p>
              <a:endParaRPr lang="es-419"/>
            </a:p>
          </p:txBody>
        </p:sp>
      </p:grpSp>
      <p:grpSp>
        <p:nvGrpSpPr>
          <p:cNvPr id="1143" name="Group 1142">
            <a:extLst>
              <a:ext uri="{FF2B5EF4-FFF2-40B4-BE49-F238E27FC236}">
                <a16:creationId xmlns:a16="http://schemas.microsoft.com/office/drawing/2014/main" id="{E4CF831F-44C0-4F0F-9974-D920FA77E3CF}"/>
              </a:ext>
            </a:extLst>
          </p:cNvPr>
          <p:cNvGrpSpPr/>
          <p:nvPr/>
        </p:nvGrpSpPr>
        <p:grpSpPr>
          <a:xfrm>
            <a:off x="9628094" y="4216491"/>
            <a:ext cx="139219" cy="139219"/>
            <a:chOff x="9628094" y="4216491"/>
            <a:chExt cx="139219" cy="139219"/>
          </a:xfrm>
        </p:grpSpPr>
        <p:sp>
          <p:nvSpPr>
            <p:cNvPr id="19" name="Freeform: Shape 18">
              <a:extLst>
                <a:ext uri="{FF2B5EF4-FFF2-40B4-BE49-F238E27FC236}">
                  <a16:creationId xmlns:a16="http://schemas.microsoft.com/office/drawing/2014/main" id="{F6103DFB-3BF1-4185-8797-36F80BF8E34B}"/>
                </a:ext>
              </a:extLst>
            </p:cNvPr>
            <p:cNvSpPr/>
            <p:nvPr/>
          </p:nvSpPr>
          <p:spPr>
            <a:xfrm>
              <a:off x="9628094" y="4216491"/>
              <a:ext cx="139219" cy="139219"/>
            </a:xfrm>
            <a:custGeom>
              <a:avLst/>
              <a:gdLst/>
              <a:ahLst/>
              <a:cxnLst/>
              <a:rect l="0" t="0" r="0" b="0"/>
              <a:pathLst>
                <a:path w="56454" h="56454">
                  <a:moveTo>
                    <a:pt x="56577" y="56823"/>
                  </a:moveTo>
                  <a:lnTo>
                    <a:pt x="1841" y="1841"/>
                  </a:lnTo>
                </a:path>
              </a:pathLst>
            </a:custGeom>
            <a:ln w="12700" cap="rnd">
              <a:solidFill>
                <a:schemeClr val="tx1"/>
              </a:solidFill>
              <a:prstDash val="solid"/>
              <a:round/>
            </a:ln>
          </p:spPr>
          <p:txBody>
            <a:bodyPr/>
            <a:lstStyle/>
            <a:p>
              <a:endParaRPr lang="es-419"/>
            </a:p>
          </p:txBody>
        </p:sp>
        <p:sp>
          <p:nvSpPr>
            <p:cNvPr id="20" name="Freeform: Shape 19">
              <a:extLst>
                <a:ext uri="{FF2B5EF4-FFF2-40B4-BE49-F238E27FC236}">
                  <a16:creationId xmlns:a16="http://schemas.microsoft.com/office/drawing/2014/main" id="{752725C2-D8AD-4BEE-B6F3-80946163A2EE}"/>
                </a:ext>
              </a:extLst>
            </p:cNvPr>
            <p:cNvSpPr/>
            <p:nvPr/>
          </p:nvSpPr>
          <p:spPr>
            <a:xfrm>
              <a:off x="9628094" y="4216491"/>
              <a:ext cx="115005" cy="115005"/>
            </a:xfrm>
            <a:custGeom>
              <a:avLst/>
              <a:gdLst/>
              <a:ahLst/>
              <a:cxnLst/>
              <a:rect l="0" t="0" r="0" b="0"/>
              <a:pathLst>
                <a:path w="46636" h="46636">
                  <a:moveTo>
                    <a:pt x="45286" y="1841"/>
                  </a:moveTo>
                  <a:lnTo>
                    <a:pt x="1841" y="1841"/>
                  </a:lnTo>
                  <a:lnTo>
                    <a:pt x="1841" y="45532"/>
                  </a:lnTo>
                </a:path>
              </a:pathLst>
            </a:custGeom>
            <a:noFill/>
            <a:ln w="12700" cap="rnd">
              <a:solidFill>
                <a:schemeClr val="tx1"/>
              </a:solidFill>
              <a:prstDash val="solid"/>
              <a:round/>
            </a:ln>
          </p:spPr>
          <p:txBody>
            <a:bodyPr/>
            <a:lstStyle/>
            <a:p>
              <a:endParaRPr lang="es-419"/>
            </a:p>
          </p:txBody>
        </p:sp>
      </p:grpSp>
      <p:grpSp>
        <p:nvGrpSpPr>
          <p:cNvPr id="1144" name="Group 1143">
            <a:extLst>
              <a:ext uri="{FF2B5EF4-FFF2-40B4-BE49-F238E27FC236}">
                <a16:creationId xmlns:a16="http://schemas.microsoft.com/office/drawing/2014/main" id="{47E107F0-440B-4E4C-B684-EFCA7131B295}"/>
              </a:ext>
            </a:extLst>
          </p:cNvPr>
          <p:cNvGrpSpPr/>
          <p:nvPr/>
        </p:nvGrpSpPr>
        <p:grpSpPr>
          <a:xfrm>
            <a:off x="10224311" y="4216491"/>
            <a:ext cx="143453" cy="143453"/>
            <a:chOff x="10224311" y="4216491"/>
            <a:chExt cx="143453" cy="143453"/>
          </a:xfrm>
        </p:grpSpPr>
        <p:sp>
          <p:nvSpPr>
            <p:cNvPr id="21" name="Freeform: Shape 20">
              <a:extLst>
                <a:ext uri="{FF2B5EF4-FFF2-40B4-BE49-F238E27FC236}">
                  <a16:creationId xmlns:a16="http://schemas.microsoft.com/office/drawing/2014/main" id="{4B6ABE3C-F9FF-421E-860F-089B6F64CB69}"/>
                </a:ext>
              </a:extLst>
            </p:cNvPr>
            <p:cNvSpPr/>
            <p:nvPr/>
          </p:nvSpPr>
          <p:spPr>
            <a:xfrm>
              <a:off x="10224311" y="4216491"/>
              <a:ext cx="139219" cy="139219"/>
            </a:xfrm>
            <a:custGeom>
              <a:avLst/>
              <a:gdLst/>
              <a:ahLst/>
              <a:cxnLst/>
              <a:rect l="0" t="0" r="0" b="0"/>
              <a:pathLst>
                <a:path w="56454" h="56454">
                  <a:moveTo>
                    <a:pt x="1841" y="1841"/>
                  </a:moveTo>
                  <a:lnTo>
                    <a:pt x="56823" y="56823"/>
                  </a:lnTo>
                </a:path>
              </a:pathLst>
            </a:custGeom>
            <a:ln w="12700" cap="rnd">
              <a:solidFill>
                <a:schemeClr val="tx1"/>
              </a:solidFill>
              <a:prstDash val="solid"/>
              <a:round/>
            </a:ln>
          </p:spPr>
          <p:txBody>
            <a:bodyPr/>
            <a:lstStyle/>
            <a:p>
              <a:endParaRPr lang="es-419"/>
            </a:p>
          </p:txBody>
        </p:sp>
        <p:sp>
          <p:nvSpPr>
            <p:cNvPr id="22" name="Freeform: Shape 21">
              <a:extLst>
                <a:ext uri="{FF2B5EF4-FFF2-40B4-BE49-F238E27FC236}">
                  <a16:creationId xmlns:a16="http://schemas.microsoft.com/office/drawing/2014/main" id="{D5069315-0FF2-4549-8BF5-BC4E9B2050C8}"/>
                </a:ext>
              </a:extLst>
            </p:cNvPr>
            <p:cNvSpPr/>
            <p:nvPr/>
          </p:nvSpPr>
          <p:spPr>
            <a:xfrm>
              <a:off x="10252759" y="4244939"/>
              <a:ext cx="115005" cy="115005"/>
            </a:xfrm>
            <a:custGeom>
              <a:avLst/>
              <a:gdLst/>
              <a:ahLst/>
              <a:cxnLst/>
              <a:rect l="0" t="0" r="0" b="0"/>
              <a:pathLst>
                <a:path w="46636" h="46636">
                  <a:moveTo>
                    <a:pt x="45286" y="1841"/>
                  </a:moveTo>
                  <a:lnTo>
                    <a:pt x="45286" y="45286"/>
                  </a:lnTo>
                  <a:lnTo>
                    <a:pt x="1841" y="45286"/>
                  </a:lnTo>
                </a:path>
              </a:pathLst>
            </a:custGeom>
            <a:noFill/>
            <a:ln w="12700" cap="rnd">
              <a:solidFill>
                <a:schemeClr val="tx1"/>
              </a:solidFill>
              <a:prstDash val="solid"/>
              <a:round/>
            </a:ln>
          </p:spPr>
          <p:txBody>
            <a:bodyPr/>
            <a:lstStyle/>
            <a:p>
              <a:endParaRPr lang="es-419"/>
            </a:p>
          </p:txBody>
        </p:sp>
      </p:grpSp>
      <p:grpSp>
        <p:nvGrpSpPr>
          <p:cNvPr id="1145" name="Group 1144">
            <a:extLst>
              <a:ext uri="{FF2B5EF4-FFF2-40B4-BE49-F238E27FC236}">
                <a16:creationId xmlns:a16="http://schemas.microsoft.com/office/drawing/2014/main" id="{E7C7439D-F1EB-41A1-9BA9-8B907D2E0563}"/>
              </a:ext>
            </a:extLst>
          </p:cNvPr>
          <p:cNvGrpSpPr/>
          <p:nvPr/>
        </p:nvGrpSpPr>
        <p:grpSpPr>
          <a:xfrm>
            <a:off x="10821132" y="4216491"/>
            <a:ext cx="139219" cy="143453"/>
            <a:chOff x="10821132" y="4216491"/>
            <a:chExt cx="139219" cy="143453"/>
          </a:xfrm>
        </p:grpSpPr>
        <p:sp>
          <p:nvSpPr>
            <p:cNvPr id="23" name="Freeform: Shape 22">
              <a:extLst>
                <a:ext uri="{FF2B5EF4-FFF2-40B4-BE49-F238E27FC236}">
                  <a16:creationId xmlns:a16="http://schemas.microsoft.com/office/drawing/2014/main" id="{7EBB6F3A-8FE1-473D-9A5C-ED817397A18C}"/>
                </a:ext>
              </a:extLst>
            </p:cNvPr>
            <p:cNvSpPr/>
            <p:nvPr/>
          </p:nvSpPr>
          <p:spPr>
            <a:xfrm>
              <a:off x="10821132" y="4216491"/>
              <a:ext cx="139219" cy="139219"/>
            </a:xfrm>
            <a:custGeom>
              <a:avLst/>
              <a:gdLst/>
              <a:ahLst/>
              <a:cxnLst/>
              <a:rect l="0" t="0" r="0" b="0"/>
              <a:pathLst>
                <a:path w="56454" h="56454">
                  <a:moveTo>
                    <a:pt x="56823" y="1841"/>
                  </a:moveTo>
                  <a:lnTo>
                    <a:pt x="1841" y="56823"/>
                  </a:lnTo>
                </a:path>
              </a:pathLst>
            </a:custGeom>
            <a:ln w="12700" cap="rnd">
              <a:solidFill>
                <a:schemeClr val="tx1"/>
              </a:solidFill>
              <a:prstDash val="solid"/>
              <a:round/>
            </a:ln>
          </p:spPr>
          <p:txBody>
            <a:bodyPr/>
            <a:lstStyle/>
            <a:p>
              <a:endParaRPr lang="es-419"/>
            </a:p>
          </p:txBody>
        </p:sp>
        <p:sp>
          <p:nvSpPr>
            <p:cNvPr id="24" name="Freeform: Shape 23">
              <a:extLst>
                <a:ext uri="{FF2B5EF4-FFF2-40B4-BE49-F238E27FC236}">
                  <a16:creationId xmlns:a16="http://schemas.microsoft.com/office/drawing/2014/main" id="{D900E74A-A2BD-4BAF-ABA0-FA4626E6C367}"/>
                </a:ext>
              </a:extLst>
            </p:cNvPr>
            <p:cNvSpPr/>
            <p:nvPr/>
          </p:nvSpPr>
          <p:spPr>
            <a:xfrm>
              <a:off x="10821132" y="4244939"/>
              <a:ext cx="115005" cy="115005"/>
            </a:xfrm>
            <a:custGeom>
              <a:avLst/>
              <a:gdLst/>
              <a:ahLst/>
              <a:cxnLst/>
              <a:rect l="0" t="0" r="0" b="0"/>
              <a:pathLst>
                <a:path w="46636" h="46636">
                  <a:moveTo>
                    <a:pt x="45286" y="45286"/>
                  </a:moveTo>
                  <a:lnTo>
                    <a:pt x="1841" y="45286"/>
                  </a:lnTo>
                  <a:lnTo>
                    <a:pt x="1841" y="1841"/>
                  </a:lnTo>
                </a:path>
              </a:pathLst>
            </a:custGeom>
            <a:noFill/>
            <a:ln w="12700" cap="rnd">
              <a:solidFill>
                <a:schemeClr val="tx1"/>
              </a:solidFill>
              <a:prstDash val="solid"/>
              <a:round/>
            </a:ln>
          </p:spPr>
          <p:txBody>
            <a:bodyPr/>
            <a:lstStyle/>
            <a:p>
              <a:endParaRPr lang="es-419"/>
            </a:p>
          </p:txBody>
        </p:sp>
      </p:grpSp>
      <p:grpSp>
        <p:nvGrpSpPr>
          <p:cNvPr id="1165" name="Group 1164">
            <a:extLst>
              <a:ext uri="{FF2B5EF4-FFF2-40B4-BE49-F238E27FC236}">
                <a16:creationId xmlns:a16="http://schemas.microsoft.com/office/drawing/2014/main" id="{DE01440C-B58A-4B55-A1CE-3A78BFF8ECB3}"/>
              </a:ext>
            </a:extLst>
          </p:cNvPr>
          <p:cNvGrpSpPr/>
          <p:nvPr/>
        </p:nvGrpSpPr>
        <p:grpSpPr>
          <a:xfrm>
            <a:off x="7212360" y="5381079"/>
            <a:ext cx="199748" cy="199748"/>
            <a:chOff x="7212360" y="5381079"/>
            <a:chExt cx="199748" cy="199748"/>
          </a:xfrm>
        </p:grpSpPr>
        <p:sp>
          <p:nvSpPr>
            <p:cNvPr id="128" name="Freeform: Shape 127">
              <a:extLst>
                <a:ext uri="{FF2B5EF4-FFF2-40B4-BE49-F238E27FC236}">
                  <a16:creationId xmlns:a16="http://schemas.microsoft.com/office/drawing/2014/main" id="{954B10AB-B57E-471A-BC65-BE01DB6E9A8B}"/>
                </a:ext>
              </a:extLst>
            </p:cNvPr>
            <p:cNvSpPr/>
            <p:nvPr/>
          </p:nvSpPr>
          <p:spPr>
            <a:xfrm>
              <a:off x="7265626" y="5437371"/>
              <a:ext cx="30265" cy="30265"/>
            </a:xfrm>
            <a:custGeom>
              <a:avLst/>
              <a:gdLst/>
              <a:ahLst/>
              <a:cxnLst/>
              <a:rect l="0" t="0" r="0" b="0"/>
              <a:pathLst>
                <a:path w="12272" h="12272">
                  <a:moveTo>
                    <a:pt x="12150" y="6996"/>
                  </a:moveTo>
                  <a:cubicBezTo>
                    <a:pt x="12150" y="9843"/>
                    <a:pt x="9842" y="12150"/>
                    <a:pt x="6995" y="12150"/>
                  </a:cubicBezTo>
                  <a:cubicBezTo>
                    <a:pt x="4149" y="12150"/>
                    <a:pt x="1841" y="9843"/>
                    <a:pt x="1841" y="6996"/>
                  </a:cubicBezTo>
                  <a:cubicBezTo>
                    <a:pt x="1841" y="4149"/>
                    <a:pt x="4149" y="1841"/>
                    <a:pt x="6995" y="1841"/>
                  </a:cubicBezTo>
                  <a:cubicBezTo>
                    <a:pt x="9842" y="1841"/>
                    <a:pt x="12150" y="4149"/>
                    <a:pt x="12150" y="6996"/>
                  </a:cubicBezTo>
                  <a:close/>
                </a:path>
              </a:pathLst>
            </a:custGeom>
            <a:solidFill>
              <a:srgbClr val="514051"/>
            </a:solidFill>
            <a:ln w="12700" cap="flat">
              <a:solidFill>
                <a:schemeClr val="tx1"/>
              </a:solidFill>
              <a:prstDash val="solid"/>
              <a:miter/>
            </a:ln>
          </p:spPr>
          <p:txBody>
            <a:bodyPr/>
            <a:lstStyle/>
            <a:p>
              <a:endParaRPr lang="es-419"/>
            </a:p>
          </p:txBody>
        </p:sp>
        <p:sp>
          <p:nvSpPr>
            <p:cNvPr id="129" name="Freeform: Shape 128">
              <a:extLst>
                <a:ext uri="{FF2B5EF4-FFF2-40B4-BE49-F238E27FC236}">
                  <a16:creationId xmlns:a16="http://schemas.microsoft.com/office/drawing/2014/main" id="{7F0DC4C4-18B1-44FD-A6ED-A36964169BE1}"/>
                </a:ext>
              </a:extLst>
            </p:cNvPr>
            <p:cNvSpPr/>
            <p:nvPr/>
          </p:nvSpPr>
          <p:spPr>
            <a:xfrm>
              <a:off x="7326761" y="5437371"/>
              <a:ext cx="30265" cy="30265"/>
            </a:xfrm>
            <a:custGeom>
              <a:avLst/>
              <a:gdLst/>
              <a:ahLst/>
              <a:cxnLst/>
              <a:rect l="0" t="0" r="0" b="0"/>
              <a:pathLst>
                <a:path w="12272" h="12272">
                  <a:moveTo>
                    <a:pt x="12150" y="6996"/>
                  </a:moveTo>
                  <a:cubicBezTo>
                    <a:pt x="12150" y="9843"/>
                    <a:pt x="9842" y="12150"/>
                    <a:pt x="6995" y="12150"/>
                  </a:cubicBezTo>
                  <a:cubicBezTo>
                    <a:pt x="4149" y="12150"/>
                    <a:pt x="1841" y="9843"/>
                    <a:pt x="1841" y="6996"/>
                  </a:cubicBezTo>
                  <a:cubicBezTo>
                    <a:pt x="1841" y="4149"/>
                    <a:pt x="4149" y="1841"/>
                    <a:pt x="6995" y="1841"/>
                  </a:cubicBezTo>
                  <a:cubicBezTo>
                    <a:pt x="9842" y="1841"/>
                    <a:pt x="12150" y="4149"/>
                    <a:pt x="12150" y="6996"/>
                  </a:cubicBezTo>
                  <a:close/>
                </a:path>
              </a:pathLst>
            </a:custGeom>
            <a:solidFill>
              <a:srgbClr val="514051"/>
            </a:solidFill>
            <a:ln w="12700" cap="flat">
              <a:solidFill>
                <a:schemeClr val="tx1"/>
              </a:solidFill>
              <a:prstDash val="solid"/>
              <a:miter/>
            </a:ln>
          </p:spPr>
          <p:txBody>
            <a:bodyPr/>
            <a:lstStyle/>
            <a:p>
              <a:endParaRPr lang="es-419"/>
            </a:p>
          </p:txBody>
        </p:sp>
        <p:sp>
          <p:nvSpPr>
            <p:cNvPr id="130" name="Freeform: Shape 129">
              <a:extLst>
                <a:ext uri="{FF2B5EF4-FFF2-40B4-BE49-F238E27FC236}">
                  <a16:creationId xmlns:a16="http://schemas.microsoft.com/office/drawing/2014/main" id="{ECFF5CBE-077D-46B0-9307-374E6BE75ED2}"/>
                </a:ext>
              </a:extLst>
            </p:cNvPr>
            <p:cNvSpPr/>
            <p:nvPr/>
          </p:nvSpPr>
          <p:spPr>
            <a:xfrm>
              <a:off x="7212360" y="5381079"/>
              <a:ext cx="199748" cy="199748"/>
            </a:xfrm>
            <a:custGeom>
              <a:avLst/>
              <a:gdLst/>
              <a:ahLst/>
              <a:cxnLst/>
              <a:rect l="0" t="0" r="0" b="0"/>
              <a:pathLst>
                <a:path w="81000" h="81000">
                  <a:moveTo>
                    <a:pt x="41114" y="1841"/>
                  </a:moveTo>
                  <a:cubicBezTo>
                    <a:pt x="19514" y="1841"/>
                    <a:pt x="1841" y="19514"/>
                    <a:pt x="1841" y="41114"/>
                  </a:cubicBezTo>
                  <a:cubicBezTo>
                    <a:pt x="1841" y="62714"/>
                    <a:pt x="19514" y="80386"/>
                    <a:pt x="41114" y="80386"/>
                  </a:cubicBezTo>
                  <a:cubicBezTo>
                    <a:pt x="62714" y="80386"/>
                    <a:pt x="80386" y="62714"/>
                    <a:pt x="80386" y="41114"/>
                  </a:cubicBezTo>
                  <a:cubicBezTo>
                    <a:pt x="80386" y="19268"/>
                    <a:pt x="62714" y="1841"/>
                    <a:pt x="41114" y="1841"/>
                  </a:cubicBezTo>
                  <a:close/>
                  <a:moveTo>
                    <a:pt x="58786" y="43077"/>
                  </a:moveTo>
                  <a:lnTo>
                    <a:pt x="23195" y="43077"/>
                  </a:lnTo>
                  <a:cubicBezTo>
                    <a:pt x="16323" y="43077"/>
                    <a:pt x="10923" y="37678"/>
                    <a:pt x="10923" y="30805"/>
                  </a:cubicBezTo>
                  <a:cubicBezTo>
                    <a:pt x="10923" y="23932"/>
                    <a:pt x="16323" y="18532"/>
                    <a:pt x="23195" y="18532"/>
                  </a:cubicBezTo>
                  <a:lnTo>
                    <a:pt x="58786" y="18532"/>
                  </a:lnTo>
                  <a:cubicBezTo>
                    <a:pt x="65659" y="18532"/>
                    <a:pt x="71059" y="23932"/>
                    <a:pt x="71059" y="30805"/>
                  </a:cubicBezTo>
                  <a:cubicBezTo>
                    <a:pt x="71059" y="37678"/>
                    <a:pt x="65659" y="43077"/>
                    <a:pt x="58786" y="43077"/>
                  </a:cubicBezTo>
                  <a:close/>
                </a:path>
              </a:pathLst>
            </a:custGeom>
            <a:solidFill>
              <a:srgbClr val="514051"/>
            </a:solidFill>
            <a:ln w="12700" cap="rnd">
              <a:solidFill>
                <a:schemeClr val="tx1"/>
              </a:solidFill>
              <a:prstDash val="solid"/>
              <a:round/>
            </a:ln>
          </p:spPr>
          <p:txBody>
            <a:bodyPr/>
            <a:lstStyle/>
            <a:p>
              <a:endParaRPr lang="es-419"/>
            </a:p>
          </p:txBody>
        </p:sp>
      </p:grpSp>
      <p:grpSp>
        <p:nvGrpSpPr>
          <p:cNvPr id="1157" name="Group 1156">
            <a:extLst>
              <a:ext uri="{FF2B5EF4-FFF2-40B4-BE49-F238E27FC236}">
                <a16:creationId xmlns:a16="http://schemas.microsoft.com/office/drawing/2014/main" id="{B4749360-F049-45DE-8EE2-8135719090F6}"/>
              </a:ext>
            </a:extLst>
          </p:cNvPr>
          <p:cNvGrpSpPr/>
          <p:nvPr/>
        </p:nvGrpSpPr>
        <p:grpSpPr>
          <a:xfrm>
            <a:off x="11985116" y="4784258"/>
            <a:ext cx="199748" cy="199748"/>
            <a:chOff x="11985116" y="4784258"/>
            <a:chExt cx="199748" cy="199748"/>
          </a:xfrm>
        </p:grpSpPr>
        <p:sp>
          <p:nvSpPr>
            <p:cNvPr id="131" name="Freeform: Shape 130">
              <a:extLst>
                <a:ext uri="{FF2B5EF4-FFF2-40B4-BE49-F238E27FC236}">
                  <a16:creationId xmlns:a16="http://schemas.microsoft.com/office/drawing/2014/main" id="{75D946FE-C959-4781-B8FD-615B9A2968B9}"/>
                </a:ext>
              </a:extLst>
            </p:cNvPr>
            <p:cNvSpPr/>
            <p:nvPr/>
          </p:nvSpPr>
          <p:spPr>
            <a:xfrm>
              <a:off x="11985116" y="4784258"/>
              <a:ext cx="199748" cy="199748"/>
            </a:xfrm>
            <a:custGeom>
              <a:avLst/>
              <a:gdLst/>
              <a:ahLst/>
              <a:cxnLst/>
              <a:rect l="0" t="0" r="0" b="0"/>
              <a:pathLst>
                <a:path w="81000" h="81000">
                  <a:moveTo>
                    <a:pt x="80386" y="41114"/>
                  </a:moveTo>
                  <a:cubicBezTo>
                    <a:pt x="80386" y="62804"/>
                    <a:pt x="62803" y="80387"/>
                    <a:pt x="41114" y="80387"/>
                  </a:cubicBezTo>
                  <a:cubicBezTo>
                    <a:pt x="19424" y="80387"/>
                    <a:pt x="1841" y="62804"/>
                    <a:pt x="1841" y="41114"/>
                  </a:cubicBezTo>
                  <a:cubicBezTo>
                    <a:pt x="1841" y="19424"/>
                    <a:pt x="19424" y="1841"/>
                    <a:pt x="41114" y="1841"/>
                  </a:cubicBezTo>
                  <a:cubicBezTo>
                    <a:pt x="62803" y="1841"/>
                    <a:pt x="80386" y="19424"/>
                    <a:pt x="80386" y="41114"/>
                  </a:cubicBezTo>
                  <a:close/>
                </a:path>
              </a:pathLst>
            </a:custGeom>
            <a:noFill/>
            <a:ln w="12700" cap="rnd">
              <a:solidFill>
                <a:schemeClr val="tx1"/>
              </a:solidFill>
              <a:prstDash val="solid"/>
              <a:round/>
            </a:ln>
          </p:spPr>
          <p:txBody>
            <a:bodyPr/>
            <a:lstStyle/>
            <a:p>
              <a:endParaRPr lang="es-419"/>
            </a:p>
          </p:txBody>
        </p:sp>
        <p:sp>
          <p:nvSpPr>
            <p:cNvPr id="132" name="Freeform: Shape 131">
              <a:extLst>
                <a:ext uri="{FF2B5EF4-FFF2-40B4-BE49-F238E27FC236}">
                  <a16:creationId xmlns:a16="http://schemas.microsoft.com/office/drawing/2014/main" id="{795119D7-1DB7-4896-B9E7-E815672C6A8C}"/>
                </a:ext>
              </a:extLst>
            </p:cNvPr>
            <p:cNvSpPr/>
            <p:nvPr/>
          </p:nvSpPr>
          <p:spPr>
            <a:xfrm>
              <a:off x="12037778" y="4893212"/>
              <a:ext cx="96848" cy="48423"/>
            </a:xfrm>
            <a:custGeom>
              <a:avLst/>
              <a:gdLst/>
              <a:ahLst/>
              <a:cxnLst/>
              <a:rect l="0" t="0" r="0" b="0"/>
              <a:pathLst>
                <a:path w="39272" h="19636">
                  <a:moveTo>
                    <a:pt x="37677" y="1841"/>
                  </a:moveTo>
                  <a:cubicBezTo>
                    <a:pt x="37677" y="11659"/>
                    <a:pt x="29577" y="19759"/>
                    <a:pt x="19759" y="19759"/>
                  </a:cubicBezTo>
                  <a:cubicBezTo>
                    <a:pt x="9941" y="19759"/>
                    <a:pt x="1841" y="11659"/>
                    <a:pt x="1841" y="1841"/>
                  </a:cubicBezTo>
                  <a:lnTo>
                    <a:pt x="37677" y="1841"/>
                  </a:lnTo>
                  <a:close/>
                </a:path>
              </a:pathLst>
            </a:custGeom>
            <a:noFill/>
            <a:ln w="12700" cap="rnd">
              <a:solidFill>
                <a:schemeClr val="tx1"/>
              </a:solidFill>
              <a:prstDash val="solid"/>
              <a:round/>
            </a:ln>
          </p:spPr>
          <p:txBody>
            <a:bodyPr/>
            <a:lstStyle/>
            <a:p>
              <a:endParaRPr lang="es-419"/>
            </a:p>
          </p:txBody>
        </p:sp>
        <p:sp>
          <p:nvSpPr>
            <p:cNvPr id="133" name="Freeform: Shape 132">
              <a:extLst>
                <a:ext uri="{FF2B5EF4-FFF2-40B4-BE49-F238E27FC236}">
                  <a16:creationId xmlns:a16="http://schemas.microsoft.com/office/drawing/2014/main" id="{BDEC3A6F-FF94-436C-B722-7351E58AE3FE}"/>
                </a:ext>
              </a:extLst>
            </p:cNvPr>
            <p:cNvSpPr/>
            <p:nvPr/>
          </p:nvSpPr>
          <p:spPr>
            <a:xfrm>
              <a:off x="12040197" y="4840550"/>
              <a:ext cx="30265" cy="30265"/>
            </a:xfrm>
            <a:custGeom>
              <a:avLst/>
              <a:gdLst/>
              <a:ahLst/>
              <a:cxnLst/>
              <a:rect l="0" t="0" r="0" b="0"/>
              <a:pathLst>
                <a:path w="12272" h="12272">
                  <a:moveTo>
                    <a:pt x="12150" y="6995"/>
                  </a:moveTo>
                  <a:cubicBezTo>
                    <a:pt x="12150" y="9843"/>
                    <a:pt x="9842" y="12150"/>
                    <a:pt x="6996" y="12150"/>
                  </a:cubicBezTo>
                  <a:cubicBezTo>
                    <a:pt x="4149" y="12150"/>
                    <a:pt x="1841" y="9843"/>
                    <a:pt x="1841" y="6995"/>
                  </a:cubicBezTo>
                  <a:cubicBezTo>
                    <a:pt x="1841" y="4148"/>
                    <a:pt x="4149" y="1841"/>
                    <a:pt x="6996" y="1841"/>
                  </a:cubicBezTo>
                  <a:cubicBezTo>
                    <a:pt x="9842" y="1841"/>
                    <a:pt x="12150" y="4148"/>
                    <a:pt x="12150" y="6995"/>
                  </a:cubicBezTo>
                  <a:close/>
                </a:path>
              </a:pathLst>
            </a:custGeom>
            <a:solidFill>
              <a:srgbClr val="514051"/>
            </a:solidFill>
            <a:ln w="12700" cap="flat">
              <a:solidFill>
                <a:schemeClr val="tx1"/>
              </a:solidFill>
              <a:prstDash val="solid"/>
              <a:miter/>
            </a:ln>
          </p:spPr>
          <p:txBody>
            <a:bodyPr/>
            <a:lstStyle/>
            <a:p>
              <a:endParaRPr lang="es-419"/>
            </a:p>
          </p:txBody>
        </p:sp>
        <p:sp>
          <p:nvSpPr>
            <p:cNvPr id="134" name="Freeform: Shape 133">
              <a:extLst>
                <a:ext uri="{FF2B5EF4-FFF2-40B4-BE49-F238E27FC236}">
                  <a16:creationId xmlns:a16="http://schemas.microsoft.com/office/drawing/2014/main" id="{45B2FE11-AD45-4723-952E-92E7FBB1B117}"/>
                </a:ext>
              </a:extLst>
            </p:cNvPr>
            <p:cNvSpPr/>
            <p:nvPr/>
          </p:nvSpPr>
          <p:spPr>
            <a:xfrm>
              <a:off x="12101939" y="4840550"/>
              <a:ext cx="30265" cy="30265"/>
            </a:xfrm>
            <a:custGeom>
              <a:avLst/>
              <a:gdLst/>
              <a:ahLst/>
              <a:cxnLst/>
              <a:rect l="0" t="0" r="0" b="0"/>
              <a:pathLst>
                <a:path w="12272" h="12272">
                  <a:moveTo>
                    <a:pt x="12150" y="6995"/>
                  </a:moveTo>
                  <a:cubicBezTo>
                    <a:pt x="12150" y="9843"/>
                    <a:pt x="9842" y="12150"/>
                    <a:pt x="6995" y="12150"/>
                  </a:cubicBezTo>
                  <a:cubicBezTo>
                    <a:pt x="4149" y="12150"/>
                    <a:pt x="1841" y="9843"/>
                    <a:pt x="1841" y="6995"/>
                  </a:cubicBezTo>
                  <a:cubicBezTo>
                    <a:pt x="1841" y="4148"/>
                    <a:pt x="4149" y="1841"/>
                    <a:pt x="6995" y="1841"/>
                  </a:cubicBezTo>
                  <a:cubicBezTo>
                    <a:pt x="9842" y="1841"/>
                    <a:pt x="12150" y="4148"/>
                    <a:pt x="12150" y="6995"/>
                  </a:cubicBezTo>
                  <a:close/>
                </a:path>
              </a:pathLst>
            </a:custGeom>
            <a:solidFill>
              <a:srgbClr val="514051"/>
            </a:solidFill>
            <a:ln w="12700" cap="flat">
              <a:solidFill>
                <a:schemeClr val="tx1"/>
              </a:solidFill>
              <a:prstDash val="solid"/>
              <a:miter/>
            </a:ln>
          </p:spPr>
          <p:txBody>
            <a:bodyPr/>
            <a:lstStyle/>
            <a:p>
              <a:endParaRPr lang="es-419"/>
            </a:p>
          </p:txBody>
        </p:sp>
        <p:sp>
          <p:nvSpPr>
            <p:cNvPr id="135" name="Freeform: Shape 134">
              <a:extLst>
                <a:ext uri="{FF2B5EF4-FFF2-40B4-BE49-F238E27FC236}">
                  <a16:creationId xmlns:a16="http://schemas.microsoft.com/office/drawing/2014/main" id="{C958BCD1-2276-4AB7-BE26-2AA53759B194}"/>
                </a:ext>
              </a:extLst>
            </p:cNvPr>
            <p:cNvSpPr/>
            <p:nvPr/>
          </p:nvSpPr>
          <p:spPr>
            <a:xfrm>
              <a:off x="12066830" y="4893212"/>
              <a:ext cx="6054" cy="48423"/>
            </a:xfrm>
            <a:custGeom>
              <a:avLst/>
              <a:gdLst/>
              <a:ahLst/>
              <a:cxnLst/>
              <a:rect l="0" t="0" r="0" b="0"/>
              <a:pathLst>
                <a:path w="2454" h="19636">
                  <a:moveTo>
                    <a:pt x="1841" y="1841"/>
                  </a:moveTo>
                  <a:lnTo>
                    <a:pt x="1841" y="17796"/>
                  </a:lnTo>
                </a:path>
              </a:pathLst>
            </a:custGeom>
            <a:ln w="12700" cap="rnd">
              <a:solidFill>
                <a:schemeClr val="tx1"/>
              </a:solidFill>
              <a:prstDash val="solid"/>
              <a:round/>
            </a:ln>
          </p:spPr>
          <p:txBody>
            <a:bodyPr/>
            <a:lstStyle/>
            <a:p>
              <a:endParaRPr lang="es-419"/>
            </a:p>
          </p:txBody>
        </p:sp>
        <p:sp>
          <p:nvSpPr>
            <p:cNvPr id="136" name="Freeform: Shape 135">
              <a:extLst>
                <a:ext uri="{FF2B5EF4-FFF2-40B4-BE49-F238E27FC236}">
                  <a16:creationId xmlns:a16="http://schemas.microsoft.com/office/drawing/2014/main" id="{F7A0CC81-C36D-462E-96F0-598F77CADA0C}"/>
                </a:ext>
              </a:extLst>
            </p:cNvPr>
            <p:cNvSpPr/>
            <p:nvPr/>
          </p:nvSpPr>
          <p:spPr>
            <a:xfrm>
              <a:off x="12097095" y="4893212"/>
              <a:ext cx="6054" cy="48423"/>
            </a:xfrm>
            <a:custGeom>
              <a:avLst/>
              <a:gdLst/>
              <a:ahLst/>
              <a:cxnLst/>
              <a:rect l="0" t="0" r="0" b="0"/>
              <a:pathLst>
                <a:path w="2454" h="19636">
                  <a:moveTo>
                    <a:pt x="1841" y="1841"/>
                  </a:moveTo>
                  <a:lnTo>
                    <a:pt x="1841" y="17796"/>
                  </a:lnTo>
                </a:path>
              </a:pathLst>
            </a:custGeom>
            <a:ln w="12700" cap="rnd">
              <a:solidFill>
                <a:schemeClr val="tx1"/>
              </a:solidFill>
              <a:prstDash val="solid"/>
              <a:round/>
            </a:ln>
          </p:spPr>
          <p:txBody>
            <a:bodyPr/>
            <a:lstStyle/>
            <a:p>
              <a:endParaRPr lang="es-419"/>
            </a:p>
          </p:txBody>
        </p:sp>
      </p:grpSp>
      <p:grpSp>
        <p:nvGrpSpPr>
          <p:cNvPr id="1166" name="Group 1165">
            <a:extLst>
              <a:ext uri="{FF2B5EF4-FFF2-40B4-BE49-F238E27FC236}">
                <a16:creationId xmlns:a16="http://schemas.microsoft.com/office/drawing/2014/main" id="{61E8736B-10A4-41E5-A09E-3377E5D797F7}"/>
              </a:ext>
            </a:extLst>
          </p:cNvPr>
          <p:cNvGrpSpPr/>
          <p:nvPr/>
        </p:nvGrpSpPr>
        <p:grpSpPr>
          <a:xfrm>
            <a:off x="6615539" y="5381079"/>
            <a:ext cx="199748" cy="199748"/>
            <a:chOff x="6615539" y="5381079"/>
            <a:chExt cx="199748" cy="199748"/>
          </a:xfrm>
        </p:grpSpPr>
        <p:sp>
          <p:nvSpPr>
            <p:cNvPr id="137" name="Freeform: Shape 136">
              <a:extLst>
                <a:ext uri="{FF2B5EF4-FFF2-40B4-BE49-F238E27FC236}">
                  <a16:creationId xmlns:a16="http://schemas.microsoft.com/office/drawing/2014/main" id="{07B86B3B-9DFC-4EDE-9052-4B973E81C175}"/>
                </a:ext>
              </a:extLst>
            </p:cNvPr>
            <p:cNvSpPr/>
            <p:nvPr/>
          </p:nvSpPr>
          <p:spPr>
            <a:xfrm>
              <a:off x="6615539" y="5381079"/>
              <a:ext cx="199748" cy="199748"/>
            </a:xfrm>
            <a:custGeom>
              <a:avLst/>
              <a:gdLst/>
              <a:ahLst/>
              <a:cxnLst/>
              <a:rect l="0" t="0" r="0" b="0"/>
              <a:pathLst>
                <a:path w="81000" h="81000">
                  <a:moveTo>
                    <a:pt x="80386" y="41114"/>
                  </a:moveTo>
                  <a:cubicBezTo>
                    <a:pt x="80386" y="62804"/>
                    <a:pt x="62803" y="80386"/>
                    <a:pt x="41114" y="80386"/>
                  </a:cubicBezTo>
                  <a:cubicBezTo>
                    <a:pt x="19424" y="80386"/>
                    <a:pt x="1841" y="62804"/>
                    <a:pt x="1841" y="41114"/>
                  </a:cubicBezTo>
                  <a:cubicBezTo>
                    <a:pt x="1841" y="19424"/>
                    <a:pt x="19424" y="1841"/>
                    <a:pt x="41114" y="1841"/>
                  </a:cubicBezTo>
                  <a:cubicBezTo>
                    <a:pt x="62803" y="1841"/>
                    <a:pt x="80386" y="19424"/>
                    <a:pt x="80386" y="41114"/>
                  </a:cubicBezTo>
                  <a:close/>
                </a:path>
              </a:pathLst>
            </a:custGeom>
            <a:noFill/>
            <a:ln w="12700" cap="rnd">
              <a:solidFill>
                <a:schemeClr val="tx1"/>
              </a:solidFill>
              <a:prstDash val="solid"/>
              <a:round/>
            </a:ln>
          </p:spPr>
          <p:txBody>
            <a:bodyPr/>
            <a:lstStyle/>
            <a:p>
              <a:endParaRPr lang="es-419"/>
            </a:p>
          </p:txBody>
        </p:sp>
        <p:sp>
          <p:nvSpPr>
            <p:cNvPr id="138" name="Freeform: Shape 137">
              <a:extLst>
                <a:ext uri="{FF2B5EF4-FFF2-40B4-BE49-F238E27FC236}">
                  <a16:creationId xmlns:a16="http://schemas.microsoft.com/office/drawing/2014/main" id="{B90A02B4-4095-40C1-B1C9-5BD0DDC0D131}"/>
                </a:ext>
              </a:extLst>
            </p:cNvPr>
            <p:cNvSpPr/>
            <p:nvPr/>
          </p:nvSpPr>
          <p:spPr>
            <a:xfrm>
              <a:off x="6670013" y="5507586"/>
              <a:ext cx="90794" cy="18160"/>
            </a:xfrm>
            <a:custGeom>
              <a:avLst/>
              <a:gdLst/>
              <a:ahLst/>
              <a:cxnLst/>
              <a:rect l="0" t="0" r="0" b="0"/>
              <a:pathLst>
                <a:path w="36818" h="7363">
                  <a:moveTo>
                    <a:pt x="36205" y="1841"/>
                  </a:moveTo>
                  <a:lnTo>
                    <a:pt x="35223" y="2332"/>
                  </a:lnTo>
                  <a:cubicBezTo>
                    <a:pt x="25159" y="8468"/>
                    <a:pt x="12641" y="8468"/>
                    <a:pt x="2823" y="2332"/>
                  </a:cubicBezTo>
                  <a:lnTo>
                    <a:pt x="1841" y="1841"/>
                  </a:lnTo>
                </a:path>
              </a:pathLst>
            </a:custGeom>
            <a:noFill/>
            <a:ln w="12700" cap="rnd">
              <a:solidFill>
                <a:schemeClr val="tx1"/>
              </a:solidFill>
              <a:prstDash val="solid"/>
              <a:round/>
            </a:ln>
          </p:spPr>
          <p:txBody>
            <a:bodyPr/>
            <a:lstStyle/>
            <a:p>
              <a:endParaRPr lang="es-419"/>
            </a:p>
          </p:txBody>
        </p:sp>
        <p:sp>
          <p:nvSpPr>
            <p:cNvPr id="139" name="Freeform: Shape 138">
              <a:extLst>
                <a:ext uri="{FF2B5EF4-FFF2-40B4-BE49-F238E27FC236}">
                  <a16:creationId xmlns:a16="http://schemas.microsoft.com/office/drawing/2014/main" id="{C0EDC0B4-CDB7-4DC9-8C3D-FB3C0ADA03AF}"/>
                </a:ext>
              </a:extLst>
            </p:cNvPr>
            <p:cNvSpPr/>
            <p:nvPr/>
          </p:nvSpPr>
          <p:spPr>
            <a:xfrm>
              <a:off x="6670013" y="5441608"/>
              <a:ext cx="36317" cy="18160"/>
            </a:xfrm>
            <a:custGeom>
              <a:avLst/>
              <a:gdLst/>
              <a:ahLst/>
              <a:cxnLst/>
              <a:rect l="0" t="0" r="0" b="0"/>
              <a:pathLst>
                <a:path w="14727" h="7363">
                  <a:moveTo>
                    <a:pt x="1841" y="7486"/>
                  </a:moveTo>
                  <a:lnTo>
                    <a:pt x="7486" y="1841"/>
                  </a:lnTo>
                  <a:lnTo>
                    <a:pt x="13132" y="7486"/>
                  </a:lnTo>
                </a:path>
              </a:pathLst>
            </a:custGeom>
            <a:noFill/>
            <a:ln w="12700" cap="rnd">
              <a:solidFill>
                <a:schemeClr val="tx1"/>
              </a:solidFill>
              <a:prstDash val="solid"/>
              <a:round/>
            </a:ln>
          </p:spPr>
          <p:txBody>
            <a:bodyPr/>
            <a:lstStyle/>
            <a:p>
              <a:endParaRPr lang="es-419"/>
            </a:p>
          </p:txBody>
        </p:sp>
        <p:sp>
          <p:nvSpPr>
            <p:cNvPr id="140" name="Freeform: Shape 139">
              <a:extLst>
                <a:ext uri="{FF2B5EF4-FFF2-40B4-BE49-F238E27FC236}">
                  <a16:creationId xmlns:a16="http://schemas.microsoft.com/office/drawing/2014/main" id="{5C51DD90-1D5E-49C5-9682-9501E89DFF18}"/>
                </a:ext>
              </a:extLst>
            </p:cNvPr>
            <p:cNvSpPr/>
            <p:nvPr/>
          </p:nvSpPr>
          <p:spPr>
            <a:xfrm>
              <a:off x="6726911" y="5441608"/>
              <a:ext cx="36317" cy="18160"/>
            </a:xfrm>
            <a:custGeom>
              <a:avLst/>
              <a:gdLst/>
              <a:ahLst/>
              <a:cxnLst/>
              <a:rect l="0" t="0" r="0" b="0"/>
              <a:pathLst>
                <a:path w="14727" h="7363">
                  <a:moveTo>
                    <a:pt x="1841" y="7486"/>
                  </a:moveTo>
                  <a:lnTo>
                    <a:pt x="7486" y="1841"/>
                  </a:lnTo>
                  <a:lnTo>
                    <a:pt x="13132" y="7486"/>
                  </a:lnTo>
                </a:path>
              </a:pathLst>
            </a:custGeom>
            <a:noFill/>
            <a:ln w="12700" cap="rnd">
              <a:solidFill>
                <a:schemeClr val="tx1"/>
              </a:solidFill>
              <a:prstDash val="solid"/>
              <a:round/>
            </a:ln>
          </p:spPr>
          <p:txBody>
            <a:bodyPr/>
            <a:lstStyle/>
            <a:p>
              <a:endParaRPr lang="es-419"/>
            </a:p>
          </p:txBody>
        </p:sp>
      </p:grpSp>
      <p:grpSp>
        <p:nvGrpSpPr>
          <p:cNvPr id="1072" name="Group 1071">
            <a:extLst>
              <a:ext uri="{FF2B5EF4-FFF2-40B4-BE49-F238E27FC236}">
                <a16:creationId xmlns:a16="http://schemas.microsoft.com/office/drawing/2014/main" id="{C88FAA67-64A9-4267-AB94-A092B9DE2916}"/>
              </a:ext>
            </a:extLst>
          </p:cNvPr>
          <p:cNvGrpSpPr/>
          <p:nvPr/>
        </p:nvGrpSpPr>
        <p:grpSpPr>
          <a:xfrm>
            <a:off x="7818261" y="10895"/>
            <a:ext cx="179166" cy="199750"/>
            <a:chOff x="7818261" y="10895"/>
            <a:chExt cx="179166" cy="199750"/>
          </a:xfrm>
        </p:grpSpPr>
        <p:sp>
          <p:nvSpPr>
            <p:cNvPr id="501" name="Freeform: Shape 500">
              <a:extLst>
                <a:ext uri="{FF2B5EF4-FFF2-40B4-BE49-F238E27FC236}">
                  <a16:creationId xmlns:a16="http://schemas.microsoft.com/office/drawing/2014/main" id="{D5BA0CF3-E7E5-4E95-ADC1-61AC432E417D}"/>
                </a:ext>
              </a:extLst>
            </p:cNvPr>
            <p:cNvSpPr/>
            <p:nvPr/>
          </p:nvSpPr>
          <p:spPr>
            <a:xfrm>
              <a:off x="7888473" y="10895"/>
              <a:ext cx="78688" cy="199748"/>
            </a:xfrm>
            <a:custGeom>
              <a:avLst/>
              <a:gdLst/>
              <a:ahLst/>
              <a:cxnLst/>
              <a:rect l="0" t="0" r="0" b="0"/>
              <a:pathLst>
                <a:path w="31909" h="81000">
                  <a:moveTo>
                    <a:pt x="16568" y="80386"/>
                  </a:moveTo>
                  <a:cubicBezTo>
                    <a:pt x="16568" y="80386"/>
                    <a:pt x="11168" y="65168"/>
                    <a:pt x="30314" y="56332"/>
                  </a:cubicBezTo>
                  <a:cubicBezTo>
                    <a:pt x="30314" y="56332"/>
                    <a:pt x="1841" y="29823"/>
                    <a:pt x="1841" y="1841"/>
                  </a:cubicBezTo>
                </a:path>
              </a:pathLst>
            </a:custGeom>
            <a:noFill/>
            <a:ln w="12700" cap="rnd">
              <a:solidFill>
                <a:schemeClr val="tx1"/>
              </a:solidFill>
              <a:prstDash val="solid"/>
              <a:round/>
            </a:ln>
          </p:spPr>
          <p:txBody>
            <a:bodyPr/>
            <a:lstStyle/>
            <a:p>
              <a:endParaRPr lang="es-419"/>
            </a:p>
          </p:txBody>
        </p:sp>
        <p:sp>
          <p:nvSpPr>
            <p:cNvPr id="502" name="Freeform: Shape 501">
              <a:extLst>
                <a:ext uri="{FF2B5EF4-FFF2-40B4-BE49-F238E27FC236}">
                  <a16:creationId xmlns:a16="http://schemas.microsoft.com/office/drawing/2014/main" id="{8E3AF0E4-3BCD-4156-B837-4973B96BE903}"/>
                </a:ext>
              </a:extLst>
            </p:cNvPr>
            <p:cNvSpPr/>
            <p:nvPr/>
          </p:nvSpPr>
          <p:spPr>
            <a:xfrm>
              <a:off x="7818261" y="10895"/>
              <a:ext cx="78688" cy="199748"/>
            </a:xfrm>
            <a:custGeom>
              <a:avLst/>
              <a:gdLst/>
              <a:ahLst/>
              <a:cxnLst/>
              <a:rect l="0" t="0" r="0" b="0"/>
              <a:pathLst>
                <a:path w="31909" h="81000">
                  <a:moveTo>
                    <a:pt x="15586" y="80386"/>
                  </a:moveTo>
                  <a:cubicBezTo>
                    <a:pt x="15586" y="80386"/>
                    <a:pt x="20986" y="65168"/>
                    <a:pt x="1841" y="56332"/>
                  </a:cubicBezTo>
                  <a:cubicBezTo>
                    <a:pt x="1841" y="56332"/>
                    <a:pt x="30314" y="29823"/>
                    <a:pt x="30314" y="1841"/>
                  </a:cubicBezTo>
                </a:path>
              </a:pathLst>
            </a:custGeom>
            <a:noFill/>
            <a:ln w="12700" cap="rnd">
              <a:solidFill>
                <a:schemeClr val="tx1"/>
              </a:solidFill>
              <a:prstDash val="solid"/>
              <a:round/>
            </a:ln>
          </p:spPr>
          <p:txBody>
            <a:bodyPr/>
            <a:lstStyle/>
            <a:p>
              <a:endParaRPr lang="es-419"/>
            </a:p>
          </p:txBody>
        </p:sp>
        <p:sp>
          <p:nvSpPr>
            <p:cNvPr id="503" name="Freeform: Shape 502">
              <a:extLst>
                <a:ext uri="{FF2B5EF4-FFF2-40B4-BE49-F238E27FC236}">
                  <a16:creationId xmlns:a16="http://schemas.microsoft.com/office/drawing/2014/main" id="{5B5EEFD0-4E45-4A1A-827D-3D0338B191C2}"/>
                </a:ext>
              </a:extLst>
            </p:cNvPr>
            <p:cNvSpPr/>
            <p:nvPr/>
          </p:nvSpPr>
          <p:spPr>
            <a:xfrm>
              <a:off x="7888473" y="10895"/>
              <a:ext cx="6054" cy="121059"/>
            </a:xfrm>
            <a:custGeom>
              <a:avLst/>
              <a:gdLst/>
              <a:ahLst/>
              <a:cxnLst/>
              <a:rect l="0" t="0" r="0" b="0"/>
              <a:pathLst>
                <a:path w="2454" h="49090">
                  <a:moveTo>
                    <a:pt x="1841" y="1841"/>
                  </a:moveTo>
                  <a:lnTo>
                    <a:pt x="1841" y="47250"/>
                  </a:lnTo>
                </a:path>
              </a:pathLst>
            </a:custGeom>
            <a:ln w="12700" cap="rnd">
              <a:solidFill>
                <a:schemeClr val="tx1"/>
              </a:solidFill>
              <a:prstDash val="solid"/>
              <a:round/>
            </a:ln>
          </p:spPr>
          <p:txBody>
            <a:bodyPr/>
            <a:lstStyle/>
            <a:p>
              <a:endParaRPr lang="es-419"/>
            </a:p>
          </p:txBody>
        </p:sp>
        <p:sp>
          <p:nvSpPr>
            <p:cNvPr id="504" name="Freeform: Shape 503">
              <a:extLst>
                <a:ext uri="{FF2B5EF4-FFF2-40B4-BE49-F238E27FC236}">
                  <a16:creationId xmlns:a16="http://schemas.microsoft.com/office/drawing/2014/main" id="{2EF8A01F-C860-4363-BA7A-2AE115563E55}"/>
                </a:ext>
              </a:extLst>
            </p:cNvPr>
            <p:cNvSpPr/>
            <p:nvPr/>
          </p:nvSpPr>
          <p:spPr>
            <a:xfrm>
              <a:off x="7877578" y="122270"/>
              <a:ext cx="30265" cy="30265"/>
            </a:xfrm>
            <a:custGeom>
              <a:avLst/>
              <a:gdLst/>
              <a:ahLst/>
              <a:cxnLst/>
              <a:rect l="0" t="0" r="0" b="0"/>
              <a:pathLst>
                <a:path w="12272" h="12272">
                  <a:moveTo>
                    <a:pt x="10677" y="6259"/>
                  </a:moveTo>
                  <a:cubicBezTo>
                    <a:pt x="10677" y="8699"/>
                    <a:pt x="8699" y="10677"/>
                    <a:pt x="6259" y="10677"/>
                  </a:cubicBezTo>
                  <a:cubicBezTo>
                    <a:pt x="3819" y="10677"/>
                    <a:pt x="1841" y="8699"/>
                    <a:pt x="1841" y="6259"/>
                  </a:cubicBezTo>
                  <a:cubicBezTo>
                    <a:pt x="1841" y="3819"/>
                    <a:pt x="3819" y="1841"/>
                    <a:pt x="6259" y="1841"/>
                  </a:cubicBezTo>
                  <a:cubicBezTo>
                    <a:pt x="8699" y="1841"/>
                    <a:pt x="10677" y="3819"/>
                    <a:pt x="10677" y="6259"/>
                  </a:cubicBezTo>
                  <a:close/>
                </a:path>
              </a:pathLst>
            </a:custGeom>
            <a:noFill/>
            <a:ln w="12700" cap="rnd">
              <a:solidFill>
                <a:schemeClr val="tx1"/>
              </a:solidFill>
              <a:prstDash val="solid"/>
              <a:round/>
            </a:ln>
          </p:spPr>
          <p:txBody>
            <a:bodyPr/>
            <a:lstStyle/>
            <a:p>
              <a:endParaRPr lang="es-419"/>
            </a:p>
          </p:txBody>
        </p:sp>
        <p:sp>
          <p:nvSpPr>
            <p:cNvPr id="505" name="Freeform: Shape 504">
              <a:extLst>
                <a:ext uri="{FF2B5EF4-FFF2-40B4-BE49-F238E27FC236}">
                  <a16:creationId xmlns:a16="http://schemas.microsoft.com/office/drawing/2014/main" id="{52D5D966-571E-4CDC-9AF2-ED5DD4A8E8CE}"/>
                </a:ext>
              </a:extLst>
            </p:cNvPr>
            <p:cNvSpPr/>
            <p:nvPr/>
          </p:nvSpPr>
          <p:spPr>
            <a:xfrm>
              <a:off x="7824919" y="204591"/>
              <a:ext cx="133165" cy="6054"/>
            </a:xfrm>
            <a:custGeom>
              <a:avLst/>
              <a:gdLst/>
              <a:ahLst/>
              <a:cxnLst/>
              <a:rect l="0" t="0" r="0" b="0"/>
              <a:pathLst>
                <a:path w="54000" h="2454">
                  <a:moveTo>
                    <a:pt x="53386" y="1841"/>
                  </a:moveTo>
                  <a:lnTo>
                    <a:pt x="1841" y="1841"/>
                  </a:lnTo>
                </a:path>
              </a:pathLst>
            </a:custGeom>
            <a:ln w="12700" cap="rnd">
              <a:solidFill>
                <a:schemeClr val="tx1"/>
              </a:solidFill>
              <a:prstDash val="solid"/>
              <a:round/>
            </a:ln>
          </p:spPr>
          <p:txBody>
            <a:bodyPr/>
            <a:lstStyle/>
            <a:p>
              <a:endParaRPr lang="es-419"/>
            </a:p>
          </p:txBody>
        </p:sp>
        <p:sp>
          <p:nvSpPr>
            <p:cNvPr id="506" name="Freeform: Shape 505">
              <a:extLst>
                <a:ext uri="{FF2B5EF4-FFF2-40B4-BE49-F238E27FC236}">
                  <a16:creationId xmlns:a16="http://schemas.microsoft.com/office/drawing/2014/main" id="{DF1B3A79-4E13-48D5-BD18-1D246443A0D2}"/>
                </a:ext>
              </a:extLst>
            </p:cNvPr>
            <p:cNvSpPr/>
            <p:nvPr/>
          </p:nvSpPr>
          <p:spPr>
            <a:xfrm>
              <a:off x="7942950" y="36317"/>
              <a:ext cx="54477" cy="6054"/>
            </a:xfrm>
            <a:custGeom>
              <a:avLst/>
              <a:gdLst/>
              <a:ahLst/>
              <a:cxnLst/>
              <a:rect l="0" t="0" r="0" b="0"/>
              <a:pathLst>
                <a:path w="22090" h="2454">
                  <a:moveTo>
                    <a:pt x="1841" y="1841"/>
                  </a:moveTo>
                  <a:lnTo>
                    <a:pt x="22214" y="1841"/>
                  </a:lnTo>
                </a:path>
              </a:pathLst>
            </a:custGeom>
            <a:ln w="12700" cap="rnd">
              <a:solidFill>
                <a:schemeClr val="tx1"/>
              </a:solidFill>
              <a:prstDash val="solid"/>
              <a:round/>
            </a:ln>
          </p:spPr>
          <p:txBody>
            <a:bodyPr/>
            <a:lstStyle/>
            <a:p>
              <a:endParaRPr lang="es-419"/>
            </a:p>
          </p:txBody>
        </p:sp>
      </p:grpSp>
      <p:grpSp>
        <p:nvGrpSpPr>
          <p:cNvPr id="1071" name="Group 1070">
            <a:extLst>
              <a:ext uri="{FF2B5EF4-FFF2-40B4-BE49-F238E27FC236}">
                <a16:creationId xmlns:a16="http://schemas.microsoft.com/office/drawing/2014/main" id="{7610B6C8-17A6-4EFB-A529-8D9D4ABAFA21}"/>
              </a:ext>
            </a:extLst>
          </p:cNvPr>
          <p:cNvGrpSpPr/>
          <p:nvPr/>
        </p:nvGrpSpPr>
        <p:grpSpPr>
          <a:xfrm>
            <a:off x="7238993" y="10895"/>
            <a:ext cx="148296" cy="199750"/>
            <a:chOff x="7238993" y="10895"/>
            <a:chExt cx="148296" cy="199750"/>
          </a:xfrm>
        </p:grpSpPr>
        <p:sp>
          <p:nvSpPr>
            <p:cNvPr id="507" name="Freeform: Shape 506">
              <a:extLst>
                <a:ext uri="{FF2B5EF4-FFF2-40B4-BE49-F238E27FC236}">
                  <a16:creationId xmlns:a16="http://schemas.microsoft.com/office/drawing/2014/main" id="{62906819-ED16-44A2-92F7-7AECA17358E0}"/>
                </a:ext>
              </a:extLst>
            </p:cNvPr>
            <p:cNvSpPr/>
            <p:nvPr/>
          </p:nvSpPr>
          <p:spPr>
            <a:xfrm>
              <a:off x="7308601" y="10895"/>
              <a:ext cx="78688" cy="199748"/>
            </a:xfrm>
            <a:custGeom>
              <a:avLst/>
              <a:gdLst/>
              <a:ahLst/>
              <a:cxnLst/>
              <a:rect l="0" t="0" r="0" b="0"/>
              <a:pathLst>
                <a:path w="31909" h="81000">
                  <a:moveTo>
                    <a:pt x="16568" y="80386"/>
                  </a:moveTo>
                  <a:cubicBezTo>
                    <a:pt x="16568" y="80386"/>
                    <a:pt x="11168" y="65168"/>
                    <a:pt x="30314" y="56332"/>
                  </a:cubicBezTo>
                  <a:cubicBezTo>
                    <a:pt x="30314" y="56332"/>
                    <a:pt x="1841" y="29823"/>
                    <a:pt x="1841" y="1841"/>
                  </a:cubicBezTo>
                </a:path>
              </a:pathLst>
            </a:custGeom>
            <a:noFill/>
            <a:ln w="12700" cap="rnd">
              <a:solidFill>
                <a:schemeClr val="tx1"/>
              </a:solidFill>
              <a:prstDash val="solid"/>
              <a:round/>
            </a:ln>
          </p:spPr>
          <p:txBody>
            <a:bodyPr/>
            <a:lstStyle/>
            <a:p>
              <a:endParaRPr lang="es-419"/>
            </a:p>
          </p:txBody>
        </p:sp>
        <p:sp>
          <p:nvSpPr>
            <p:cNvPr id="508" name="Freeform: Shape 507">
              <a:extLst>
                <a:ext uri="{FF2B5EF4-FFF2-40B4-BE49-F238E27FC236}">
                  <a16:creationId xmlns:a16="http://schemas.microsoft.com/office/drawing/2014/main" id="{8DC13CC1-1CDA-4975-A44B-82399C05FB20}"/>
                </a:ext>
              </a:extLst>
            </p:cNvPr>
            <p:cNvSpPr/>
            <p:nvPr/>
          </p:nvSpPr>
          <p:spPr>
            <a:xfrm>
              <a:off x="7238993" y="10895"/>
              <a:ext cx="78688" cy="199748"/>
            </a:xfrm>
            <a:custGeom>
              <a:avLst/>
              <a:gdLst/>
              <a:ahLst/>
              <a:cxnLst/>
              <a:rect l="0" t="0" r="0" b="0"/>
              <a:pathLst>
                <a:path w="31909" h="81000">
                  <a:moveTo>
                    <a:pt x="15586" y="80386"/>
                  </a:moveTo>
                  <a:cubicBezTo>
                    <a:pt x="15586" y="80386"/>
                    <a:pt x="20986" y="65168"/>
                    <a:pt x="1841" y="56332"/>
                  </a:cubicBezTo>
                  <a:cubicBezTo>
                    <a:pt x="1841" y="56332"/>
                    <a:pt x="30314" y="29823"/>
                    <a:pt x="30314" y="1841"/>
                  </a:cubicBezTo>
                </a:path>
              </a:pathLst>
            </a:custGeom>
            <a:noFill/>
            <a:ln w="12700" cap="rnd">
              <a:solidFill>
                <a:schemeClr val="tx1"/>
              </a:solidFill>
              <a:prstDash val="solid"/>
              <a:round/>
            </a:ln>
          </p:spPr>
          <p:txBody>
            <a:bodyPr/>
            <a:lstStyle/>
            <a:p>
              <a:endParaRPr lang="es-419"/>
            </a:p>
          </p:txBody>
        </p:sp>
        <p:sp>
          <p:nvSpPr>
            <p:cNvPr id="509" name="Freeform: Shape 508">
              <a:extLst>
                <a:ext uri="{FF2B5EF4-FFF2-40B4-BE49-F238E27FC236}">
                  <a16:creationId xmlns:a16="http://schemas.microsoft.com/office/drawing/2014/main" id="{480CBD62-1EAA-4FD0-83BB-3647F31A8E9D}"/>
                </a:ext>
              </a:extLst>
            </p:cNvPr>
            <p:cNvSpPr/>
            <p:nvPr/>
          </p:nvSpPr>
          <p:spPr>
            <a:xfrm>
              <a:off x="7309205" y="10895"/>
              <a:ext cx="6054" cy="121059"/>
            </a:xfrm>
            <a:custGeom>
              <a:avLst/>
              <a:gdLst/>
              <a:ahLst/>
              <a:cxnLst/>
              <a:rect l="0" t="0" r="0" b="0"/>
              <a:pathLst>
                <a:path w="2454" h="49090">
                  <a:moveTo>
                    <a:pt x="1841" y="1841"/>
                  </a:moveTo>
                  <a:lnTo>
                    <a:pt x="1841" y="47250"/>
                  </a:lnTo>
                </a:path>
              </a:pathLst>
            </a:custGeom>
            <a:ln w="12700" cap="rnd">
              <a:solidFill>
                <a:schemeClr val="tx1"/>
              </a:solidFill>
              <a:prstDash val="solid"/>
              <a:round/>
            </a:ln>
          </p:spPr>
          <p:txBody>
            <a:bodyPr/>
            <a:lstStyle/>
            <a:p>
              <a:endParaRPr lang="es-419"/>
            </a:p>
          </p:txBody>
        </p:sp>
        <p:sp>
          <p:nvSpPr>
            <p:cNvPr id="510" name="Freeform: Shape 509">
              <a:extLst>
                <a:ext uri="{FF2B5EF4-FFF2-40B4-BE49-F238E27FC236}">
                  <a16:creationId xmlns:a16="http://schemas.microsoft.com/office/drawing/2014/main" id="{C900B3A3-C2A1-47DF-9988-1E1650298A4B}"/>
                </a:ext>
              </a:extLst>
            </p:cNvPr>
            <p:cNvSpPr/>
            <p:nvPr/>
          </p:nvSpPr>
          <p:spPr>
            <a:xfrm>
              <a:off x="7298310" y="122270"/>
              <a:ext cx="30265" cy="30265"/>
            </a:xfrm>
            <a:custGeom>
              <a:avLst/>
              <a:gdLst/>
              <a:ahLst/>
              <a:cxnLst/>
              <a:rect l="0" t="0" r="0" b="0"/>
              <a:pathLst>
                <a:path w="12272" h="12272">
                  <a:moveTo>
                    <a:pt x="10677" y="6259"/>
                  </a:moveTo>
                  <a:cubicBezTo>
                    <a:pt x="10677" y="8699"/>
                    <a:pt x="8699" y="10677"/>
                    <a:pt x="6259" y="10677"/>
                  </a:cubicBezTo>
                  <a:cubicBezTo>
                    <a:pt x="3819" y="10677"/>
                    <a:pt x="1841" y="8699"/>
                    <a:pt x="1841" y="6259"/>
                  </a:cubicBezTo>
                  <a:cubicBezTo>
                    <a:pt x="1841" y="3819"/>
                    <a:pt x="3819" y="1841"/>
                    <a:pt x="6259" y="1841"/>
                  </a:cubicBezTo>
                  <a:cubicBezTo>
                    <a:pt x="8699" y="1841"/>
                    <a:pt x="10677" y="3819"/>
                    <a:pt x="10677" y="6259"/>
                  </a:cubicBezTo>
                  <a:close/>
                </a:path>
              </a:pathLst>
            </a:custGeom>
            <a:noFill/>
            <a:ln w="12700" cap="rnd">
              <a:solidFill>
                <a:schemeClr val="tx1"/>
              </a:solidFill>
              <a:prstDash val="solid"/>
              <a:round/>
            </a:ln>
          </p:spPr>
          <p:txBody>
            <a:bodyPr/>
            <a:lstStyle/>
            <a:p>
              <a:endParaRPr lang="es-419"/>
            </a:p>
          </p:txBody>
        </p:sp>
        <p:sp>
          <p:nvSpPr>
            <p:cNvPr id="511" name="Freeform: Shape 510">
              <a:extLst>
                <a:ext uri="{FF2B5EF4-FFF2-40B4-BE49-F238E27FC236}">
                  <a16:creationId xmlns:a16="http://schemas.microsoft.com/office/drawing/2014/main" id="{F437FD45-0067-4FF8-B53A-E5657AA53987}"/>
                </a:ext>
              </a:extLst>
            </p:cNvPr>
            <p:cNvSpPr/>
            <p:nvPr/>
          </p:nvSpPr>
          <p:spPr>
            <a:xfrm>
              <a:off x="7245651" y="204591"/>
              <a:ext cx="133165" cy="6054"/>
            </a:xfrm>
            <a:custGeom>
              <a:avLst/>
              <a:gdLst/>
              <a:ahLst/>
              <a:cxnLst/>
              <a:rect l="0" t="0" r="0" b="0"/>
              <a:pathLst>
                <a:path w="54000" h="2454">
                  <a:moveTo>
                    <a:pt x="53386" y="1841"/>
                  </a:moveTo>
                  <a:lnTo>
                    <a:pt x="1841" y="1841"/>
                  </a:lnTo>
                </a:path>
              </a:pathLst>
            </a:custGeom>
            <a:ln w="12700" cap="rnd">
              <a:solidFill>
                <a:schemeClr val="tx1"/>
              </a:solidFill>
              <a:prstDash val="solid"/>
              <a:round/>
            </a:ln>
          </p:spPr>
          <p:txBody>
            <a:bodyPr/>
            <a:lstStyle/>
            <a:p>
              <a:endParaRPr lang="es-419"/>
            </a:p>
          </p:txBody>
        </p:sp>
      </p:grpSp>
      <p:grpSp>
        <p:nvGrpSpPr>
          <p:cNvPr id="1075" name="Group 1074">
            <a:extLst>
              <a:ext uri="{FF2B5EF4-FFF2-40B4-BE49-F238E27FC236}">
                <a16:creationId xmlns:a16="http://schemas.microsoft.com/office/drawing/2014/main" id="{3435F91B-B930-432F-A97C-70BA8F206929}"/>
              </a:ext>
            </a:extLst>
          </p:cNvPr>
          <p:cNvGrpSpPr/>
          <p:nvPr/>
        </p:nvGrpSpPr>
        <p:grpSpPr>
          <a:xfrm>
            <a:off x="9596904" y="9620"/>
            <a:ext cx="205802" cy="205802"/>
            <a:chOff x="9596904" y="9620"/>
            <a:chExt cx="205802" cy="205802"/>
          </a:xfrm>
        </p:grpSpPr>
        <p:sp>
          <p:nvSpPr>
            <p:cNvPr id="512" name="Freeform: Shape 511">
              <a:extLst>
                <a:ext uri="{FF2B5EF4-FFF2-40B4-BE49-F238E27FC236}">
                  <a16:creationId xmlns:a16="http://schemas.microsoft.com/office/drawing/2014/main" id="{ED39AE7A-9EC0-4C28-B1B1-0D89EB78A5C7}"/>
                </a:ext>
              </a:extLst>
            </p:cNvPr>
            <p:cNvSpPr/>
            <p:nvPr/>
          </p:nvSpPr>
          <p:spPr>
            <a:xfrm>
              <a:off x="9596904" y="9620"/>
              <a:ext cx="205802" cy="205802"/>
            </a:xfrm>
            <a:custGeom>
              <a:avLst/>
              <a:gdLst/>
              <a:ahLst/>
              <a:cxnLst/>
              <a:rect l="0" t="0" r="0" b="0"/>
              <a:pathLst>
                <a:path w="83454" h="83454">
                  <a:moveTo>
                    <a:pt x="27419" y="81222"/>
                  </a:moveTo>
                  <a:lnTo>
                    <a:pt x="2603" y="56400"/>
                  </a:lnTo>
                  <a:lnTo>
                    <a:pt x="56415" y="2603"/>
                  </a:lnTo>
                  <a:lnTo>
                    <a:pt x="81231" y="27426"/>
                  </a:lnTo>
                  <a:close/>
                </a:path>
              </a:pathLst>
            </a:custGeom>
            <a:noFill/>
            <a:ln w="12700" cap="rnd">
              <a:solidFill>
                <a:schemeClr val="tx1"/>
              </a:solidFill>
              <a:prstDash val="solid"/>
              <a:round/>
            </a:ln>
          </p:spPr>
          <p:txBody>
            <a:bodyPr/>
            <a:lstStyle/>
            <a:p>
              <a:endParaRPr lang="es-419"/>
            </a:p>
          </p:txBody>
        </p:sp>
        <p:sp>
          <p:nvSpPr>
            <p:cNvPr id="513" name="Freeform: Shape 512">
              <a:extLst>
                <a:ext uri="{FF2B5EF4-FFF2-40B4-BE49-F238E27FC236}">
                  <a16:creationId xmlns:a16="http://schemas.microsoft.com/office/drawing/2014/main" id="{76A2C924-BF36-4B0E-B48A-39A199C2C45E}"/>
                </a:ext>
              </a:extLst>
            </p:cNvPr>
            <p:cNvSpPr/>
            <p:nvPr/>
          </p:nvSpPr>
          <p:spPr>
            <a:xfrm>
              <a:off x="9708598" y="33898"/>
              <a:ext cx="24211" cy="24211"/>
            </a:xfrm>
            <a:custGeom>
              <a:avLst/>
              <a:gdLst/>
              <a:ahLst/>
              <a:cxnLst/>
              <a:rect l="0" t="0" r="0" b="0"/>
              <a:pathLst>
                <a:path w="9818" h="9818">
                  <a:moveTo>
                    <a:pt x="1841" y="1841"/>
                  </a:moveTo>
                  <a:lnTo>
                    <a:pt x="7977" y="7977"/>
                  </a:lnTo>
                </a:path>
              </a:pathLst>
            </a:custGeom>
            <a:ln w="12700" cap="rnd">
              <a:solidFill>
                <a:schemeClr val="tx1"/>
              </a:solidFill>
              <a:prstDash val="solid"/>
              <a:round/>
            </a:ln>
          </p:spPr>
          <p:txBody>
            <a:bodyPr/>
            <a:lstStyle/>
            <a:p>
              <a:endParaRPr lang="es-419"/>
            </a:p>
          </p:txBody>
        </p:sp>
        <p:sp>
          <p:nvSpPr>
            <p:cNvPr id="514" name="Freeform: Shape 513">
              <a:extLst>
                <a:ext uri="{FF2B5EF4-FFF2-40B4-BE49-F238E27FC236}">
                  <a16:creationId xmlns:a16="http://schemas.microsoft.com/office/drawing/2014/main" id="{CA695D58-4B35-49B7-8974-3038EDFD231E}"/>
                </a:ext>
              </a:extLst>
            </p:cNvPr>
            <p:cNvSpPr/>
            <p:nvPr/>
          </p:nvSpPr>
          <p:spPr>
            <a:xfrm>
              <a:off x="9686808" y="55688"/>
              <a:ext cx="30265" cy="30265"/>
            </a:xfrm>
            <a:custGeom>
              <a:avLst/>
              <a:gdLst/>
              <a:ahLst/>
              <a:cxnLst/>
              <a:rect l="0" t="0" r="0" b="0"/>
              <a:pathLst>
                <a:path w="12272" h="12272">
                  <a:moveTo>
                    <a:pt x="1841" y="1841"/>
                  </a:moveTo>
                  <a:lnTo>
                    <a:pt x="11905" y="11659"/>
                  </a:lnTo>
                </a:path>
              </a:pathLst>
            </a:custGeom>
            <a:ln w="12700" cap="rnd">
              <a:solidFill>
                <a:schemeClr val="tx1"/>
              </a:solidFill>
              <a:prstDash val="solid"/>
              <a:round/>
            </a:ln>
          </p:spPr>
          <p:txBody>
            <a:bodyPr/>
            <a:lstStyle/>
            <a:p>
              <a:endParaRPr lang="es-419"/>
            </a:p>
          </p:txBody>
        </p:sp>
        <p:sp>
          <p:nvSpPr>
            <p:cNvPr id="515" name="Freeform: Shape 514">
              <a:extLst>
                <a:ext uri="{FF2B5EF4-FFF2-40B4-BE49-F238E27FC236}">
                  <a16:creationId xmlns:a16="http://schemas.microsoft.com/office/drawing/2014/main" id="{71698AA1-D082-430C-AB48-1233FF2D354B}"/>
                </a:ext>
              </a:extLst>
            </p:cNvPr>
            <p:cNvSpPr/>
            <p:nvPr/>
          </p:nvSpPr>
          <p:spPr>
            <a:xfrm>
              <a:off x="9665018" y="77477"/>
              <a:ext cx="24211" cy="24211"/>
            </a:xfrm>
            <a:custGeom>
              <a:avLst/>
              <a:gdLst/>
              <a:ahLst/>
              <a:cxnLst/>
              <a:rect l="0" t="0" r="0" b="0"/>
              <a:pathLst>
                <a:path w="9818" h="9818">
                  <a:moveTo>
                    <a:pt x="1841" y="1841"/>
                  </a:moveTo>
                  <a:lnTo>
                    <a:pt x="7977" y="7977"/>
                  </a:lnTo>
                </a:path>
              </a:pathLst>
            </a:custGeom>
            <a:ln w="12700" cap="rnd">
              <a:solidFill>
                <a:schemeClr val="tx1"/>
              </a:solidFill>
              <a:prstDash val="solid"/>
              <a:round/>
            </a:ln>
          </p:spPr>
          <p:txBody>
            <a:bodyPr/>
            <a:lstStyle/>
            <a:p>
              <a:endParaRPr lang="es-419"/>
            </a:p>
          </p:txBody>
        </p:sp>
        <p:sp>
          <p:nvSpPr>
            <p:cNvPr id="516" name="Freeform: Shape 515">
              <a:extLst>
                <a:ext uri="{FF2B5EF4-FFF2-40B4-BE49-F238E27FC236}">
                  <a16:creationId xmlns:a16="http://schemas.microsoft.com/office/drawing/2014/main" id="{132506D7-3A13-4FFD-AC84-F0556D9AD07E}"/>
                </a:ext>
              </a:extLst>
            </p:cNvPr>
            <p:cNvSpPr/>
            <p:nvPr/>
          </p:nvSpPr>
          <p:spPr>
            <a:xfrm>
              <a:off x="9643226" y="99270"/>
              <a:ext cx="30265" cy="30265"/>
            </a:xfrm>
            <a:custGeom>
              <a:avLst/>
              <a:gdLst/>
              <a:ahLst/>
              <a:cxnLst/>
              <a:rect l="0" t="0" r="0" b="0"/>
              <a:pathLst>
                <a:path w="12272" h="12272">
                  <a:moveTo>
                    <a:pt x="1841" y="1841"/>
                  </a:moveTo>
                  <a:lnTo>
                    <a:pt x="11905" y="11904"/>
                  </a:lnTo>
                </a:path>
              </a:pathLst>
            </a:custGeom>
            <a:ln w="12700" cap="rnd">
              <a:solidFill>
                <a:schemeClr val="tx1"/>
              </a:solidFill>
              <a:prstDash val="solid"/>
              <a:round/>
            </a:ln>
          </p:spPr>
          <p:txBody>
            <a:bodyPr/>
            <a:lstStyle/>
            <a:p>
              <a:endParaRPr lang="es-419"/>
            </a:p>
          </p:txBody>
        </p:sp>
        <p:sp>
          <p:nvSpPr>
            <p:cNvPr id="517" name="Freeform: Shape 516">
              <a:extLst>
                <a:ext uri="{FF2B5EF4-FFF2-40B4-BE49-F238E27FC236}">
                  <a16:creationId xmlns:a16="http://schemas.microsoft.com/office/drawing/2014/main" id="{F4780B1A-71CB-4EF7-8D91-E0312CAA8B25}"/>
                </a:ext>
              </a:extLst>
            </p:cNvPr>
            <p:cNvSpPr/>
            <p:nvPr/>
          </p:nvSpPr>
          <p:spPr>
            <a:xfrm>
              <a:off x="9621436" y="121059"/>
              <a:ext cx="24211" cy="24211"/>
            </a:xfrm>
            <a:custGeom>
              <a:avLst/>
              <a:gdLst/>
              <a:ahLst/>
              <a:cxnLst/>
              <a:rect l="0" t="0" r="0" b="0"/>
              <a:pathLst>
                <a:path w="9818" h="9818">
                  <a:moveTo>
                    <a:pt x="1841" y="1841"/>
                  </a:moveTo>
                  <a:lnTo>
                    <a:pt x="7977" y="7977"/>
                  </a:lnTo>
                </a:path>
              </a:pathLst>
            </a:custGeom>
            <a:ln w="12700" cap="rnd">
              <a:solidFill>
                <a:schemeClr val="tx1"/>
              </a:solidFill>
              <a:prstDash val="solid"/>
              <a:round/>
            </a:ln>
          </p:spPr>
          <p:txBody>
            <a:bodyPr/>
            <a:lstStyle/>
            <a:p>
              <a:endParaRPr lang="es-419"/>
            </a:p>
          </p:txBody>
        </p:sp>
      </p:grpSp>
      <p:grpSp>
        <p:nvGrpSpPr>
          <p:cNvPr id="1076" name="Group 1075">
            <a:extLst>
              <a:ext uri="{FF2B5EF4-FFF2-40B4-BE49-F238E27FC236}">
                <a16:creationId xmlns:a16="http://schemas.microsoft.com/office/drawing/2014/main" id="{CD4C162F-49F1-4AA4-B73D-A227182A9AC5}"/>
              </a:ext>
            </a:extLst>
          </p:cNvPr>
          <p:cNvGrpSpPr/>
          <p:nvPr/>
        </p:nvGrpSpPr>
        <p:grpSpPr>
          <a:xfrm>
            <a:off x="10198283" y="64768"/>
            <a:ext cx="193693" cy="90794"/>
            <a:chOff x="10198283" y="64768"/>
            <a:chExt cx="193693" cy="90794"/>
          </a:xfrm>
        </p:grpSpPr>
        <p:sp>
          <p:nvSpPr>
            <p:cNvPr id="518" name="Freeform: Shape 517">
              <a:extLst>
                <a:ext uri="{FF2B5EF4-FFF2-40B4-BE49-F238E27FC236}">
                  <a16:creationId xmlns:a16="http://schemas.microsoft.com/office/drawing/2014/main" id="{63343913-19B9-428C-B7E9-400D382F1359}"/>
                </a:ext>
              </a:extLst>
            </p:cNvPr>
            <p:cNvSpPr/>
            <p:nvPr/>
          </p:nvSpPr>
          <p:spPr>
            <a:xfrm>
              <a:off x="10198283" y="64768"/>
              <a:ext cx="193693" cy="90794"/>
            </a:xfrm>
            <a:custGeom>
              <a:avLst/>
              <a:gdLst/>
              <a:ahLst/>
              <a:cxnLst/>
              <a:rect l="0" t="0" r="0" b="0"/>
              <a:pathLst>
                <a:path w="78545" h="36818">
                  <a:moveTo>
                    <a:pt x="1841" y="1841"/>
                  </a:moveTo>
                  <a:lnTo>
                    <a:pt x="77932" y="1841"/>
                  </a:lnTo>
                  <a:lnTo>
                    <a:pt x="77932" y="36941"/>
                  </a:lnTo>
                  <a:lnTo>
                    <a:pt x="1841" y="36941"/>
                  </a:lnTo>
                  <a:close/>
                </a:path>
              </a:pathLst>
            </a:custGeom>
            <a:noFill/>
            <a:ln w="12700" cap="rnd">
              <a:solidFill>
                <a:schemeClr val="tx1"/>
              </a:solidFill>
              <a:prstDash val="solid"/>
              <a:round/>
            </a:ln>
          </p:spPr>
          <p:txBody>
            <a:bodyPr/>
            <a:lstStyle/>
            <a:p>
              <a:endParaRPr lang="es-419"/>
            </a:p>
          </p:txBody>
        </p:sp>
        <p:sp>
          <p:nvSpPr>
            <p:cNvPr id="519" name="Freeform: Shape 518">
              <a:extLst>
                <a:ext uri="{FF2B5EF4-FFF2-40B4-BE49-F238E27FC236}">
                  <a16:creationId xmlns:a16="http://schemas.microsoft.com/office/drawing/2014/main" id="{C4B663C1-C392-4195-8574-F91DD164CB92}"/>
                </a:ext>
              </a:extLst>
            </p:cNvPr>
            <p:cNvSpPr/>
            <p:nvPr/>
          </p:nvSpPr>
          <p:spPr>
            <a:xfrm>
              <a:off x="10353844" y="64768"/>
              <a:ext cx="6054" cy="30265"/>
            </a:xfrm>
            <a:custGeom>
              <a:avLst/>
              <a:gdLst/>
              <a:ahLst/>
              <a:cxnLst/>
              <a:rect l="0" t="0" r="0" b="0"/>
              <a:pathLst>
                <a:path w="2454" h="12272">
                  <a:moveTo>
                    <a:pt x="1841" y="1841"/>
                  </a:moveTo>
                  <a:lnTo>
                    <a:pt x="1841" y="10432"/>
                  </a:lnTo>
                </a:path>
              </a:pathLst>
            </a:custGeom>
            <a:ln w="12700" cap="rnd">
              <a:solidFill>
                <a:schemeClr val="tx1"/>
              </a:solidFill>
              <a:prstDash val="solid"/>
              <a:round/>
            </a:ln>
          </p:spPr>
          <p:txBody>
            <a:bodyPr/>
            <a:lstStyle/>
            <a:p>
              <a:endParaRPr lang="es-419"/>
            </a:p>
          </p:txBody>
        </p:sp>
        <p:sp>
          <p:nvSpPr>
            <p:cNvPr id="520" name="Freeform: Shape 519">
              <a:extLst>
                <a:ext uri="{FF2B5EF4-FFF2-40B4-BE49-F238E27FC236}">
                  <a16:creationId xmlns:a16="http://schemas.microsoft.com/office/drawing/2014/main" id="{5E8FFDC7-D4BE-41BB-8519-706565CBE5B9}"/>
                </a:ext>
              </a:extLst>
            </p:cNvPr>
            <p:cNvSpPr/>
            <p:nvPr/>
          </p:nvSpPr>
          <p:spPr>
            <a:xfrm>
              <a:off x="10322974" y="64768"/>
              <a:ext cx="6054" cy="42371"/>
            </a:xfrm>
            <a:custGeom>
              <a:avLst/>
              <a:gdLst/>
              <a:ahLst/>
              <a:cxnLst/>
              <a:rect l="0" t="0" r="0" b="0"/>
              <a:pathLst>
                <a:path w="2454" h="17181">
                  <a:moveTo>
                    <a:pt x="1841" y="1841"/>
                  </a:moveTo>
                  <a:lnTo>
                    <a:pt x="1841" y="15832"/>
                  </a:lnTo>
                </a:path>
              </a:pathLst>
            </a:custGeom>
            <a:ln w="12700" cap="rnd">
              <a:solidFill>
                <a:schemeClr val="tx1"/>
              </a:solidFill>
              <a:prstDash val="solid"/>
              <a:round/>
            </a:ln>
          </p:spPr>
          <p:txBody>
            <a:bodyPr/>
            <a:lstStyle/>
            <a:p>
              <a:endParaRPr lang="es-419"/>
            </a:p>
          </p:txBody>
        </p:sp>
        <p:sp>
          <p:nvSpPr>
            <p:cNvPr id="521" name="Freeform: Shape 520">
              <a:extLst>
                <a:ext uri="{FF2B5EF4-FFF2-40B4-BE49-F238E27FC236}">
                  <a16:creationId xmlns:a16="http://schemas.microsoft.com/office/drawing/2014/main" id="{E0A73887-7053-426F-AF28-86A0AFED7C3A}"/>
                </a:ext>
              </a:extLst>
            </p:cNvPr>
            <p:cNvSpPr/>
            <p:nvPr/>
          </p:nvSpPr>
          <p:spPr>
            <a:xfrm>
              <a:off x="10292105" y="64768"/>
              <a:ext cx="6054" cy="30265"/>
            </a:xfrm>
            <a:custGeom>
              <a:avLst/>
              <a:gdLst/>
              <a:ahLst/>
              <a:cxnLst/>
              <a:rect l="0" t="0" r="0" b="0"/>
              <a:pathLst>
                <a:path w="2454" h="12272">
                  <a:moveTo>
                    <a:pt x="1841" y="1841"/>
                  </a:moveTo>
                  <a:lnTo>
                    <a:pt x="1841" y="10432"/>
                  </a:lnTo>
                </a:path>
              </a:pathLst>
            </a:custGeom>
            <a:ln w="12700" cap="rnd">
              <a:solidFill>
                <a:schemeClr val="tx1"/>
              </a:solidFill>
              <a:prstDash val="solid"/>
              <a:round/>
            </a:ln>
          </p:spPr>
          <p:txBody>
            <a:bodyPr/>
            <a:lstStyle/>
            <a:p>
              <a:endParaRPr lang="es-419"/>
            </a:p>
          </p:txBody>
        </p:sp>
        <p:sp>
          <p:nvSpPr>
            <p:cNvPr id="522" name="Freeform: Shape 521">
              <a:extLst>
                <a:ext uri="{FF2B5EF4-FFF2-40B4-BE49-F238E27FC236}">
                  <a16:creationId xmlns:a16="http://schemas.microsoft.com/office/drawing/2014/main" id="{F31C898A-5122-420A-B635-B8AB8ACDDA69}"/>
                </a:ext>
              </a:extLst>
            </p:cNvPr>
            <p:cNvSpPr/>
            <p:nvPr/>
          </p:nvSpPr>
          <p:spPr>
            <a:xfrm>
              <a:off x="10261233" y="64768"/>
              <a:ext cx="6054" cy="42371"/>
            </a:xfrm>
            <a:custGeom>
              <a:avLst/>
              <a:gdLst/>
              <a:ahLst/>
              <a:cxnLst/>
              <a:rect l="0" t="0" r="0" b="0"/>
              <a:pathLst>
                <a:path w="2454" h="17181">
                  <a:moveTo>
                    <a:pt x="1841" y="1841"/>
                  </a:moveTo>
                  <a:lnTo>
                    <a:pt x="1841" y="15832"/>
                  </a:lnTo>
                </a:path>
              </a:pathLst>
            </a:custGeom>
            <a:ln w="12700" cap="rnd">
              <a:solidFill>
                <a:schemeClr val="tx1"/>
              </a:solidFill>
              <a:prstDash val="solid"/>
              <a:round/>
            </a:ln>
          </p:spPr>
          <p:txBody>
            <a:bodyPr/>
            <a:lstStyle/>
            <a:p>
              <a:endParaRPr lang="es-419"/>
            </a:p>
          </p:txBody>
        </p:sp>
        <p:sp>
          <p:nvSpPr>
            <p:cNvPr id="523" name="Freeform: Shape 522">
              <a:extLst>
                <a:ext uri="{FF2B5EF4-FFF2-40B4-BE49-F238E27FC236}">
                  <a16:creationId xmlns:a16="http://schemas.microsoft.com/office/drawing/2014/main" id="{C605A4D2-48DD-4AAA-8F5D-E95FD1D031CB}"/>
                </a:ext>
              </a:extLst>
            </p:cNvPr>
            <p:cNvSpPr/>
            <p:nvPr/>
          </p:nvSpPr>
          <p:spPr>
            <a:xfrm>
              <a:off x="10230363" y="64768"/>
              <a:ext cx="6054" cy="30265"/>
            </a:xfrm>
            <a:custGeom>
              <a:avLst/>
              <a:gdLst/>
              <a:ahLst/>
              <a:cxnLst/>
              <a:rect l="0" t="0" r="0" b="0"/>
              <a:pathLst>
                <a:path w="2454" h="12272">
                  <a:moveTo>
                    <a:pt x="1841" y="1841"/>
                  </a:moveTo>
                  <a:lnTo>
                    <a:pt x="1841" y="10432"/>
                  </a:lnTo>
                </a:path>
              </a:pathLst>
            </a:custGeom>
            <a:ln w="12700" cap="rnd">
              <a:solidFill>
                <a:schemeClr val="tx1"/>
              </a:solidFill>
              <a:prstDash val="solid"/>
              <a:round/>
            </a:ln>
          </p:spPr>
          <p:txBody>
            <a:bodyPr/>
            <a:lstStyle/>
            <a:p>
              <a:endParaRPr lang="es-419"/>
            </a:p>
          </p:txBody>
        </p:sp>
      </p:grpSp>
      <p:grpSp>
        <p:nvGrpSpPr>
          <p:cNvPr id="1074" name="Group 1073">
            <a:extLst>
              <a:ext uri="{FF2B5EF4-FFF2-40B4-BE49-F238E27FC236}">
                <a16:creationId xmlns:a16="http://schemas.microsoft.com/office/drawing/2014/main" id="{28B9705A-D78B-4E0E-908D-2BA88F3650D0}"/>
              </a:ext>
            </a:extLst>
          </p:cNvPr>
          <p:cNvGrpSpPr/>
          <p:nvPr/>
        </p:nvGrpSpPr>
        <p:grpSpPr>
          <a:xfrm>
            <a:off x="9005245" y="0"/>
            <a:ext cx="196721" cy="221540"/>
            <a:chOff x="9005245" y="0"/>
            <a:chExt cx="196721" cy="221540"/>
          </a:xfrm>
        </p:grpSpPr>
        <p:sp>
          <p:nvSpPr>
            <p:cNvPr id="524" name="Freeform: Shape 523">
              <a:extLst>
                <a:ext uri="{FF2B5EF4-FFF2-40B4-BE49-F238E27FC236}">
                  <a16:creationId xmlns:a16="http://schemas.microsoft.com/office/drawing/2014/main" id="{076384A7-4CB6-4205-88B2-41AA92E3C271}"/>
                </a:ext>
              </a:extLst>
            </p:cNvPr>
            <p:cNvSpPr/>
            <p:nvPr/>
          </p:nvSpPr>
          <p:spPr>
            <a:xfrm>
              <a:off x="9074853" y="21792"/>
              <a:ext cx="78688" cy="199748"/>
            </a:xfrm>
            <a:custGeom>
              <a:avLst/>
              <a:gdLst/>
              <a:ahLst/>
              <a:cxnLst/>
              <a:rect l="0" t="0" r="0" b="0"/>
              <a:pathLst>
                <a:path w="31909" h="81000">
                  <a:moveTo>
                    <a:pt x="16568" y="80386"/>
                  </a:moveTo>
                  <a:cubicBezTo>
                    <a:pt x="16568" y="80386"/>
                    <a:pt x="11168" y="65168"/>
                    <a:pt x="30314" y="56332"/>
                  </a:cubicBezTo>
                  <a:cubicBezTo>
                    <a:pt x="30314" y="56332"/>
                    <a:pt x="1841" y="29822"/>
                    <a:pt x="1841" y="1841"/>
                  </a:cubicBezTo>
                </a:path>
              </a:pathLst>
            </a:custGeom>
            <a:noFill/>
            <a:ln w="12700" cap="rnd">
              <a:solidFill>
                <a:schemeClr val="tx1"/>
              </a:solidFill>
              <a:prstDash val="solid"/>
              <a:round/>
            </a:ln>
          </p:spPr>
          <p:txBody>
            <a:bodyPr/>
            <a:lstStyle/>
            <a:p>
              <a:endParaRPr lang="es-419"/>
            </a:p>
          </p:txBody>
        </p:sp>
        <p:sp>
          <p:nvSpPr>
            <p:cNvPr id="525" name="Freeform: Shape 524">
              <a:extLst>
                <a:ext uri="{FF2B5EF4-FFF2-40B4-BE49-F238E27FC236}">
                  <a16:creationId xmlns:a16="http://schemas.microsoft.com/office/drawing/2014/main" id="{611E18E2-C3CC-4B2E-9728-01E895990F0C}"/>
                </a:ext>
              </a:extLst>
            </p:cNvPr>
            <p:cNvSpPr/>
            <p:nvPr/>
          </p:nvSpPr>
          <p:spPr>
            <a:xfrm>
              <a:off x="9005245" y="21792"/>
              <a:ext cx="78688" cy="199748"/>
            </a:xfrm>
            <a:custGeom>
              <a:avLst/>
              <a:gdLst/>
              <a:ahLst/>
              <a:cxnLst/>
              <a:rect l="0" t="0" r="0" b="0"/>
              <a:pathLst>
                <a:path w="31909" h="81000">
                  <a:moveTo>
                    <a:pt x="15586" y="80386"/>
                  </a:moveTo>
                  <a:cubicBezTo>
                    <a:pt x="15586" y="80386"/>
                    <a:pt x="20986" y="65168"/>
                    <a:pt x="1841" y="56332"/>
                  </a:cubicBezTo>
                  <a:cubicBezTo>
                    <a:pt x="1841" y="56332"/>
                    <a:pt x="30314" y="29822"/>
                    <a:pt x="30314" y="1841"/>
                  </a:cubicBezTo>
                </a:path>
              </a:pathLst>
            </a:custGeom>
            <a:noFill/>
            <a:ln w="12700" cap="rnd">
              <a:solidFill>
                <a:schemeClr val="tx1"/>
              </a:solidFill>
              <a:prstDash val="solid"/>
              <a:round/>
            </a:ln>
          </p:spPr>
          <p:txBody>
            <a:bodyPr/>
            <a:lstStyle/>
            <a:p>
              <a:endParaRPr lang="es-419"/>
            </a:p>
          </p:txBody>
        </p:sp>
        <p:sp>
          <p:nvSpPr>
            <p:cNvPr id="526" name="Freeform: Shape 525">
              <a:extLst>
                <a:ext uri="{FF2B5EF4-FFF2-40B4-BE49-F238E27FC236}">
                  <a16:creationId xmlns:a16="http://schemas.microsoft.com/office/drawing/2014/main" id="{5777F94F-1E99-4218-9654-2F46D18554DE}"/>
                </a:ext>
              </a:extLst>
            </p:cNvPr>
            <p:cNvSpPr/>
            <p:nvPr/>
          </p:nvSpPr>
          <p:spPr>
            <a:xfrm>
              <a:off x="9074853" y="21792"/>
              <a:ext cx="6054" cy="115005"/>
            </a:xfrm>
            <a:custGeom>
              <a:avLst/>
              <a:gdLst/>
              <a:ahLst/>
              <a:cxnLst/>
              <a:rect l="0" t="0" r="0" b="0"/>
              <a:pathLst>
                <a:path w="2454" h="46636">
                  <a:moveTo>
                    <a:pt x="1841" y="1841"/>
                  </a:moveTo>
                  <a:lnTo>
                    <a:pt x="1841" y="47004"/>
                  </a:lnTo>
                </a:path>
              </a:pathLst>
            </a:custGeom>
            <a:ln w="12700" cap="rnd">
              <a:solidFill>
                <a:schemeClr val="tx1"/>
              </a:solidFill>
              <a:prstDash val="solid"/>
              <a:round/>
            </a:ln>
          </p:spPr>
          <p:txBody>
            <a:bodyPr/>
            <a:lstStyle/>
            <a:p>
              <a:endParaRPr lang="es-419"/>
            </a:p>
          </p:txBody>
        </p:sp>
        <p:sp>
          <p:nvSpPr>
            <p:cNvPr id="527" name="Freeform: Shape 526">
              <a:extLst>
                <a:ext uri="{FF2B5EF4-FFF2-40B4-BE49-F238E27FC236}">
                  <a16:creationId xmlns:a16="http://schemas.microsoft.com/office/drawing/2014/main" id="{AEFBF67A-4D6F-4DD3-ABA9-A703650C399F}"/>
                </a:ext>
              </a:extLst>
            </p:cNvPr>
            <p:cNvSpPr/>
            <p:nvPr/>
          </p:nvSpPr>
          <p:spPr>
            <a:xfrm>
              <a:off x="9063958" y="133165"/>
              <a:ext cx="30265" cy="30265"/>
            </a:xfrm>
            <a:custGeom>
              <a:avLst/>
              <a:gdLst/>
              <a:ahLst/>
              <a:cxnLst/>
              <a:rect l="0" t="0" r="0" b="0"/>
              <a:pathLst>
                <a:path w="12272" h="12272">
                  <a:moveTo>
                    <a:pt x="10677" y="6259"/>
                  </a:moveTo>
                  <a:cubicBezTo>
                    <a:pt x="10677" y="8699"/>
                    <a:pt x="8699" y="10677"/>
                    <a:pt x="6259" y="10677"/>
                  </a:cubicBezTo>
                  <a:cubicBezTo>
                    <a:pt x="3819" y="10677"/>
                    <a:pt x="1841" y="8699"/>
                    <a:pt x="1841" y="6259"/>
                  </a:cubicBezTo>
                  <a:cubicBezTo>
                    <a:pt x="1841" y="3819"/>
                    <a:pt x="3819" y="1841"/>
                    <a:pt x="6259" y="1841"/>
                  </a:cubicBezTo>
                  <a:cubicBezTo>
                    <a:pt x="8699" y="1841"/>
                    <a:pt x="10677" y="3819"/>
                    <a:pt x="10677" y="6259"/>
                  </a:cubicBezTo>
                  <a:close/>
                </a:path>
              </a:pathLst>
            </a:custGeom>
            <a:noFill/>
            <a:ln w="12700" cap="rnd">
              <a:solidFill>
                <a:schemeClr val="tx1"/>
              </a:solidFill>
              <a:prstDash val="solid"/>
              <a:round/>
            </a:ln>
          </p:spPr>
          <p:txBody>
            <a:bodyPr/>
            <a:lstStyle/>
            <a:p>
              <a:endParaRPr lang="es-419"/>
            </a:p>
          </p:txBody>
        </p:sp>
        <p:sp>
          <p:nvSpPr>
            <p:cNvPr id="528" name="Freeform: Shape 527">
              <a:extLst>
                <a:ext uri="{FF2B5EF4-FFF2-40B4-BE49-F238E27FC236}">
                  <a16:creationId xmlns:a16="http://schemas.microsoft.com/office/drawing/2014/main" id="{BB6E4EAF-7678-4F62-A7DC-17B7063EFFB9}"/>
                </a:ext>
              </a:extLst>
            </p:cNvPr>
            <p:cNvSpPr/>
            <p:nvPr/>
          </p:nvSpPr>
          <p:spPr>
            <a:xfrm>
              <a:off x="9171701" y="0"/>
              <a:ext cx="30265" cy="30265"/>
            </a:xfrm>
            <a:custGeom>
              <a:avLst/>
              <a:gdLst/>
              <a:ahLst/>
              <a:cxnLst/>
              <a:rect l="0" t="0" r="0" b="0"/>
              <a:pathLst>
                <a:path w="12272" h="12272">
                  <a:moveTo>
                    <a:pt x="10677" y="6259"/>
                  </a:moveTo>
                  <a:cubicBezTo>
                    <a:pt x="10677" y="8699"/>
                    <a:pt x="8699" y="10677"/>
                    <a:pt x="6259" y="10677"/>
                  </a:cubicBezTo>
                  <a:cubicBezTo>
                    <a:pt x="3819" y="10677"/>
                    <a:pt x="1841" y="8699"/>
                    <a:pt x="1841" y="6259"/>
                  </a:cubicBezTo>
                  <a:cubicBezTo>
                    <a:pt x="1841" y="3819"/>
                    <a:pt x="3819" y="1841"/>
                    <a:pt x="6259" y="1841"/>
                  </a:cubicBezTo>
                  <a:cubicBezTo>
                    <a:pt x="8699" y="1841"/>
                    <a:pt x="10677" y="3819"/>
                    <a:pt x="10677" y="6259"/>
                  </a:cubicBezTo>
                  <a:close/>
                </a:path>
              </a:pathLst>
            </a:custGeom>
            <a:noFill/>
            <a:ln w="12700" cap="rnd">
              <a:solidFill>
                <a:schemeClr val="tx1"/>
              </a:solidFill>
              <a:prstDash val="solid"/>
              <a:round/>
            </a:ln>
          </p:spPr>
          <p:txBody>
            <a:bodyPr/>
            <a:lstStyle/>
            <a:p>
              <a:endParaRPr lang="es-419"/>
            </a:p>
          </p:txBody>
        </p:sp>
        <p:sp>
          <p:nvSpPr>
            <p:cNvPr id="529" name="Freeform: Shape 528">
              <a:extLst>
                <a:ext uri="{FF2B5EF4-FFF2-40B4-BE49-F238E27FC236}">
                  <a16:creationId xmlns:a16="http://schemas.microsoft.com/office/drawing/2014/main" id="{A2869702-EDC0-409C-B7C7-06A728FF5E87}"/>
                </a:ext>
              </a:extLst>
            </p:cNvPr>
            <p:cNvSpPr/>
            <p:nvPr/>
          </p:nvSpPr>
          <p:spPr>
            <a:xfrm>
              <a:off x="9011299" y="215486"/>
              <a:ext cx="133165" cy="6054"/>
            </a:xfrm>
            <a:custGeom>
              <a:avLst/>
              <a:gdLst/>
              <a:ahLst/>
              <a:cxnLst/>
              <a:rect l="0" t="0" r="0" b="0"/>
              <a:pathLst>
                <a:path w="54000" h="2454">
                  <a:moveTo>
                    <a:pt x="53386" y="1841"/>
                  </a:moveTo>
                  <a:lnTo>
                    <a:pt x="1841" y="1841"/>
                  </a:lnTo>
                </a:path>
              </a:pathLst>
            </a:custGeom>
            <a:ln w="12700" cap="rnd">
              <a:solidFill>
                <a:schemeClr val="tx1"/>
              </a:solidFill>
              <a:prstDash val="solid"/>
              <a:round/>
            </a:ln>
          </p:spPr>
          <p:txBody>
            <a:bodyPr/>
            <a:lstStyle/>
            <a:p>
              <a:endParaRPr lang="es-419"/>
            </a:p>
          </p:txBody>
        </p:sp>
        <p:sp>
          <p:nvSpPr>
            <p:cNvPr id="530" name="Freeform: Shape 529">
              <a:extLst>
                <a:ext uri="{FF2B5EF4-FFF2-40B4-BE49-F238E27FC236}">
                  <a16:creationId xmlns:a16="http://schemas.microsoft.com/office/drawing/2014/main" id="{AC20B84A-4A9C-4DBA-A683-3ECEA54BE521}"/>
                </a:ext>
              </a:extLst>
            </p:cNvPr>
            <p:cNvSpPr/>
            <p:nvPr/>
          </p:nvSpPr>
          <p:spPr>
            <a:xfrm>
              <a:off x="9085750" y="10895"/>
              <a:ext cx="102900" cy="102900"/>
            </a:xfrm>
            <a:custGeom>
              <a:avLst/>
              <a:gdLst/>
              <a:ahLst/>
              <a:cxnLst/>
              <a:rect l="0" t="0" r="0" b="0"/>
              <a:pathLst>
                <a:path w="41727" h="41727">
                  <a:moveTo>
                    <a:pt x="1841" y="1841"/>
                  </a:moveTo>
                  <a:cubicBezTo>
                    <a:pt x="23441" y="1841"/>
                    <a:pt x="41114" y="19514"/>
                    <a:pt x="41114" y="41114"/>
                  </a:cubicBezTo>
                </a:path>
              </a:pathLst>
            </a:custGeom>
            <a:noFill/>
            <a:ln w="12700" cap="rnd">
              <a:solidFill>
                <a:schemeClr val="tx1"/>
              </a:solidFill>
              <a:prstDash val="solid"/>
              <a:round/>
            </a:ln>
          </p:spPr>
          <p:txBody>
            <a:bodyPr/>
            <a:lstStyle/>
            <a:p>
              <a:endParaRPr lang="es-419"/>
            </a:p>
          </p:txBody>
        </p:sp>
        <p:sp>
          <p:nvSpPr>
            <p:cNvPr id="531" name="Freeform: Shape 530">
              <a:extLst>
                <a:ext uri="{FF2B5EF4-FFF2-40B4-BE49-F238E27FC236}">
                  <a16:creationId xmlns:a16="http://schemas.microsoft.com/office/drawing/2014/main" id="{B6B26D99-FECB-4B5F-A3FB-4ED1681AC28A}"/>
                </a:ext>
              </a:extLst>
            </p:cNvPr>
            <p:cNvSpPr/>
            <p:nvPr/>
          </p:nvSpPr>
          <p:spPr>
            <a:xfrm>
              <a:off x="9064565" y="607"/>
              <a:ext cx="30265" cy="30265"/>
            </a:xfrm>
            <a:custGeom>
              <a:avLst/>
              <a:gdLst/>
              <a:ahLst/>
              <a:cxnLst/>
              <a:rect l="0" t="0" r="0" b="0"/>
              <a:pathLst>
                <a:path w="12272" h="12272">
                  <a:moveTo>
                    <a:pt x="1841" y="1841"/>
                  </a:moveTo>
                  <a:lnTo>
                    <a:pt x="10432" y="1841"/>
                  </a:lnTo>
                  <a:lnTo>
                    <a:pt x="10432" y="10432"/>
                  </a:lnTo>
                  <a:lnTo>
                    <a:pt x="1841" y="10432"/>
                  </a:lnTo>
                  <a:close/>
                </a:path>
              </a:pathLst>
            </a:custGeom>
            <a:noFill/>
            <a:ln w="12700" cap="rnd">
              <a:solidFill>
                <a:schemeClr val="tx1"/>
              </a:solidFill>
              <a:prstDash val="solid"/>
              <a:round/>
            </a:ln>
          </p:spPr>
          <p:txBody>
            <a:bodyPr/>
            <a:lstStyle/>
            <a:p>
              <a:endParaRPr lang="es-419"/>
            </a:p>
          </p:txBody>
        </p:sp>
        <p:sp>
          <p:nvSpPr>
            <p:cNvPr id="532" name="Freeform: Shape 531">
              <a:extLst>
                <a:ext uri="{FF2B5EF4-FFF2-40B4-BE49-F238E27FC236}">
                  <a16:creationId xmlns:a16="http://schemas.microsoft.com/office/drawing/2014/main" id="{467C2284-EFA3-421C-8469-AC0EF4EC2C40}"/>
                </a:ext>
              </a:extLst>
            </p:cNvPr>
            <p:cNvSpPr/>
            <p:nvPr/>
          </p:nvSpPr>
          <p:spPr>
            <a:xfrm>
              <a:off x="9171701" y="107743"/>
              <a:ext cx="30265" cy="30265"/>
            </a:xfrm>
            <a:custGeom>
              <a:avLst/>
              <a:gdLst/>
              <a:ahLst/>
              <a:cxnLst/>
              <a:rect l="0" t="0" r="0" b="0"/>
              <a:pathLst>
                <a:path w="12272" h="12272">
                  <a:moveTo>
                    <a:pt x="1841" y="1841"/>
                  </a:moveTo>
                  <a:lnTo>
                    <a:pt x="10432" y="1841"/>
                  </a:lnTo>
                  <a:lnTo>
                    <a:pt x="10432" y="10432"/>
                  </a:lnTo>
                  <a:lnTo>
                    <a:pt x="1841" y="10432"/>
                  </a:lnTo>
                  <a:close/>
                </a:path>
              </a:pathLst>
            </a:custGeom>
            <a:noFill/>
            <a:ln w="12700" cap="rnd">
              <a:solidFill>
                <a:schemeClr val="tx1"/>
              </a:solidFill>
              <a:prstDash val="solid"/>
              <a:round/>
            </a:ln>
          </p:spPr>
          <p:txBody>
            <a:bodyPr/>
            <a:lstStyle/>
            <a:p>
              <a:endParaRPr lang="es-419"/>
            </a:p>
          </p:txBody>
        </p:sp>
        <p:sp>
          <p:nvSpPr>
            <p:cNvPr id="533" name="Freeform: Shape 532">
              <a:extLst>
                <a:ext uri="{FF2B5EF4-FFF2-40B4-BE49-F238E27FC236}">
                  <a16:creationId xmlns:a16="http://schemas.microsoft.com/office/drawing/2014/main" id="{B15FD57D-8E9F-4AB1-9A4D-32720B246F8A}"/>
                </a:ext>
              </a:extLst>
            </p:cNvPr>
            <p:cNvSpPr/>
            <p:nvPr/>
          </p:nvSpPr>
          <p:spPr>
            <a:xfrm>
              <a:off x="9182596" y="21792"/>
              <a:ext cx="6054" cy="90794"/>
            </a:xfrm>
            <a:custGeom>
              <a:avLst/>
              <a:gdLst/>
              <a:ahLst/>
              <a:cxnLst/>
              <a:rect l="0" t="0" r="0" b="0"/>
              <a:pathLst>
                <a:path w="2454" h="36818">
                  <a:moveTo>
                    <a:pt x="1841" y="36695"/>
                  </a:moveTo>
                  <a:lnTo>
                    <a:pt x="1841" y="1841"/>
                  </a:lnTo>
                </a:path>
              </a:pathLst>
            </a:custGeom>
            <a:ln w="12700" cap="rnd">
              <a:solidFill>
                <a:schemeClr val="tx1"/>
              </a:solidFill>
              <a:prstDash val="solid"/>
              <a:round/>
            </a:ln>
          </p:spPr>
          <p:txBody>
            <a:bodyPr/>
            <a:lstStyle/>
            <a:p>
              <a:endParaRPr lang="es-419"/>
            </a:p>
          </p:txBody>
        </p:sp>
      </p:grpSp>
      <p:grpSp>
        <p:nvGrpSpPr>
          <p:cNvPr id="1073" name="Group 1072">
            <a:extLst>
              <a:ext uri="{FF2B5EF4-FFF2-40B4-BE49-F238E27FC236}">
                <a16:creationId xmlns:a16="http://schemas.microsoft.com/office/drawing/2014/main" id="{01F35251-8ABA-48AB-89B5-6BC0F7D1060C}"/>
              </a:ext>
            </a:extLst>
          </p:cNvPr>
          <p:cNvGrpSpPr/>
          <p:nvPr/>
        </p:nvGrpSpPr>
        <p:grpSpPr>
          <a:xfrm>
            <a:off x="8415082" y="10895"/>
            <a:ext cx="178562" cy="199750"/>
            <a:chOff x="8415082" y="10895"/>
            <a:chExt cx="178562" cy="199750"/>
          </a:xfrm>
        </p:grpSpPr>
        <p:sp>
          <p:nvSpPr>
            <p:cNvPr id="534" name="Freeform: Shape 533">
              <a:extLst>
                <a:ext uri="{FF2B5EF4-FFF2-40B4-BE49-F238E27FC236}">
                  <a16:creationId xmlns:a16="http://schemas.microsoft.com/office/drawing/2014/main" id="{0908196D-9577-4A75-8E7F-74180B710EBB}"/>
                </a:ext>
              </a:extLst>
            </p:cNvPr>
            <p:cNvSpPr/>
            <p:nvPr/>
          </p:nvSpPr>
          <p:spPr>
            <a:xfrm>
              <a:off x="8484690" y="10895"/>
              <a:ext cx="78688" cy="199748"/>
            </a:xfrm>
            <a:custGeom>
              <a:avLst/>
              <a:gdLst/>
              <a:ahLst/>
              <a:cxnLst/>
              <a:rect l="0" t="0" r="0" b="0"/>
              <a:pathLst>
                <a:path w="31909" h="81000">
                  <a:moveTo>
                    <a:pt x="16568" y="80386"/>
                  </a:moveTo>
                  <a:cubicBezTo>
                    <a:pt x="16568" y="80386"/>
                    <a:pt x="11168" y="65168"/>
                    <a:pt x="30314" y="56332"/>
                  </a:cubicBezTo>
                  <a:cubicBezTo>
                    <a:pt x="30314" y="56332"/>
                    <a:pt x="1841" y="29823"/>
                    <a:pt x="1841" y="1841"/>
                  </a:cubicBezTo>
                </a:path>
              </a:pathLst>
            </a:custGeom>
            <a:noFill/>
            <a:ln w="12700" cap="rnd">
              <a:solidFill>
                <a:schemeClr val="tx1"/>
              </a:solidFill>
              <a:prstDash val="solid"/>
              <a:round/>
            </a:ln>
          </p:spPr>
          <p:txBody>
            <a:bodyPr/>
            <a:lstStyle/>
            <a:p>
              <a:endParaRPr lang="es-419"/>
            </a:p>
          </p:txBody>
        </p:sp>
        <p:sp>
          <p:nvSpPr>
            <p:cNvPr id="535" name="Freeform: Shape 534">
              <a:extLst>
                <a:ext uri="{FF2B5EF4-FFF2-40B4-BE49-F238E27FC236}">
                  <a16:creationId xmlns:a16="http://schemas.microsoft.com/office/drawing/2014/main" id="{B6867871-9171-4EEE-B72B-988C69F56822}"/>
                </a:ext>
              </a:extLst>
            </p:cNvPr>
            <p:cNvSpPr/>
            <p:nvPr/>
          </p:nvSpPr>
          <p:spPr>
            <a:xfrm>
              <a:off x="8415082" y="10895"/>
              <a:ext cx="78688" cy="199748"/>
            </a:xfrm>
            <a:custGeom>
              <a:avLst/>
              <a:gdLst/>
              <a:ahLst/>
              <a:cxnLst/>
              <a:rect l="0" t="0" r="0" b="0"/>
              <a:pathLst>
                <a:path w="31909" h="81000">
                  <a:moveTo>
                    <a:pt x="15586" y="80386"/>
                  </a:moveTo>
                  <a:cubicBezTo>
                    <a:pt x="15586" y="80386"/>
                    <a:pt x="20986" y="65168"/>
                    <a:pt x="1841" y="56332"/>
                  </a:cubicBezTo>
                  <a:cubicBezTo>
                    <a:pt x="1841" y="56332"/>
                    <a:pt x="30314" y="29823"/>
                    <a:pt x="30314" y="1841"/>
                  </a:cubicBezTo>
                </a:path>
              </a:pathLst>
            </a:custGeom>
            <a:noFill/>
            <a:ln w="12700" cap="rnd">
              <a:solidFill>
                <a:schemeClr val="tx1"/>
              </a:solidFill>
              <a:prstDash val="solid"/>
              <a:round/>
            </a:ln>
          </p:spPr>
          <p:txBody>
            <a:bodyPr/>
            <a:lstStyle/>
            <a:p>
              <a:endParaRPr lang="es-419"/>
            </a:p>
          </p:txBody>
        </p:sp>
        <p:sp>
          <p:nvSpPr>
            <p:cNvPr id="536" name="Freeform: Shape 535">
              <a:extLst>
                <a:ext uri="{FF2B5EF4-FFF2-40B4-BE49-F238E27FC236}">
                  <a16:creationId xmlns:a16="http://schemas.microsoft.com/office/drawing/2014/main" id="{BC50EA18-8915-404B-B986-F675F8ECCE3C}"/>
                </a:ext>
              </a:extLst>
            </p:cNvPr>
            <p:cNvSpPr/>
            <p:nvPr/>
          </p:nvSpPr>
          <p:spPr>
            <a:xfrm>
              <a:off x="8485297" y="10895"/>
              <a:ext cx="6054" cy="121059"/>
            </a:xfrm>
            <a:custGeom>
              <a:avLst/>
              <a:gdLst/>
              <a:ahLst/>
              <a:cxnLst/>
              <a:rect l="0" t="0" r="0" b="0"/>
              <a:pathLst>
                <a:path w="2454" h="49090">
                  <a:moveTo>
                    <a:pt x="1841" y="1841"/>
                  </a:moveTo>
                  <a:lnTo>
                    <a:pt x="1841" y="47250"/>
                  </a:lnTo>
                </a:path>
              </a:pathLst>
            </a:custGeom>
            <a:ln w="12700" cap="rnd">
              <a:solidFill>
                <a:schemeClr val="tx1"/>
              </a:solidFill>
              <a:prstDash val="solid"/>
              <a:round/>
            </a:ln>
          </p:spPr>
          <p:txBody>
            <a:bodyPr/>
            <a:lstStyle/>
            <a:p>
              <a:endParaRPr lang="es-419"/>
            </a:p>
          </p:txBody>
        </p:sp>
        <p:sp>
          <p:nvSpPr>
            <p:cNvPr id="537" name="Freeform: Shape 536">
              <a:extLst>
                <a:ext uri="{FF2B5EF4-FFF2-40B4-BE49-F238E27FC236}">
                  <a16:creationId xmlns:a16="http://schemas.microsoft.com/office/drawing/2014/main" id="{C22AA711-5544-44EF-AFE5-21B040063573}"/>
                </a:ext>
              </a:extLst>
            </p:cNvPr>
            <p:cNvSpPr/>
            <p:nvPr/>
          </p:nvSpPr>
          <p:spPr>
            <a:xfrm>
              <a:off x="8474402" y="122270"/>
              <a:ext cx="30265" cy="30265"/>
            </a:xfrm>
            <a:custGeom>
              <a:avLst/>
              <a:gdLst/>
              <a:ahLst/>
              <a:cxnLst/>
              <a:rect l="0" t="0" r="0" b="0"/>
              <a:pathLst>
                <a:path w="12272" h="12272">
                  <a:moveTo>
                    <a:pt x="10677" y="6259"/>
                  </a:moveTo>
                  <a:cubicBezTo>
                    <a:pt x="10677" y="8699"/>
                    <a:pt x="8699" y="10677"/>
                    <a:pt x="6259" y="10677"/>
                  </a:cubicBezTo>
                  <a:cubicBezTo>
                    <a:pt x="3819" y="10677"/>
                    <a:pt x="1841" y="8699"/>
                    <a:pt x="1841" y="6259"/>
                  </a:cubicBezTo>
                  <a:cubicBezTo>
                    <a:pt x="1841" y="3819"/>
                    <a:pt x="3819" y="1841"/>
                    <a:pt x="6259" y="1841"/>
                  </a:cubicBezTo>
                  <a:cubicBezTo>
                    <a:pt x="8699" y="1841"/>
                    <a:pt x="10677" y="3819"/>
                    <a:pt x="10677" y="6259"/>
                  </a:cubicBezTo>
                  <a:close/>
                </a:path>
              </a:pathLst>
            </a:custGeom>
            <a:noFill/>
            <a:ln w="12700" cap="rnd">
              <a:solidFill>
                <a:schemeClr val="tx1"/>
              </a:solidFill>
              <a:prstDash val="solid"/>
              <a:round/>
            </a:ln>
          </p:spPr>
          <p:txBody>
            <a:bodyPr/>
            <a:lstStyle/>
            <a:p>
              <a:endParaRPr lang="es-419"/>
            </a:p>
          </p:txBody>
        </p:sp>
        <p:sp>
          <p:nvSpPr>
            <p:cNvPr id="538" name="Freeform: Shape 537">
              <a:extLst>
                <a:ext uri="{FF2B5EF4-FFF2-40B4-BE49-F238E27FC236}">
                  <a16:creationId xmlns:a16="http://schemas.microsoft.com/office/drawing/2014/main" id="{CBB02900-7772-4164-8AC8-753EFB504A1E}"/>
                </a:ext>
              </a:extLst>
            </p:cNvPr>
            <p:cNvSpPr/>
            <p:nvPr/>
          </p:nvSpPr>
          <p:spPr>
            <a:xfrm>
              <a:off x="8421740" y="204591"/>
              <a:ext cx="133165" cy="6054"/>
            </a:xfrm>
            <a:custGeom>
              <a:avLst/>
              <a:gdLst/>
              <a:ahLst/>
              <a:cxnLst/>
              <a:rect l="0" t="0" r="0" b="0"/>
              <a:pathLst>
                <a:path w="54000" h="2454">
                  <a:moveTo>
                    <a:pt x="53141" y="1841"/>
                  </a:moveTo>
                  <a:lnTo>
                    <a:pt x="1841" y="1841"/>
                  </a:lnTo>
                </a:path>
              </a:pathLst>
            </a:custGeom>
            <a:ln w="12700" cap="rnd">
              <a:solidFill>
                <a:schemeClr val="tx1"/>
              </a:solidFill>
              <a:prstDash val="solid"/>
              <a:round/>
            </a:ln>
          </p:spPr>
          <p:txBody>
            <a:bodyPr/>
            <a:lstStyle/>
            <a:p>
              <a:endParaRPr lang="es-419"/>
            </a:p>
          </p:txBody>
        </p:sp>
        <p:sp>
          <p:nvSpPr>
            <p:cNvPr id="539" name="Freeform: Shape 538">
              <a:extLst>
                <a:ext uri="{FF2B5EF4-FFF2-40B4-BE49-F238E27FC236}">
                  <a16:creationId xmlns:a16="http://schemas.microsoft.com/office/drawing/2014/main" id="{CC814859-28CB-440A-B1E9-0B03FE32D2B4}"/>
                </a:ext>
              </a:extLst>
            </p:cNvPr>
            <p:cNvSpPr/>
            <p:nvPr/>
          </p:nvSpPr>
          <p:spPr>
            <a:xfrm>
              <a:off x="8539167" y="36317"/>
              <a:ext cx="54477" cy="6054"/>
            </a:xfrm>
            <a:custGeom>
              <a:avLst/>
              <a:gdLst/>
              <a:ahLst/>
              <a:cxnLst/>
              <a:rect l="0" t="0" r="0" b="0"/>
              <a:pathLst>
                <a:path w="22090" h="2454">
                  <a:moveTo>
                    <a:pt x="1841" y="1841"/>
                  </a:moveTo>
                  <a:lnTo>
                    <a:pt x="22459" y="1841"/>
                  </a:lnTo>
                </a:path>
              </a:pathLst>
            </a:custGeom>
            <a:ln w="12700" cap="rnd">
              <a:solidFill>
                <a:schemeClr val="tx1"/>
              </a:solidFill>
              <a:prstDash val="solid"/>
              <a:round/>
            </a:ln>
          </p:spPr>
          <p:txBody>
            <a:bodyPr/>
            <a:lstStyle/>
            <a:p>
              <a:endParaRPr lang="es-419"/>
            </a:p>
          </p:txBody>
        </p:sp>
        <p:sp>
          <p:nvSpPr>
            <p:cNvPr id="540" name="Freeform: Shape 539">
              <a:extLst>
                <a:ext uri="{FF2B5EF4-FFF2-40B4-BE49-F238E27FC236}">
                  <a16:creationId xmlns:a16="http://schemas.microsoft.com/office/drawing/2014/main" id="{67DFC8B9-44D1-4776-852C-EB7E13EE205E}"/>
                </a:ext>
              </a:extLst>
            </p:cNvPr>
            <p:cNvSpPr/>
            <p:nvPr/>
          </p:nvSpPr>
          <p:spPr>
            <a:xfrm>
              <a:off x="8564589" y="10895"/>
              <a:ext cx="6054" cy="54477"/>
            </a:xfrm>
            <a:custGeom>
              <a:avLst/>
              <a:gdLst/>
              <a:ahLst/>
              <a:cxnLst/>
              <a:rect l="0" t="0" r="0" b="0"/>
              <a:pathLst>
                <a:path w="2454" h="22090">
                  <a:moveTo>
                    <a:pt x="1841" y="22459"/>
                  </a:moveTo>
                  <a:lnTo>
                    <a:pt x="1841" y="1841"/>
                  </a:lnTo>
                </a:path>
              </a:pathLst>
            </a:custGeom>
            <a:ln w="12700" cap="rnd">
              <a:solidFill>
                <a:schemeClr val="tx1"/>
              </a:solidFill>
              <a:prstDash val="solid"/>
              <a:round/>
            </a:ln>
          </p:spPr>
          <p:txBody>
            <a:bodyPr/>
            <a:lstStyle/>
            <a:p>
              <a:endParaRPr lang="es-419"/>
            </a:p>
          </p:txBody>
        </p:sp>
      </p:grpSp>
      <p:grpSp>
        <p:nvGrpSpPr>
          <p:cNvPr id="1070" name="Group 1069">
            <a:extLst>
              <a:ext uri="{FF2B5EF4-FFF2-40B4-BE49-F238E27FC236}">
                <a16:creationId xmlns:a16="http://schemas.microsoft.com/office/drawing/2014/main" id="{A983B160-1A99-4DCA-B151-F49D4A7168C2}"/>
              </a:ext>
            </a:extLst>
          </p:cNvPr>
          <p:cNvGrpSpPr/>
          <p:nvPr/>
        </p:nvGrpSpPr>
        <p:grpSpPr>
          <a:xfrm>
            <a:off x="6642169" y="10895"/>
            <a:ext cx="148903" cy="199748"/>
            <a:chOff x="6642169" y="10895"/>
            <a:chExt cx="148903" cy="199748"/>
          </a:xfrm>
        </p:grpSpPr>
        <p:sp>
          <p:nvSpPr>
            <p:cNvPr id="541" name="Freeform: Shape 540">
              <a:extLst>
                <a:ext uri="{FF2B5EF4-FFF2-40B4-BE49-F238E27FC236}">
                  <a16:creationId xmlns:a16="http://schemas.microsoft.com/office/drawing/2014/main" id="{39A5D7DC-0BDF-48AB-B3F7-E121FB4A6BE7}"/>
                </a:ext>
              </a:extLst>
            </p:cNvPr>
            <p:cNvSpPr/>
            <p:nvPr/>
          </p:nvSpPr>
          <p:spPr>
            <a:xfrm>
              <a:off x="6642169" y="10895"/>
              <a:ext cx="78688" cy="199748"/>
            </a:xfrm>
            <a:custGeom>
              <a:avLst/>
              <a:gdLst/>
              <a:ahLst/>
              <a:cxnLst/>
              <a:rect l="0" t="0" r="0" b="0"/>
              <a:pathLst>
                <a:path w="31909" h="81000">
                  <a:moveTo>
                    <a:pt x="15586" y="1841"/>
                  </a:moveTo>
                  <a:cubicBezTo>
                    <a:pt x="15586" y="1841"/>
                    <a:pt x="20986" y="17059"/>
                    <a:pt x="1841" y="25896"/>
                  </a:cubicBezTo>
                  <a:cubicBezTo>
                    <a:pt x="1841" y="25896"/>
                    <a:pt x="30314" y="52404"/>
                    <a:pt x="30314" y="80386"/>
                  </a:cubicBezTo>
                </a:path>
              </a:pathLst>
            </a:custGeom>
            <a:noFill/>
            <a:ln w="12700" cap="rnd">
              <a:solidFill>
                <a:schemeClr val="tx1"/>
              </a:solidFill>
              <a:prstDash val="solid"/>
              <a:round/>
            </a:ln>
          </p:spPr>
          <p:txBody>
            <a:bodyPr/>
            <a:lstStyle/>
            <a:p>
              <a:endParaRPr lang="es-419"/>
            </a:p>
          </p:txBody>
        </p:sp>
        <p:sp>
          <p:nvSpPr>
            <p:cNvPr id="542" name="Freeform: Shape 541">
              <a:extLst>
                <a:ext uri="{FF2B5EF4-FFF2-40B4-BE49-F238E27FC236}">
                  <a16:creationId xmlns:a16="http://schemas.microsoft.com/office/drawing/2014/main" id="{0752EB4F-C260-4E19-AD1E-1413EE2FA972}"/>
                </a:ext>
              </a:extLst>
            </p:cNvPr>
            <p:cNvSpPr/>
            <p:nvPr/>
          </p:nvSpPr>
          <p:spPr>
            <a:xfrm>
              <a:off x="6712384" y="10895"/>
              <a:ext cx="78688" cy="199748"/>
            </a:xfrm>
            <a:custGeom>
              <a:avLst/>
              <a:gdLst/>
              <a:ahLst/>
              <a:cxnLst/>
              <a:rect l="0" t="0" r="0" b="0"/>
              <a:pathLst>
                <a:path w="31909" h="81000">
                  <a:moveTo>
                    <a:pt x="16568" y="1841"/>
                  </a:moveTo>
                  <a:cubicBezTo>
                    <a:pt x="16568" y="1841"/>
                    <a:pt x="11168" y="17059"/>
                    <a:pt x="30314" y="25896"/>
                  </a:cubicBezTo>
                  <a:cubicBezTo>
                    <a:pt x="30314" y="25896"/>
                    <a:pt x="1841" y="52404"/>
                    <a:pt x="1841" y="80386"/>
                  </a:cubicBezTo>
                </a:path>
              </a:pathLst>
            </a:custGeom>
            <a:noFill/>
            <a:ln w="12700" cap="rnd">
              <a:solidFill>
                <a:schemeClr val="tx1"/>
              </a:solidFill>
              <a:prstDash val="solid"/>
              <a:round/>
            </a:ln>
          </p:spPr>
          <p:txBody>
            <a:bodyPr/>
            <a:lstStyle/>
            <a:p>
              <a:endParaRPr lang="es-419"/>
            </a:p>
          </p:txBody>
        </p:sp>
        <p:sp>
          <p:nvSpPr>
            <p:cNvPr id="543" name="Freeform: Shape 542">
              <a:extLst>
                <a:ext uri="{FF2B5EF4-FFF2-40B4-BE49-F238E27FC236}">
                  <a16:creationId xmlns:a16="http://schemas.microsoft.com/office/drawing/2014/main" id="{D9276BA1-1BE2-4ED0-97AE-2CD46F240989}"/>
                </a:ext>
              </a:extLst>
            </p:cNvPr>
            <p:cNvSpPr/>
            <p:nvPr/>
          </p:nvSpPr>
          <p:spPr>
            <a:xfrm>
              <a:off x="6712384" y="93216"/>
              <a:ext cx="6054" cy="115005"/>
            </a:xfrm>
            <a:custGeom>
              <a:avLst/>
              <a:gdLst/>
              <a:ahLst/>
              <a:cxnLst/>
              <a:rect l="0" t="0" r="0" b="0"/>
              <a:pathLst>
                <a:path w="2454" h="46636">
                  <a:moveTo>
                    <a:pt x="1841" y="47005"/>
                  </a:moveTo>
                  <a:lnTo>
                    <a:pt x="1841" y="1841"/>
                  </a:lnTo>
                </a:path>
              </a:pathLst>
            </a:custGeom>
            <a:ln w="12700" cap="rnd">
              <a:solidFill>
                <a:schemeClr val="tx1"/>
              </a:solidFill>
              <a:prstDash val="solid"/>
              <a:round/>
            </a:ln>
          </p:spPr>
          <p:txBody>
            <a:bodyPr/>
            <a:lstStyle/>
            <a:p>
              <a:endParaRPr lang="es-419"/>
            </a:p>
          </p:txBody>
        </p:sp>
        <p:sp>
          <p:nvSpPr>
            <p:cNvPr id="544" name="Freeform: Shape 543">
              <a:extLst>
                <a:ext uri="{FF2B5EF4-FFF2-40B4-BE49-F238E27FC236}">
                  <a16:creationId xmlns:a16="http://schemas.microsoft.com/office/drawing/2014/main" id="{4B2D4438-E4EA-431E-BEBC-3C8F3FFFFEDE}"/>
                </a:ext>
              </a:extLst>
            </p:cNvPr>
            <p:cNvSpPr/>
            <p:nvPr/>
          </p:nvSpPr>
          <p:spPr>
            <a:xfrm>
              <a:off x="6701489" y="71426"/>
              <a:ext cx="30265" cy="30265"/>
            </a:xfrm>
            <a:custGeom>
              <a:avLst/>
              <a:gdLst/>
              <a:ahLst/>
              <a:cxnLst/>
              <a:rect l="0" t="0" r="0" b="0"/>
              <a:pathLst>
                <a:path w="12272" h="12272">
                  <a:moveTo>
                    <a:pt x="10677" y="6259"/>
                  </a:moveTo>
                  <a:cubicBezTo>
                    <a:pt x="10677" y="8699"/>
                    <a:pt x="8699" y="10678"/>
                    <a:pt x="6259" y="10678"/>
                  </a:cubicBezTo>
                  <a:cubicBezTo>
                    <a:pt x="3819" y="10678"/>
                    <a:pt x="1841" y="8699"/>
                    <a:pt x="1841" y="6259"/>
                  </a:cubicBezTo>
                  <a:cubicBezTo>
                    <a:pt x="1841" y="3819"/>
                    <a:pt x="3819" y="1841"/>
                    <a:pt x="6259" y="1841"/>
                  </a:cubicBezTo>
                  <a:cubicBezTo>
                    <a:pt x="8699" y="1841"/>
                    <a:pt x="10677" y="3819"/>
                    <a:pt x="10677" y="6259"/>
                  </a:cubicBezTo>
                  <a:close/>
                </a:path>
              </a:pathLst>
            </a:custGeom>
            <a:noFill/>
            <a:ln w="12700" cap="rnd">
              <a:solidFill>
                <a:schemeClr val="tx1"/>
              </a:solidFill>
              <a:prstDash val="solid"/>
              <a:round/>
            </a:ln>
          </p:spPr>
          <p:txBody>
            <a:bodyPr/>
            <a:lstStyle/>
            <a:p>
              <a:endParaRPr lang="es-419"/>
            </a:p>
          </p:txBody>
        </p:sp>
        <p:sp>
          <p:nvSpPr>
            <p:cNvPr id="545" name="Freeform: Shape 544">
              <a:extLst>
                <a:ext uri="{FF2B5EF4-FFF2-40B4-BE49-F238E27FC236}">
                  <a16:creationId xmlns:a16="http://schemas.microsoft.com/office/drawing/2014/main" id="{FAD1051B-000A-4C76-A150-5CC8A49C6A9F}"/>
                </a:ext>
              </a:extLst>
            </p:cNvPr>
            <p:cNvSpPr/>
            <p:nvPr/>
          </p:nvSpPr>
          <p:spPr>
            <a:xfrm>
              <a:off x="6648830" y="10895"/>
              <a:ext cx="133165" cy="6054"/>
            </a:xfrm>
            <a:custGeom>
              <a:avLst/>
              <a:gdLst/>
              <a:ahLst/>
              <a:cxnLst/>
              <a:rect l="0" t="0" r="0" b="0"/>
              <a:pathLst>
                <a:path w="54000" h="2454">
                  <a:moveTo>
                    <a:pt x="1841" y="1841"/>
                  </a:moveTo>
                  <a:lnTo>
                    <a:pt x="53386" y="1841"/>
                  </a:lnTo>
                </a:path>
              </a:pathLst>
            </a:custGeom>
            <a:ln w="12700" cap="rnd">
              <a:solidFill>
                <a:schemeClr val="tx1"/>
              </a:solidFill>
              <a:prstDash val="solid"/>
              <a:round/>
            </a:ln>
          </p:spPr>
          <p:txBody>
            <a:bodyPr/>
            <a:lstStyle/>
            <a:p>
              <a:endParaRPr lang="es-419"/>
            </a:p>
          </p:txBody>
        </p:sp>
      </p:grpSp>
      <p:grpSp>
        <p:nvGrpSpPr>
          <p:cNvPr id="1088" name="Group 1087">
            <a:extLst>
              <a:ext uri="{FF2B5EF4-FFF2-40B4-BE49-F238E27FC236}">
                <a16:creationId xmlns:a16="http://schemas.microsoft.com/office/drawing/2014/main" id="{7CCA96BB-EB08-4ABE-8918-0DA9DB7660F0}"/>
              </a:ext>
            </a:extLst>
          </p:cNvPr>
          <p:cNvGrpSpPr/>
          <p:nvPr/>
        </p:nvGrpSpPr>
        <p:grpSpPr>
          <a:xfrm>
            <a:off x="6646408" y="638588"/>
            <a:ext cx="139219" cy="138008"/>
            <a:chOff x="6646408" y="638588"/>
            <a:chExt cx="139219" cy="138008"/>
          </a:xfrm>
        </p:grpSpPr>
        <p:sp>
          <p:nvSpPr>
            <p:cNvPr id="546" name="Freeform: Shape 545">
              <a:extLst>
                <a:ext uri="{FF2B5EF4-FFF2-40B4-BE49-F238E27FC236}">
                  <a16:creationId xmlns:a16="http://schemas.microsoft.com/office/drawing/2014/main" id="{856FBADB-C185-4F36-8090-65DD0B8E463E}"/>
                </a:ext>
              </a:extLst>
            </p:cNvPr>
            <p:cNvSpPr/>
            <p:nvPr/>
          </p:nvSpPr>
          <p:spPr>
            <a:xfrm>
              <a:off x="6646408" y="770542"/>
              <a:ext cx="139219" cy="6054"/>
            </a:xfrm>
            <a:custGeom>
              <a:avLst/>
              <a:gdLst/>
              <a:ahLst/>
              <a:cxnLst/>
              <a:rect l="0" t="0" r="0" b="0"/>
              <a:pathLst>
                <a:path w="56454" h="2454">
                  <a:moveTo>
                    <a:pt x="55595" y="1841"/>
                  </a:moveTo>
                  <a:lnTo>
                    <a:pt x="1841" y="1841"/>
                  </a:lnTo>
                </a:path>
              </a:pathLst>
            </a:custGeom>
            <a:ln w="12700" cap="rnd">
              <a:solidFill>
                <a:schemeClr val="tx1"/>
              </a:solidFill>
              <a:prstDash val="solid"/>
              <a:round/>
            </a:ln>
          </p:spPr>
          <p:txBody>
            <a:bodyPr/>
            <a:lstStyle/>
            <a:p>
              <a:endParaRPr lang="es-419"/>
            </a:p>
          </p:txBody>
        </p:sp>
        <p:sp>
          <p:nvSpPr>
            <p:cNvPr id="547" name="Freeform: Shape 546">
              <a:extLst>
                <a:ext uri="{FF2B5EF4-FFF2-40B4-BE49-F238E27FC236}">
                  <a16:creationId xmlns:a16="http://schemas.microsoft.com/office/drawing/2014/main" id="{B18ACE43-ABDF-4E88-A617-1CFB9050CCAA}"/>
                </a:ext>
              </a:extLst>
            </p:cNvPr>
            <p:cNvSpPr/>
            <p:nvPr/>
          </p:nvSpPr>
          <p:spPr>
            <a:xfrm>
              <a:off x="6646408" y="726356"/>
              <a:ext cx="139219" cy="6054"/>
            </a:xfrm>
            <a:custGeom>
              <a:avLst/>
              <a:gdLst/>
              <a:ahLst/>
              <a:cxnLst/>
              <a:rect l="0" t="0" r="0" b="0"/>
              <a:pathLst>
                <a:path w="56454" h="2454">
                  <a:moveTo>
                    <a:pt x="55595" y="1841"/>
                  </a:moveTo>
                  <a:lnTo>
                    <a:pt x="1841" y="1841"/>
                  </a:lnTo>
                </a:path>
              </a:pathLst>
            </a:custGeom>
            <a:ln w="12700" cap="rnd">
              <a:solidFill>
                <a:schemeClr val="tx1"/>
              </a:solidFill>
              <a:prstDash val="solid"/>
              <a:round/>
            </a:ln>
          </p:spPr>
          <p:txBody>
            <a:bodyPr/>
            <a:lstStyle/>
            <a:p>
              <a:endParaRPr lang="es-419"/>
            </a:p>
          </p:txBody>
        </p:sp>
        <p:sp>
          <p:nvSpPr>
            <p:cNvPr id="548" name="Freeform: Shape 547">
              <a:extLst>
                <a:ext uri="{FF2B5EF4-FFF2-40B4-BE49-F238E27FC236}">
                  <a16:creationId xmlns:a16="http://schemas.microsoft.com/office/drawing/2014/main" id="{5548D045-3C2D-4998-86A9-40CDE6BE4ACA}"/>
                </a:ext>
              </a:extLst>
            </p:cNvPr>
            <p:cNvSpPr/>
            <p:nvPr/>
          </p:nvSpPr>
          <p:spPr>
            <a:xfrm>
              <a:off x="6646408" y="682774"/>
              <a:ext cx="139219" cy="6054"/>
            </a:xfrm>
            <a:custGeom>
              <a:avLst/>
              <a:gdLst/>
              <a:ahLst/>
              <a:cxnLst/>
              <a:rect l="0" t="0" r="0" b="0"/>
              <a:pathLst>
                <a:path w="56454" h="2454">
                  <a:moveTo>
                    <a:pt x="55595" y="1841"/>
                  </a:moveTo>
                  <a:lnTo>
                    <a:pt x="1841" y="1841"/>
                  </a:lnTo>
                </a:path>
              </a:pathLst>
            </a:custGeom>
            <a:ln w="12700" cap="rnd">
              <a:solidFill>
                <a:schemeClr val="tx1"/>
              </a:solidFill>
              <a:prstDash val="solid"/>
              <a:round/>
            </a:ln>
          </p:spPr>
          <p:txBody>
            <a:bodyPr/>
            <a:lstStyle/>
            <a:p>
              <a:endParaRPr lang="es-419"/>
            </a:p>
          </p:txBody>
        </p:sp>
        <p:sp>
          <p:nvSpPr>
            <p:cNvPr id="549" name="Freeform: Shape 548">
              <a:extLst>
                <a:ext uri="{FF2B5EF4-FFF2-40B4-BE49-F238E27FC236}">
                  <a16:creationId xmlns:a16="http://schemas.microsoft.com/office/drawing/2014/main" id="{8CBF897F-6923-471B-8E31-81DD2CD15CA0}"/>
                </a:ext>
              </a:extLst>
            </p:cNvPr>
            <p:cNvSpPr/>
            <p:nvPr/>
          </p:nvSpPr>
          <p:spPr>
            <a:xfrm>
              <a:off x="6646408" y="638588"/>
              <a:ext cx="139219" cy="6054"/>
            </a:xfrm>
            <a:custGeom>
              <a:avLst/>
              <a:gdLst/>
              <a:ahLst/>
              <a:cxnLst/>
              <a:rect l="0" t="0" r="0" b="0"/>
              <a:pathLst>
                <a:path w="56454" h="2454">
                  <a:moveTo>
                    <a:pt x="55595" y="1841"/>
                  </a:moveTo>
                  <a:lnTo>
                    <a:pt x="1841" y="1841"/>
                  </a:lnTo>
                </a:path>
              </a:pathLst>
            </a:custGeom>
            <a:ln w="12700" cap="rnd">
              <a:solidFill>
                <a:schemeClr val="tx1"/>
              </a:solidFill>
              <a:prstDash val="solid"/>
              <a:round/>
            </a:ln>
          </p:spPr>
          <p:txBody>
            <a:bodyPr/>
            <a:lstStyle/>
            <a:p>
              <a:endParaRPr lang="es-419"/>
            </a:p>
          </p:txBody>
        </p:sp>
      </p:grpSp>
      <p:grpSp>
        <p:nvGrpSpPr>
          <p:cNvPr id="1087" name="Group 1086">
            <a:extLst>
              <a:ext uri="{FF2B5EF4-FFF2-40B4-BE49-F238E27FC236}">
                <a16:creationId xmlns:a16="http://schemas.microsoft.com/office/drawing/2014/main" id="{470A57E6-6CDD-4EE7-B506-2BB5769B3A3B}"/>
              </a:ext>
            </a:extLst>
          </p:cNvPr>
          <p:cNvGrpSpPr/>
          <p:nvPr/>
        </p:nvGrpSpPr>
        <p:grpSpPr>
          <a:xfrm>
            <a:off x="7242623" y="638588"/>
            <a:ext cx="139219" cy="138008"/>
            <a:chOff x="7242623" y="638588"/>
            <a:chExt cx="139219" cy="138008"/>
          </a:xfrm>
        </p:grpSpPr>
        <p:sp>
          <p:nvSpPr>
            <p:cNvPr id="550" name="Freeform: Shape 549">
              <a:extLst>
                <a:ext uri="{FF2B5EF4-FFF2-40B4-BE49-F238E27FC236}">
                  <a16:creationId xmlns:a16="http://schemas.microsoft.com/office/drawing/2014/main" id="{D4C76C4A-263D-4187-AE4B-870C026446FB}"/>
                </a:ext>
              </a:extLst>
            </p:cNvPr>
            <p:cNvSpPr/>
            <p:nvPr/>
          </p:nvSpPr>
          <p:spPr>
            <a:xfrm>
              <a:off x="7242623" y="770542"/>
              <a:ext cx="72637" cy="6054"/>
            </a:xfrm>
            <a:custGeom>
              <a:avLst/>
              <a:gdLst/>
              <a:ahLst/>
              <a:cxnLst/>
              <a:rect l="0" t="0" r="0" b="0"/>
              <a:pathLst>
                <a:path w="29454" h="2454">
                  <a:moveTo>
                    <a:pt x="28841" y="1841"/>
                  </a:moveTo>
                  <a:lnTo>
                    <a:pt x="1841" y="1841"/>
                  </a:lnTo>
                </a:path>
              </a:pathLst>
            </a:custGeom>
            <a:ln w="12700" cap="rnd">
              <a:solidFill>
                <a:schemeClr val="tx1"/>
              </a:solidFill>
              <a:prstDash val="solid"/>
              <a:round/>
            </a:ln>
          </p:spPr>
          <p:txBody>
            <a:bodyPr/>
            <a:lstStyle/>
            <a:p>
              <a:endParaRPr lang="es-419"/>
            </a:p>
          </p:txBody>
        </p:sp>
        <p:sp>
          <p:nvSpPr>
            <p:cNvPr id="551" name="Freeform: Shape 550">
              <a:extLst>
                <a:ext uri="{FF2B5EF4-FFF2-40B4-BE49-F238E27FC236}">
                  <a16:creationId xmlns:a16="http://schemas.microsoft.com/office/drawing/2014/main" id="{B93A8442-AD76-483F-B5FE-029146B0B45F}"/>
                </a:ext>
              </a:extLst>
            </p:cNvPr>
            <p:cNvSpPr/>
            <p:nvPr/>
          </p:nvSpPr>
          <p:spPr>
            <a:xfrm>
              <a:off x="7242623" y="726356"/>
              <a:ext cx="139219" cy="6054"/>
            </a:xfrm>
            <a:custGeom>
              <a:avLst/>
              <a:gdLst/>
              <a:ahLst/>
              <a:cxnLst/>
              <a:rect l="0" t="0" r="0" b="0"/>
              <a:pathLst>
                <a:path w="56454" h="2454">
                  <a:moveTo>
                    <a:pt x="55595" y="1841"/>
                  </a:moveTo>
                  <a:lnTo>
                    <a:pt x="1841" y="1841"/>
                  </a:lnTo>
                </a:path>
              </a:pathLst>
            </a:custGeom>
            <a:ln w="12700" cap="rnd">
              <a:solidFill>
                <a:schemeClr val="tx1"/>
              </a:solidFill>
              <a:prstDash val="solid"/>
              <a:round/>
            </a:ln>
          </p:spPr>
          <p:txBody>
            <a:bodyPr/>
            <a:lstStyle/>
            <a:p>
              <a:endParaRPr lang="es-419"/>
            </a:p>
          </p:txBody>
        </p:sp>
        <p:sp>
          <p:nvSpPr>
            <p:cNvPr id="552" name="Freeform: Shape 551">
              <a:extLst>
                <a:ext uri="{FF2B5EF4-FFF2-40B4-BE49-F238E27FC236}">
                  <a16:creationId xmlns:a16="http://schemas.microsoft.com/office/drawing/2014/main" id="{3DC0FEBF-27B8-4727-9DAD-9E36D76B8C95}"/>
                </a:ext>
              </a:extLst>
            </p:cNvPr>
            <p:cNvSpPr/>
            <p:nvPr/>
          </p:nvSpPr>
          <p:spPr>
            <a:xfrm>
              <a:off x="7242623" y="682774"/>
              <a:ext cx="139219" cy="6054"/>
            </a:xfrm>
            <a:custGeom>
              <a:avLst/>
              <a:gdLst/>
              <a:ahLst/>
              <a:cxnLst/>
              <a:rect l="0" t="0" r="0" b="0"/>
              <a:pathLst>
                <a:path w="56454" h="2454">
                  <a:moveTo>
                    <a:pt x="55595" y="1841"/>
                  </a:moveTo>
                  <a:lnTo>
                    <a:pt x="1841" y="1841"/>
                  </a:lnTo>
                </a:path>
              </a:pathLst>
            </a:custGeom>
            <a:ln w="12700" cap="rnd">
              <a:solidFill>
                <a:schemeClr val="tx1"/>
              </a:solidFill>
              <a:prstDash val="solid"/>
              <a:round/>
            </a:ln>
          </p:spPr>
          <p:txBody>
            <a:bodyPr/>
            <a:lstStyle/>
            <a:p>
              <a:endParaRPr lang="es-419"/>
            </a:p>
          </p:txBody>
        </p:sp>
        <p:sp>
          <p:nvSpPr>
            <p:cNvPr id="553" name="Freeform: Shape 552">
              <a:extLst>
                <a:ext uri="{FF2B5EF4-FFF2-40B4-BE49-F238E27FC236}">
                  <a16:creationId xmlns:a16="http://schemas.microsoft.com/office/drawing/2014/main" id="{388D7EC9-7A1C-44E0-A1B2-62AE390FB668}"/>
                </a:ext>
              </a:extLst>
            </p:cNvPr>
            <p:cNvSpPr/>
            <p:nvPr/>
          </p:nvSpPr>
          <p:spPr>
            <a:xfrm>
              <a:off x="7242623" y="638588"/>
              <a:ext cx="139219" cy="6054"/>
            </a:xfrm>
            <a:custGeom>
              <a:avLst/>
              <a:gdLst/>
              <a:ahLst/>
              <a:cxnLst/>
              <a:rect l="0" t="0" r="0" b="0"/>
              <a:pathLst>
                <a:path w="56454" h="2454">
                  <a:moveTo>
                    <a:pt x="55595" y="1841"/>
                  </a:moveTo>
                  <a:lnTo>
                    <a:pt x="1841" y="1841"/>
                  </a:lnTo>
                </a:path>
              </a:pathLst>
            </a:custGeom>
            <a:ln w="12700" cap="rnd">
              <a:solidFill>
                <a:schemeClr val="tx1"/>
              </a:solidFill>
              <a:prstDash val="solid"/>
              <a:round/>
            </a:ln>
          </p:spPr>
          <p:txBody>
            <a:bodyPr/>
            <a:lstStyle/>
            <a:p>
              <a:endParaRPr lang="es-419"/>
            </a:p>
          </p:txBody>
        </p:sp>
      </p:grpSp>
      <p:grpSp>
        <p:nvGrpSpPr>
          <p:cNvPr id="1086" name="Group 1085">
            <a:extLst>
              <a:ext uri="{FF2B5EF4-FFF2-40B4-BE49-F238E27FC236}">
                <a16:creationId xmlns:a16="http://schemas.microsoft.com/office/drawing/2014/main" id="{ED97368A-43CC-48CA-A6E9-2EF372669341}"/>
              </a:ext>
            </a:extLst>
          </p:cNvPr>
          <p:cNvGrpSpPr/>
          <p:nvPr/>
        </p:nvGrpSpPr>
        <p:grpSpPr>
          <a:xfrm>
            <a:off x="7839446" y="638588"/>
            <a:ext cx="139219" cy="138008"/>
            <a:chOff x="7839446" y="638588"/>
            <a:chExt cx="139219" cy="138008"/>
          </a:xfrm>
        </p:grpSpPr>
        <p:sp>
          <p:nvSpPr>
            <p:cNvPr id="554" name="Freeform: Shape 553">
              <a:extLst>
                <a:ext uri="{FF2B5EF4-FFF2-40B4-BE49-F238E27FC236}">
                  <a16:creationId xmlns:a16="http://schemas.microsoft.com/office/drawing/2014/main" id="{BF5A2B38-AF22-4496-8446-B3E9CEEEEFB5}"/>
                </a:ext>
              </a:extLst>
            </p:cNvPr>
            <p:cNvSpPr/>
            <p:nvPr/>
          </p:nvSpPr>
          <p:spPr>
            <a:xfrm>
              <a:off x="7872738" y="770542"/>
              <a:ext cx="72637" cy="6054"/>
            </a:xfrm>
            <a:custGeom>
              <a:avLst/>
              <a:gdLst/>
              <a:ahLst/>
              <a:cxnLst/>
              <a:rect l="0" t="0" r="0" b="0"/>
              <a:pathLst>
                <a:path w="29454" h="2454">
                  <a:moveTo>
                    <a:pt x="28595" y="1841"/>
                  </a:moveTo>
                  <a:lnTo>
                    <a:pt x="1841" y="1841"/>
                  </a:lnTo>
                </a:path>
              </a:pathLst>
            </a:custGeom>
            <a:ln w="12700" cap="rnd">
              <a:solidFill>
                <a:schemeClr val="tx1"/>
              </a:solidFill>
              <a:prstDash val="solid"/>
              <a:round/>
            </a:ln>
          </p:spPr>
          <p:txBody>
            <a:bodyPr/>
            <a:lstStyle/>
            <a:p>
              <a:endParaRPr lang="es-419"/>
            </a:p>
          </p:txBody>
        </p:sp>
        <p:sp>
          <p:nvSpPr>
            <p:cNvPr id="555" name="Freeform: Shape 554">
              <a:extLst>
                <a:ext uri="{FF2B5EF4-FFF2-40B4-BE49-F238E27FC236}">
                  <a16:creationId xmlns:a16="http://schemas.microsoft.com/office/drawing/2014/main" id="{5EEDED97-3A32-4B94-8C40-D717B1EC87CF}"/>
                </a:ext>
              </a:extLst>
            </p:cNvPr>
            <p:cNvSpPr/>
            <p:nvPr/>
          </p:nvSpPr>
          <p:spPr>
            <a:xfrm>
              <a:off x="7839446" y="726356"/>
              <a:ext cx="139219" cy="6054"/>
            </a:xfrm>
            <a:custGeom>
              <a:avLst/>
              <a:gdLst/>
              <a:ahLst/>
              <a:cxnLst/>
              <a:rect l="0" t="0" r="0" b="0"/>
              <a:pathLst>
                <a:path w="56454" h="2454">
                  <a:moveTo>
                    <a:pt x="55595" y="1841"/>
                  </a:moveTo>
                  <a:lnTo>
                    <a:pt x="1841" y="1841"/>
                  </a:lnTo>
                </a:path>
              </a:pathLst>
            </a:custGeom>
            <a:ln w="12700" cap="rnd">
              <a:solidFill>
                <a:schemeClr val="tx1"/>
              </a:solidFill>
              <a:prstDash val="solid"/>
              <a:round/>
            </a:ln>
          </p:spPr>
          <p:txBody>
            <a:bodyPr/>
            <a:lstStyle/>
            <a:p>
              <a:endParaRPr lang="es-419"/>
            </a:p>
          </p:txBody>
        </p:sp>
        <p:sp>
          <p:nvSpPr>
            <p:cNvPr id="556" name="Freeform: Shape 555">
              <a:extLst>
                <a:ext uri="{FF2B5EF4-FFF2-40B4-BE49-F238E27FC236}">
                  <a16:creationId xmlns:a16="http://schemas.microsoft.com/office/drawing/2014/main" id="{189E4798-5EF5-46D6-800C-776E2C5521F8}"/>
                </a:ext>
              </a:extLst>
            </p:cNvPr>
            <p:cNvSpPr/>
            <p:nvPr/>
          </p:nvSpPr>
          <p:spPr>
            <a:xfrm>
              <a:off x="7839446" y="682774"/>
              <a:ext cx="139219" cy="6054"/>
            </a:xfrm>
            <a:custGeom>
              <a:avLst/>
              <a:gdLst/>
              <a:ahLst/>
              <a:cxnLst/>
              <a:rect l="0" t="0" r="0" b="0"/>
              <a:pathLst>
                <a:path w="56454" h="2454">
                  <a:moveTo>
                    <a:pt x="55595" y="1841"/>
                  </a:moveTo>
                  <a:lnTo>
                    <a:pt x="1841" y="1841"/>
                  </a:lnTo>
                </a:path>
              </a:pathLst>
            </a:custGeom>
            <a:ln w="12700" cap="rnd">
              <a:solidFill>
                <a:schemeClr val="tx1"/>
              </a:solidFill>
              <a:prstDash val="solid"/>
              <a:round/>
            </a:ln>
          </p:spPr>
          <p:txBody>
            <a:bodyPr/>
            <a:lstStyle/>
            <a:p>
              <a:endParaRPr lang="es-419"/>
            </a:p>
          </p:txBody>
        </p:sp>
        <p:sp>
          <p:nvSpPr>
            <p:cNvPr id="557" name="Freeform: Shape 556">
              <a:extLst>
                <a:ext uri="{FF2B5EF4-FFF2-40B4-BE49-F238E27FC236}">
                  <a16:creationId xmlns:a16="http://schemas.microsoft.com/office/drawing/2014/main" id="{0CCA7F31-119A-47C2-9E9D-E4671E43C049}"/>
                </a:ext>
              </a:extLst>
            </p:cNvPr>
            <p:cNvSpPr/>
            <p:nvPr/>
          </p:nvSpPr>
          <p:spPr>
            <a:xfrm>
              <a:off x="7839446" y="638588"/>
              <a:ext cx="139219" cy="6054"/>
            </a:xfrm>
            <a:custGeom>
              <a:avLst/>
              <a:gdLst/>
              <a:ahLst/>
              <a:cxnLst/>
              <a:rect l="0" t="0" r="0" b="0"/>
              <a:pathLst>
                <a:path w="56454" h="2454">
                  <a:moveTo>
                    <a:pt x="55595" y="1841"/>
                  </a:moveTo>
                  <a:lnTo>
                    <a:pt x="1841" y="1841"/>
                  </a:lnTo>
                </a:path>
              </a:pathLst>
            </a:custGeom>
            <a:ln w="12700" cap="rnd">
              <a:solidFill>
                <a:schemeClr val="tx1"/>
              </a:solidFill>
              <a:prstDash val="solid"/>
              <a:round/>
            </a:ln>
          </p:spPr>
          <p:txBody>
            <a:bodyPr/>
            <a:lstStyle/>
            <a:p>
              <a:endParaRPr lang="es-419"/>
            </a:p>
          </p:txBody>
        </p:sp>
      </p:grpSp>
      <p:grpSp>
        <p:nvGrpSpPr>
          <p:cNvPr id="1085" name="Group 1084">
            <a:extLst>
              <a:ext uri="{FF2B5EF4-FFF2-40B4-BE49-F238E27FC236}">
                <a16:creationId xmlns:a16="http://schemas.microsoft.com/office/drawing/2014/main" id="{60F59F1D-1EC7-4344-94BF-308B8A3A664E}"/>
              </a:ext>
            </a:extLst>
          </p:cNvPr>
          <p:cNvGrpSpPr/>
          <p:nvPr/>
        </p:nvGrpSpPr>
        <p:grpSpPr>
          <a:xfrm>
            <a:off x="8436267" y="638588"/>
            <a:ext cx="139219" cy="138008"/>
            <a:chOff x="8436267" y="638588"/>
            <a:chExt cx="139219" cy="138008"/>
          </a:xfrm>
        </p:grpSpPr>
        <p:sp>
          <p:nvSpPr>
            <p:cNvPr id="558" name="Freeform: Shape 557">
              <a:extLst>
                <a:ext uri="{FF2B5EF4-FFF2-40B4-BE49-F238E27FC236}">
                  <a16:creationId xmlns:a16="http://schemas.microsoft.com/office/drawing/2014/main" id="{771C4CAA-20E2-415B-BEAB-E724B76F48D0}"/>
                </a:ext>
              </a:extLst>
            </p:cNvPr>
            <p:cNvSpPr/>
            <p:nvPr/>
          </p:nvSpPr>
          <p:spPr>
            <a:xfrm>
              <a:off x="8500428" y="770542"/>
              <a:ext cx="72637" cy="6054"/>
            </a:xfrm>
            <a:custGeom>
              <a:avLst/>
              <a:gdLst/>
              <a:ahLst/>
              <a:cxnLst/>
              <a:rect l="0" t="0" r="0" b="0"/>
              <a:pathLst>
                <a:path w="29454" h="2454">
                  <a:moveTo>
                    <a:pt x="28595" y="1841"/>
                  </a:moveTo>
                  <a:lnTo>
                    <a:pt x="1841" y="1841"/>
                  </a:lnTo>
                </a:path>
              </a:pathLst>
            </a:custGeom>
            <a:ln w="12700" cap="rnd">
              <a:solidFill>
                <a:schemeClr val="tx1"/>
              </a:solidFill>
              <a:prstDash val="solid"/>
              <a:round/>
            </a:ln>
          </p:spPr>
          <p:txBody>
            <a:bodyPr/>
            <a:lstStyle/>
            <a:p>
              <a:endParaRPr lang="es-419"/>
            </a:p>
          </p:txBody>
        </p:sp>
        <p:sp>
          <p:nvSpPr>
            <p:cNvPr id="559" name="Freeform: Shape 558">
              <a:extLst>
                <a:ext uri="{FF2B5EF4-FFF2-40B4-BE49-F238E27FC236}">
                  <a16:creationId xmlns:a16="http://schemas.microsoft.com/office/drawing/2014/main" id="{6745B3E4-8971-4EAF-A5AF-0E0E29128CCE}"/>
                </a:ext>
              </a:extLst>
            </p:cNvPr>
            <p:cNvSpPr/>
            <p:nvPr/>
          </p:nvSpPr>
          <p:spPr>
            <a:xfrm>
              <a:off x="8436267" y="726356"/>
              <a:ext cx="139219" cy="6054"/>
            </a:xfrm>
            <a:custGeom>
              <a:avLst/>
              <a:gdLst/>
              <a:ahLst/>
              <a:cxnLst/>
              <a:rect l="0" t="0" r="0" b="0"/>
              <a:pathLst>
                <a:path w="56454" h="2454">
                  <a:moveTo>
                    <a:pt x="55595" y="1841"/>
                  </a:moveTo>
                  <a:lnTo>
                    <a:pt x="1841" y="1841"/>
                  </a:lnTo>
                </a:path>
              </a:pathLst>
            </a:custGeom>
            <a:ln w="12700" cap="rnd">
              <a:solidFill>
                <a:schemeClr val="tx1"/>
              </a:solidFill>
              <a:prstDash val="solid"/>
              <a:round/>
            </a:ln>
          </p:spPr>
          <p:txBody>
            <a:bodyPr/>
            <a:lstStyle/>
            <a:p>
              <a:endParaRPr lang="es-419"/>
            </a:p>
          </p:txBody>
        </p:sp>
        <p:sp>
          <p:nvSpPr>
            <p:cNvPr id="560" name="Freeform: Shape 559">
              <a:extLst>
                <a:ext uri="{FF2B5EF4-FFF2-40B4-BE49-F238E27FC236}">
                  <a16:creationId xmlns:a16="http://schemas.microsoft.com/office/drawing/2014/main" id="{EC4C195B-03AC-4491-8887-9BB64846F43F}"/>
                </a:ext>
              </a:extLst>
            </p:cNvPr>
            <p:cNvSpPr/>
            <p:nvPr/>
          </p:nvSpPr>
          <p:spPr>
            <a:xfrm>
              <a:off x="8436267" y="682774"/>
              <a:ext cx="139219" cy="6054"/>
            </a:xfrm>
            <a:custGeom>
              <a:avLst/>
              <a:gdLst/>
              <a:ahLst/>
              <a:cxnLst/>
              <a:rect l="0" t="0" r="0" b="0"/>
              <a:pathLst>
                <a:path w="56454" h="2454">
                  <a:moveTo>
                    <a:pt x="55595" y="1841"/>
                  </a:moveTo>
                  <a:lnTo>
                    <a:pt x="1841" y="1841"/>
                  </a:lnTo>
                </a:path>
              </a:pathLst>
            </a:custGeom>
            <a:ln w="12700" cap="rnd">
              <a:solidFill>
                <a:schemeClr val="tx1"/>
              </a:solidFill>
              <a:prstDash val="solid"/>
              <a:round/>
            </a:ln>
          </p:spPr>
          <p:txBody>
            <a:bodyPr/>
            <a:lstStyle/>
            <a:p>
              <a:endParaRPr lang="es-419"/>
            </a:p>
          </p:txBody>
        </p:sp>
        <p:sp>
          <p:nvSpPr>
            <p:cNvPr id="561" name="Freeform: Shape 560">
              <a:extLst>
                <a:ext uri="{FF2B5EF4-FFF2-40B4-BE49-F238E27FC236}">
                  <a16:creationId xmlns:a16="http://schemas.microsoft.com/office/drawing/2014/main" id="{AD7FF4E2-02A8-45E6-A358-408EA2DC10A2}"/>
                </a:ext>
              </a:extLst>
            </p:cNvPr>
            <p:cNvSpPr/>
            <p:nvPr/>
          </p:nvSpPr>
          <p:spPr>
            <a:xfrm>
              <a:off x="8436267" y="638588"/>
              <a:ext cx="139219" cy="6054"/>
            </a:xfrm>
            <a:custGeom>
              <a:avLst/>
              <a:gdLst/>
              <a:ahLst/>
              <a:cxnLst/>
              <a:rect l="0" t="0" r="0" b="0"/>
              <a:pathLst>
                <a:path w="56454" h="2454">
                  <a:moveTo>
                    <a:pt x="55595" y="1841"/>
                  </a:moveTo>
                  <a:lnTo>
                    <a:pt x="1841" y="1841"/>
                  </a:lnTo>
                </a:path>
              </a:pathLst>
            </a:custGeom>
            <a:ln w="12700" cap="rnd">
              <a:solidFill>
                <a:schemeClr val="tx1"/>
              </a:solidFill>
              <a:prstDash val="solid"/>
              <a:round/>
            </a:ln>
          </p:spPr>
          <p:txBody>
            <a:bodyPr/>
            <a:lstStyle/>
            <a:p>
              <a:endParaRPr lang="es-419"/>
            </a:p>
          </p:txBody>
        </p:sp>
      </p:grpSp>
      <p:grpSp>
        <p:nvGrpSpPr>
          <p:cNvPr id="1077" name="Group 1076">
            <a:extLst>
              <a:ext uri="{FF2B5EF4-FFF2-40B4-BE49-F238E27FC236}">
                <a16:creationId xmlns:a16="http://schemas.microsoft.com/office/drawing/2014/main" id="{29130FB9-C754-4F83-81AB-AE770D61BCB1}"/>
              </a:ext>
            </a:extLst>
          </p:cNvPr>
          <p:cNvGrpSpPr/>
          <p:nvPr/>
        </p:nvGrpSpPr>
        <p:grpSpPr>
          <a:xfrm>
            <a:off x="10822343" y="42371"/>
            <a:ext cx="139219" cy="137404"/>
            <a:chOff x="10822343" y="42371"/>
            <a:chExt cx="139219" cy="137404"/>
          </a:xfrm>
        </p:grpSpPr>
        <p:sp>
          <p:nvSpPr>
            <p:cNvPr id="562" name="Freeform: Shape 561">
              <a:extLst>
                <a:ext uri="{FF2B5EF4-FFF2-40B4-BE49-F238E27FC236}">
                  <a16:creationId xmlns:a16="http://schemas.microsoft.com/office/drawing/2014/main" id="{776084B7-892A-4D34-B054-4056A5FFE1FA}"/>
                </a:ext>
              </a:extLst>
            </p:cNvPr>
            <p:cNvSpPr/>
            <p:nvPr/>
          </p:nvSpPr>
          <p:spPr>
            <a:xfrm>
              <a:off x="10850791" y="173721"/>
              <a:ext cx="84742" cy="6054"/>
            </a:xfrm>
            <a:custGeom>
              <a:avLst/>
              <a:gdLst/>
              <a:ahLst/>
              <a:cxnLst/>
              <a:rect l="0" t="0" r="0" b="0"/>
              <a:pathLst>
                <a:path w="34363" h="2454">
                  <a:moveTo>
                    <a:pt x="32768" y="1841"/>
                  </a:moveTo>
                  <a:lnTo>
                    <a:pt x="1841" y="1841"/>
                  </a:lnTo>
                </a:path>
              </a:pathLst>
            </a:custGeom>
            <a:ln w="12700" cap="rnd">
              <a:solidFill>
                <a:schemeClr val="tx1"/>
              </a:solidFill>
              <a:prstDash val="solid"/>
              <a:round/>
            </a:ln>
          </p:spPr>
          <p:txBody>
            <a:bodyPr/>
            <a:lstStyle/>
            <a:p>
              <a:endParaRPr lang="es-419"/>
            </a:p>
          </p:txBody>
        </p:sp>
        <p:sp>
          <p:nvSpPr>
            <p:cNvPr id="563" name="Freeform: Shape 562">
              <a:extLst>
                <a:ext uri="{FF2B5EF4-FFF2-40B4-BE49-F238E27FC236}">
                  <a16:creationId xmlns:a16="http://schemas.microsoft.com/office/drawing/2014/main" id="{1798C00B-86B7-480F-9947-2C3DF3086EE9}"/>
                </a:ext>
              </a:extLst>
            </p:cNvPr>
            <p:cNvSpPr/>
            <p:nvPr/>
          </p:nvSpPr>
          <p:spPr>
            <a:xfrm>
              <a:off x="10822343" y="130139"/>
              <a:ext cx="139219" cy="6054"/>
            </a:xfrm>
            <a:custGeom>
              <a:avLst/>
              <a:gdLst/>
              <a:ahLst/>
              <a:cxnLst/>
              <a:rect l="0" t="0" r="0" b="0"/>
              <a:pathLst>
                <a:path w="56454" h="2454">
                  <a:moveTo>
                    <a:pt x="55596" y="1841"/>
                  </a:moveTo>
                  <a:lnTo>
                    <a:pt x="1841" y="1841"/>
                  </a:lnTo>
                </a:path>
              </a:pathLst>
            </a:custGeom>
            <a:ln w="12700" cap="rnd">
              <a:solidFill>
                <a:schemeClr val="tx1"/>
              </a:solidFill>
              <a:prstDash val="solid"/>
              <a:round/>
            </a:ln>
          </p:spPr>
          <p:txBody>
            <a:bodyPr/>
            <a:lstStyle/>
            <a:p>
              <a:endParaRPr lang="es-419"/>
            </a:p>
          </p:txBody>
        </p:sp>
        <p:sp>
          <p:nvSpPr>
            <p:cNvPr id="564" name="Freeform: Shape 563">
              <a:extLst>
                <a:ext uri="{FF2B5EF4-FFF2-40B4-BE49-F238E27FC236}">
                  <a16:creationId xmlns:a16="http://schemas.microsoft.com/office/drawing/2014/main" id="{E9D0A731-6239-482F-AB9A-9DFC44B941CF}"/>
                </a:ext>
              </a:extLst>
            </p:cNvPr>
            <p:cNvSpPr/>
            <p:nvPr/>
          </p:nvSpPr>
          <p:spPr>
            <a:xfrm>
              <a:off x="10850791" y="85953"/>
              <a:ext cx="84742" cy="6054"/>
            </a:xfrm>
            <a:custGeom>
              <a:avLst/>
              <a:gdLst/>
              <a:ahLst/>
              <a:cxnLst/>
              <a:rect l="0" t="0" r="0" b="0"/>
              <a:pathLst>
                <a:path w="34363" h="2454">
                  <a:moveTo>
                    <a:pt x="32768" y="1841"/>
                  </a:moveTo>
                  <a:lnTo>
                    <a:pt x="1841" y="1841"/>
                  </a:lnTo>
                </a:path>
              </a:pathLst>
            </a:custGeom>
            <a:ln w="12700" cap="rnd">
              <a:solidFill>
                <a:schemeClr val="tx1"/>
              </a:solidFill>
              <a:prstDash val="solid"/>
              <a:round/>
            </a:ln>
          </p:spPr>
          <p:txBody>
            <a:bodyPr/>
            <a:lstStyle/>
            <a:p>
              <a:endParaRPr lang="es-419"/>
            </a:p>
          </p:txBody>
        </p:sp>
        <p:sp>
          <p:nvSpPr>
            <p:cNvPr id="565" name="Freeform: Shape 564">
              <a:extLst>
                <a:ext uri="{FF2B5EF4-FFF2-40B4-BE49-F238E27FC236}">
                  <a16:creationId xmlns:a16="http://schemas.microsoft.com/office/drawing/2014/main" id="{7E23B17D-1BCE-4171-9FF4-6CB70C2C26DB}"/>
                </a:ext>
              </a:extLst>
            </p:cNvPr>
            <p:cNvSpPr/>
            <p:nvPr/>
          </p:nvSpPr>
          <p:spPr>
            <a:xfrm>
              <a:off x="10822343" y="42371"/>
              <a:ext cx="139219" cy="6054"/>
            </a:xfrm>
            <a:custGeom>
              <a:avLst/>
              <a:gdLst/>
              <a:ahLst/>
              <a:cxnLst/>
              <a:rect l="0" t="0" r="0" b="0"/>
              <a:pathLst>
                <a:path w="56454" h="2454">
                  <a:moveTo>
                    <a:pt x="55596" y="1841"/>
                  </a:moveTo>
                  <a:lnTo>
                    <a:pt x="1841" y="1841"/>
                  </a:lnTo>
                </a:path>
              </a:pathLst>
            </a:custGeom>
            <a:ln w="12700" cap="rnd">
              <a:solidFill>
                <a:schemeClr val="tx1"/>
              </a:solidFill>
              <a:prstDash val="solid"/>
              <a:round/>
            </a:ln>
          </p:spPr>
          <p:txBody>
            <a:bodyPr/>
            <a:lstStyle/>
            <a:p>
              <a:endParaRPr lang="es-419"/>
            </a:p>
          </p:txBody>
        </p:sp>
      </p:grpSp>
      <p:grpSp>
        <p:nvGrpSpPr>
          <p:cNvPr id="1078" name="Group 1077">
            <a:extLst>
              <a:ext uri="{FF2B5EF4-FFF2-40B4-BE49-F238E27FC236}">
                <a16:creationId xmlns:a16="http://schemas.microsoft.com/office/drawing/2014/main" id="{AA63F3A6-90AA-4E08-80FD-F66D05274CA7}"/>
              </a:ext>
            </a:extLst>
          </p:cNvPr>
          <p:cNvGrpSpPr/>
          <p:nvPr/>
        </p:nvGrpSpPr>
        <p:grpSpPr>
          <a:xfrm>
            <a:off x="11419164" y="42371"/>
            <a:ext cx="139219" cy="137404"/>
            <a:chOff x="11419164" y="42371"/>
            <a:chExt cx="139219" cy="137404"/>
          </a:xfrm>
        </p:grpSpPr>
        <p:sp>
          <p:nvSpPr>
            <p:cNvPr id="566" name="Freeform: Shape 565">
              <a:extLst>
                <a:ext uri="{FF2B5EF4-FFF2-40B4-BE49-F238E27FC236}">
                  <a16:creationId xmlns:a16="http://schemas.microsoft.com/office/drawing/2014/main" id="{51F93F35-AFD9-443F-8BA9-222E867676B3}"/>
                </a:ext>
              </a:extLst>
            </p:cNvPr>
            <p:cNvSpPr/>
            <p:nvPr/>
          </p:nvSpPr>
          <p:spPr>
            <a:xfrm>
              <a:off x="11419164" y="173721"/>
              <a:ext cx="84742" cy="6054"/>
            </a:xfrm>
            <a:custGeom>
              <a:avLst/>
              <a:gdLst/>
              <a:ahLst/>
              <a:cxnLst/>
              <a:rect l="0" t="0" r="0" b="0"/>
              <a:pathLst>
                <a:path w="34363" h="2454">
                  <a:moveTo>
                    <a:pt x="32523" y="1841"/>
                  </a:moveTo>
                  <a:lnTo>
                    <a:pt x="1841" y="1841"/>
                  </a:lnTo>
                </a:path>
              </a:pathLst>
            </a:custGeom>
            <a:ln w="12700" cap="rnd">
              <a:solidFill>
                <a:schemeClr val="tx1"/>
              </a:solidFill>
              <a:prstDash val="solid"/>
              <a:round/>
            </a:ln>
          </p:spPr>
          <p:txBody>
            <a:bodyPr/>
            <a:lstStyle/>
            <a:p>
              <a:endParaRPr lang="es-419"/>
            </a:p>
          </p:txBody>
        </p:sp>
        <p:sp>
          <p:nvSpPr>
            <p:cNvPr id="567" name="Freeform: Shape 566">
              <a:extLst>
                <a:ext uri="{FF2B5EF4-FFF2-40B4-BE49-F238E27FC236}">
                  <a16:creationId xmlns:a16="http://schemas.microsoft.com/office/drawing/2014/main" id="{0748AEC5-457E-48FC-831B-868CC7D7442A}"/>
                </a:ext>
              </a:extLst>
            </p:cNvPr>
            <p:cNvSpPr/>
            <p:nvPr/>
          </p:nvSpPr>
          <p:spPr>
            <a:xfrm>
              <a:off x="11419164" y="130139"/>
              <a:ext cx="139219" cy="6054"/>
            </a:xfrm>
            <a:custGeom>
              <a:avLst/>
              <a:gdLst/>
              <a:ahLst/>
              <a:cxnLst/>
              <a:rect l="0" t="0" r="0" b="0"/>
              <a:pathLst>
                <a:path w="56454" h="2454">
                  <a:moveTo>
                    <a:pt x="55595" y="1841"/>
                  </a:moveTo>
                  <a:lnTo>
                    <a:pt x="1841" y="1841"/>
                  </a:lnTo>
                </a:path>
              </a:pathLst>
            </a:custGeom>
            <a:ln w="12700" cap="rnd">
              <a:solidFill>
                <a:schemeClr val="tx1"/>
              </a:solidFill>
              <a:prstDash val="solid"/>
              <a:round/>
            </a:ln>
          </p:spPr>
          <p:txBody>
            <a:bodyPr/>
            <a:lstStyle/>
            <a:p>
              <a:endParaRPr lang="es-419"/>
            </a:p>
          </p:txBody>
        </p:sp>
        <p:sp>
          <p:nvSpPr>
            <p:cNvPr id="568" name="Freeform: Shape 567">
              <a:extLst>
                <a:ext uri="{FF2B5EF4-FFF2-40B4-BE49-F238E27FC236}">
                  <a16:creationId xmlns:a16="http://schemas.microsoft.com/office/drawing/2014/main" id="{B24938BA-5670-4A73-8C9E-9EA30AC02328}"/>
                </a:ext>
              </a:extLst>
            </p:cNvPr>
            <p:cNvSpPr/>
            <p:nvPr/>
          </p:nvSpPr>
          <p:spPr>
            <a:xfrm>
              <a:off x="11419164" y="85953"/>
              <a:ext cx="84742" cy="6054"/>
            </a:xfrm>
            <a:custGeom>
              <a:avLst/>
              <a:gdLst/>
              <a:ahLst/>
              <a:cxnLst/>
              <a:rect l="0" t="0" r="0" b="0"/>
              <a:pathLst>
                <a:path w="34363" h="2454">
                  <a:moveTo>
                    <a:pt x="32523" y="1841"/>
                  </a:moveTo>
                  <a:lnTo>
                    <a:pt x="1841" y="1841"/>
                  </a:lnTo>
                </a:path>
              </a:pathLst>
            </a:custGeom>
            <a:ln w="12700" cap="rnd">
              <a:solidFill>
                <a:schemeClr val="tx1"/>
              </a:solidFill>
              <a:prstDash val="solid"/>
              <a:round/>
            </a:ln>
          </p:spPr>
          <p:txBody>
            <a:bodyPr/>
            <a:lstStyle/>
            <a:p>
              <a:endParaRPr lang="es-419"/>
            </a:p>
          </p:txBody>
        </p:sp>
        <p:sp>
          <p:nvSpPr>
            <p:cNvPr id="569" name="Freeform: Shape 568">
              <a:extLst>
                <a:ext uri="{FF2B5EF4-FFF2-40B4-BE49-F238E27FC236}">
                  <a16:creationId xmlns:a16="http://schemas.microsoft.com/office/drawing/2014/main" id="{8A48800B-43B4-4E01-9695-BDF62937693C}"/>
                </a:ext>
              </a:extLst>
            </p:cNvPr>
            <p:cNvSpPr/>
            <p:nvPr/>
          </p:nvSpPr>
          <p:spPr>
            <a:xfrm>
              <a:off x="11419164" y="42371"/>
              <a:ext cx="139219" cy="6054"/>
            </a:xfrm>
            <a:custGeom>
              <a:avLst/>
              <a:gdLst/>
              <a:ahLst/>
              <a:cxnLst/>
              <a:rect l="0" t="0" r="0" b="0"/>
              <a:pathLst>
                <a:path w="56454" h="2454">
                  <a:moveTo>
                    <a:pt x="55595" y="1841"/>
                  </a:moveTo>
                  <a:lnTo>
                    <a:pt x="1841" y="1841"/>
                  </a:lnTo>
                </a:path>
              </a:pathLst>
            </a:custGeom>
            <a:ln w="12700" cap="rnd">
              <a:solidFill>
                <a:schemeClr val="tx1"/>
              </a:solidFill>
              <a:prstDash val="solid"/>
              <a:round/>
            </a:ln>
          </p:spPr>
          <p:txBody>
            <a:bodyPr/>
            <a:lstStyle/>
            <a:p>
              <a:endParaRPr lang="es-419"/>
            </a:p>
          </p:txBody>
        </p:sp>
      </p:grpSp>
      <p:grpSp>
        <p:nvGrpSpPr>
          <p:cNvPr id="1079" name="Group 1078">
            <a:extLst>
              <a:ext uri="{FF2B5EF4-FFF2-40B4-BE49-F238E27FC236}">
                <a16:creationId xmlns:a16="http://schemas.microsoft.com/office/drawing/2014/main" id="{39F81A61-9B55-4A89-877E-5BFFE61FDCCF}"/>
              </a:ext>
            </a:extLst>
          </p:cNvPr>
          <p:cNvGrpSpPr/>
          <p:nvPr/>
        </p:nvGrpSpPr>
        <p:grpSpPr>
          <a:xfrm>
            <a:off x="12015985" y="42371"/>
            <a:ext cx="141641" cy="137404"/>
            <a:chOff x="12015985" y="42371"/>
            <a:chExt cx="141641" cy="137404"/>
          </a:xfrm>
        </p:grpSpPr>
        <p:sp>
          <p:nvSpPr>
            <p:cNvPr id="570" name="Freeform: Shape 569">
              <a:extLst>
                <a:ext uri="{FF2B5EF4-FFF2-40B4-BE49-F238E27FC236}">
                  <a16:creationId xmlns:a16="http://schemas.microsoft.com/office/drawing/2014/main" id="{5066AD4F-CA1A-4299-BE76-F967EFCCC6D3}"/>
                </a:ext>
              </a:extLst>
            </p:cNvPr>
            <p:cNvSpPr/>
            <p:nvPr/>
          </p:nvSpPr>
          <p:spPr>
            <a:xfrm>
              <a:off x="12072884" y="173721"/>
              <a:ext cx="84742" cy="6054"/>
            </a:xfrm>
            <a:custGeom>
              <a:avLst/>
              <a:gdLst/>
              <a:ahLst/>
              <a:cxnLst/>
              <a:rect l="0" t="0" r="0" b="0"/>
              <a:pathLst>
                <a:path w="34363" h="2454">
                  <a:moveTo>
                    <a:pt x="1841" y="1841"/>
                  </a:moveTo>
                  <a:lnTo>
                    <a:pt x="32523" y="1841"/>
                  </a:lnTo>
                </a:path>
              </a:pathLst>
            </a:custGeom>
            <a:ln w="12700" cap="rnd">
              <a:solidFill>
                <a:schemeClr val="tx1"/>
              </a:solidFill>
              <a:prstDash val="solid"/>
              <a:round/>
            </a:ln>
          </p:spPr>
          <p:txBody>
            <a:bodyPr/>
            <a:lstStyle/>
            <a:p>
              <a:endParaRPr lang="es-419"/>
            </a:p>
          </p:txBody>
        </p:sp>
        <p:sp>
          <p:nvSpPr>
            <p:cNvPr id="571" name="Freeform: Shape 570">
              <a:extLst>
                <a:ext uri="{FF2B5EF4-FFF2-40B4-BE49-F238E27FC236}">
                  <a16:creationId xmlns:a16="http://schemas.microsoft.com/office/drawing/2014/main" id="{E4C04976-141E-44EC-8B32-838674B312C8}"/>
                </a:ext>
              </a:extLst>
            </p:cNvPr>
            <p:cNvSpPr/>
            <p:nvPr/>
          </p:nvSpPr>
          <p:spPr>
            <a:xfrm>
              <a:off x="12015985" y="130139"/>
              <a:ext cx="139219" cy="6054"/>
            </a:xfrm>
            <a:custGeom>
              <a:avLst/>
              <a:gdLst/>
              <a:ahLst/>
              <a:cxnLst/>
              <a:rect l="0" t="0" r="0" b="0"/>
              <a:pathLst>
                <a:path w="56454" h="2454">
                  <a:moveTo>
                    <a:pt x="1841" y="1841"/>
                  </a:moveTo>
                  <a:lnTo>
                    <a:pt x="55595" y="1841"/>
                  </a:lnTo>
                </a:path>
              </a:pathLst>
            </a:custGeom>
            <a:ln w="12700" cap="rnd">
              <a:solidFill>
                <a:schemeClr val="tx1"/>
              </a:solidFill>
              <a:prstDash val="solid"/>
              <a:round/>
            </a:ln>
          </p:spPr>
          <p:txBody>
            <a:bodyPr/>
            <a:lstStyle/>
            <a:p>
              <a:endParaRPr lang="es-419"/>
            </a:p>
          </p:txBody>
        </p:sp>
        <p:sp>
          <p:nvSpPr>
            <p:cNvPr id="572" name="Freeform: Shape 571">
              <a:extLst>
                <a:ext uri="{FF2B5EF4-FFF2-40B4-BE49-F238E27FC236}">
                  <a16:creationId xmlns:a16="http://schemas.microsoft.com/office/drawing/2014/main" id="{17CF3B02-CCB2-4B2C-BA7F-584ACBF9CF96}"/>
                </a:ext>
              </a:extLst>
            </p:cNvPr>
            <p:cNvSpPr/>
            <p:nvPr/>
          </p:nvSpPr>
          <p:spPr>
            <a:xfrm>
              <a:off x="12072884" y="85953"/>
              <a:ext cx="84742" cy="6054"/>
            </a:xfrm>
            <a:custGeom>
              <a:avLst/>
              <a:gdLst/>
              <a:ahLst/>
              <a:cxnLst/>
              <a:rect l="0" t="0" r="0" b="0"/>
              <a:pathLst>
                <a:path w="34363" h="2454">
                  <a:moveTo>
                    <a:pt x="1841" y="1841"/>
                  </a:moveTo>
                  <a:lnTo>
                    <a:pt x="32523" y="1841"/>
                  </a:lnTo>
                </a:path>
              </a:pathLst>
            </a:custGeom>
            <a:ln w="12700" cap="rnd">
              <a:solidFill>
                <a:schemeClr val="tx1"/>
              </a:solidFill>
              <a:prstDash val="solid"/>
              <a:round/>
            </a:ln>
          </p:spPr>
          <p:txBody>
            <a:bodyPr/>
            <a:lstStyle/>
            <a:p>
              <a:endParaRPr lang="es-419"/>
            </a:p>
          </p:txBody>
        </p:sp>
        <p:sp>
          <p:nvSpPr>
            <p:cNvPr id="573" name="Freeform: Shape 572">
              <a:extLst>
                <a:ext uri="{FF2B5EF4-FFF2-40B4-BE49-F238E27FC236}">
                  <a16:creationId xmlns:a16="http://schemas.microsoft.com/office/drawing/2014/main" id="{E59C1CDB-C579-4F07-AE6E-253F9E834086}"/>
                </a:ext>
              </a:extLst>
            </p:cNvPr>
            <p:cNvSpPr/>
            <p:nvPr/>
          </p:nvSpPr>
          <p:spPr>
            <a:xfrm>
              <a:off x="12015985" y="42371"/>
              <a:ext cx="139219" cy="6054"/>
            </a:xfrm>
            <a:custGeom>
              <a:avLst/>
              <a:gdLst/>
              <a:ahLst/>
              <a:cxnLst/>
              <a:rect l="0" t="0" r="0" b="0"/>
              <a:pathLst>
                <a:path w="56454" h="2454">
                  <a:moveTo>
                    <a:pt x="1841" y="1841"/>
                  </a:moveTo>
                  <a:lnTo>
                    <a:pt x="55595" y="1841"/>
                  </a:lnTo>
                </a:path>
              </a:pathLst>
            </a:custGeom>
            <a:ln w="12700" cap="rnd">
              <a:solidFill>
                <a:schemeClr val="tx1"/>
              </a:solidFill>
              <a:prstDash val="solid"/>
              <a:round/>
            </a:ln>
          </p:spPr>
          <p:txBody>
            <a:bodyPr/>
            <a:lstStyle/>
            <a:p>
              <a:endParaRPr lang="es-419"/>
            </a:p>
          </p:txBody>
        </p:sp>
      </p:grpSp>
      <p:grpSp>
        <p:nvGrpSpPr>
          <p:cNvPr id="1082" name="Group 1081">
            <a:extLst>
              <a:ext uri="{FF2B5EF4-FFF2-40B4-BE49-F238E27FC236}">
                <a16:creationId xmlns:a16="http://schemas.microsoft.com/office/drawing/2014/main" id="{1D4055CA-33DC-492D-89F8-F0775A41033F}"/>
              </a:ext>
            </a:extLst>
          </p:cNvPr>
          <p:cNvGrpSpPr/>
          <p:nvPr/>
        </p:nvGrpSpPr>
        <p:grpSpPr>
          <a:xfrm>
            <a:off x="10801269" y="617427"/>
            <a:ext cx="181588" cy="181588"/>
            <a:chOff x="10801269" y="617427"/>
            <a:chExt cx="181588" cy="181588"/>
          </a:xfrm>
        </p:grpSpPr>
        <p:sp>
          <p:nvSpPr>
            <p:cNvPr id="574" name="Freeform: Shape 573">
              <a:extLst>
                <a:ext uri="{FF2B5EF4-FFF2-40B4-BE49-F238E27FC236}">
                  <a16:creationId xmlns:a16="http://schemas.microsoft.com/office/drawing/2014/main" id="{6CBA3CD8-50DA-4E32-AC2B-AD850BF2785A}"/>
                </a:ext>
              </a:extLst>
            </p:cNvPr>
            <p:cNvSpPr/>
            <p:nvPr/>
          </p:nvSpPr>
          <p:spPr>
            <a:xfrm>
              <a:off x="10801269" y="617427"/>
              <a:ext cx="181588" cy="181588"/>
            </a:xfrm>
            <a:custGeom>
              <a:avLst/>
              <a:gdLst/>
              <a:ahLst/>
              <a:cxnLst/>
              <a:rect l="0" t="0" r="0" b="0"/>
              <a:pathLst>
                <a:path w="73636" h="73636">
                  <a:moveTo>
                    <a:pt x="31987" y="42576"/>
                  </a:moveTo>
                  <a:cubicBezTo>
                    <a:pt x="38859" y="49449"/>
                    <a:pt x="46960" y="56322"/>
                    <a:pt x="50150" y="53131"/>
                  </a:cubicBezTo>
                  <a:cubicBezTo>
                    <a:pt x="54814" y="48467"/>
                    <a:pt x="57514" y="44540"/>
                    <a:pt x="67578" y="52640"/>
                  </a:cubicBezTo>
                  <a:cubicBezTo>
                    <a:pt x="77641" y="60740"/>
                    <a:pt x="70032" y="66140"/>
                    <a:pt x="65369" y="70558"/>
                  </a:cubicBezTo>
                  <a:cubicBezTo>
                    <a:pt x="60214" y="75713"/>
                    <a:pt x="41314" y="70804"/>
                    <a:pt x="22414" y="51903"/>
                  </a:cubicBezTo>
                  <a:cubicBezTo>
                    <a:pt x="3514" y="33003"/>
                    <a:pt x="-1395" y="14103"/>
                    <a:pt x="3760" y="8949"/>
                  </a:cubicBezTo>
                  <a:cubicBezTo>
                    <a:pt x="8178" y="4531"/>
                    <a:pt x="13578" y="-3324"/>
                    <a:pt x="21678" y="6740"/>
                  </a:cubicBezTo>
                  <a:cubicBezTo>
                    <a:pt x="29778" y="16804"/>
                    <a:pt x="25850" y="19749"/>
                    <a:pt x="21187" y="24167"/>
                  </a:cubicBezTo>
                  <a:cubicBezTo>
                    <a:pt x="18241" y="27603"/>
                    <a:pt x="24869" y="35703"/>
                    <a:pt x="31987" y="42576"/>
                  </a:cubicBezTo>
                  <a:close/>
                </a:path>
              </a:pathLst>
            </a:custGeom>
            <a:noFill/>
            <a:ln w="12700" cap="rnd">
              <a:solidFill>
                <a:schemeClr val="tx1"/>
              </a:solidFill>
              <a:prstDash val="solid"/>
              <a:round/>
            </a:ln>
          </p:spPr>
          <p:txBody>
            <a:bodyPr/>
            <a:lstStyle/>
            <a:p>
              <a:endParaRPr lang="es-419"/>
            </a:p>
          </p:txBody>
        </p:sp>
        <p:sp>
          <p:nvSpPr>
            <p:cNvPr id="575" name="Freeform: Shape 574">
              <a:extLst>
                <a:ext uri="{FF2B5EF4-FFF2-40B4-BE49-F238E27FC236}">
                  <a16:creationId xmlns:a16="http://schemas.microsoft.com/office/drawing/2014/main" id="{37C2CD7B-1C62-4256-8298-7F73D7E80552}"/>
                </a:ext>
              </a:extLst>
            </p:cNvPr>
            <p:cNvSpPr/>
            <p:nvPr/>
          </p:nvSpPr>
          <p:spPr>
            <a:xfrm>
              <a:off x="10906479" y="646869"/>
              <a:ext cx="48423" cy="48423"/>
            </a:xfrm>
            <a:custGeom>
              <a:avLst/>
              <a:gdLst/>
              <a:ahLst/>
              <a:cxnLst/>
              <a:rect l="0" t="0" r="0" b="0"/>
              <a:pathLst>
                <a:path w="19636" h="19636">
                  <a:moveTo>
                    <a:pt x="1841" y="2901"/>
                  </a:moveTo>
                  <a:cubicBezTo>
                    <a:pt x="6014" y="937"/>
                    <a:pt x="11168" y="1673"/>
                    <a:pt x="14850" y="5355"/>
                  </a:cubicBezTo>
                  <a:cubicBezTo>
                    <a:pt x="18286" y="8791"/>
                    <a:pt x="19023" y="13701"/>
                    <a:pt x="17305" y="17873"/>
                  </a:cubicBezTo>
                </a:path>
              </a:pathLst>
            </a:custGeom>
            <a:noFill/>
            <a:ln w="12700" cap="rnd">
              <a:solidFill>
                <a:schemeClr val="tx1"/>
              </a:solidFill>
              <a:prstDash val="solid"/>
              <a:round/>
            </a:ln>
          </p:spPr>
          <p:txBody>
            <a:bodyPr/>
            <a:lstStyle/>
            <a:p>
              <a:endParaRPr lang="es-419"/>
            </a:p>
          </p:txBody>
        </p:sp>
        <p:sp>
          <p:nvSpPr>
            <p:cNvPr id="576" name="Freeform: Shape 575">
              <a:extLst>
                <a:ext uri="{FF2B5EF4-FFF2-40B4-BE49-F238E27FC236}">
                  <a16:creationId xmlns:a16="http://schemas.microsoft.com/office/drawing/2014/main" id="{21D78A4C-D85E-4EE5-B6CD-131B285C50F2}"/>
                </a:ext>
              </a:extLst>
            </p:cNvPr>
            <p:cNvSpPr/>
            <p:nvPr/>
          </p:nvSpPr>
          <p:spPr>
            <a:xfrm>
              <a:off x="10894373" y="617745"/>
              <a:ext cx="84742" cy="84742"/>
            </a:xfrm>
            <a:custGeom>
              <a:avLst/>
              <a:gdLst/>
              <a:ahLst/>
              <a:cxnLst/>
              <a:rect l="0" t="0" r="0" b="0"/>
              <a:pathLst>
                <a:path w="34363" h="34363">
                  <a:moveTo>
                    <a:pt x="1841" y="3911"/>
                  </a:moveTo>
                  <a:cubicBezTo>
                    <a:pt x="10432" y="-16"/>
                    <a:pt x="20986" y="1702"/>
                    <a:pt x="28104" y="8575"/>
                  </a:cubicBezTo>
                  <a:cubicBezTo>
                    <a:pt x="34977" y="15448"/>
                    <a:pt x="36695" y="25511"/>
                    <a:pt x="33259" y="33857"/>
                  </a:cubicBezTo>
                </a:path>
              </a:pathLst>
            </a:custGeom>
            <a:noFill/>
            <a:ln w="12700" cap="rnd">
              <a:solidFill>
                <a:schemeClr val="tx1"/>
              </a:solidFill>
              <a:prstDash val="solid"/>
              <a:round/>
            </a:ln>
          </p:spPr>
          <p:txBody>
            <a:bodyPr/>
            <a:lstStyle/>
            <a:p>
              <a:endParaRPr lang="es-419"/>
            </a:p>
          </p:txBody>
        </p:sp>
      </p:grpSp>
      <p:grpSp>
        <p:nvGrpSpPr>
          <p:cNvPr id="1081" name="Group 1080">
            <a:extLst>
              <a:ext uri="{FF2B5EF4-FFF2-40B4-BE49-F238E27FC236}">
                <a16:creationId xmlns:a16="http://schemas.microsoft.com/office/drawing/2014/main" id="{F0C63F3A-C1E5-40A2-B4F8-234F42B0FB04}"/>
              </a:ext>
            </a:extLst>
          </p:cNvPr>
          <p:cNvGrpSpPr/>
          <p:nvPr/>
        </p:nvGrpSpPr>
        <p:grpSpPr>
          <a:xfrm>
            <a:off x="11386842" y="604690"/>
            <a:ext cx="201198" cy="207038"/>
            <a:chOff x="11386842" y="604690"/>
            <a:chExt cx="201198" cy="207038"/>
          </a:xfrm>
        </p:grpSpPr>
        <p:sp>
          <p:nvSpPr>
            <p:cNvPr id="577" name="Freeform: Shape 576">
              <a:extLst>
                <a:ext uri="{FF2B5EF4-FFF2-40B4-BE49-F238E27FC236}">
                  <a16:creationId xmlns:a16="http://schemas.microsoft.com/office/drawing/2014/main" id="{C3A28489-3D8A-466F-8860-A62EE59261E0}"/>
                </a:ext>
              </a:extLst>
            </p:cNvPr>
            <p:cNvSpPr/>
            <p:nvPr/>
          </p:nvSpPr>
          <p:spPr>
            <a:xfrm>
              <a:off x="11386842" y="630140"/>
              <a:ext cx="181588" cy="181588"/>
            </a:xfrm>
            <a:custGeom>
              <a:avLst/>
              <a:gdLst/>
              <a:ahLst/>
              <a:cxnLst/>
              <a:rect l="0" t="0" r="0" b="0"/>
              <a:pathLst>
                <a:path w="73636" h="73636">
                  <a:moveTo>
                    <a:pt x="31884" y="42576"/>
                  </a:moveTo>
                  <a:cubicBezTo>
                    <a:pt x="38757" y="49449"/>
                    <a:pt x="46857" y="56322"/>
                    <a:pt x="50048" y="53131"/>
                  </a:cubicBezTo>
                  <a:cubicBezTo>
                    <a:pt x="54711" y="48467"/>
                    <a:pt x="57412" y="44540"/>
                    <a:pt x="67475" y="52640"/>
                  </a:cubicBezTo>
                  <a:cubicBezTo>
                    <a:pt x="77539" y="60740"/>
                    <a:pt x="69930" y="66140"/>
                    <a:pt x="65266" y="70558"/>
                  </a:cubicBezTo>
                  <a:cubicBezTo>
                    <a:pt x="60112" y="75713"/>
                    <a:pt x="41211" y="70803"/>
                    <a:pt x="22311" y="51903"/>
                  </a:cubicBezTo>
                  <a:cubicBezTo>
                    <a:pt x="3412" y="33003"/>
                    <a:pt x="-1252" y="14103"/>
                    <a:pt x="3657" y="8949"/>
                  </a:cubicBezTo>
                  <a:cubicBezTo>
                    <a:pt x="8075" y="4531"/>
                    <a:pt x="13475" y="-3324"/>
                    <a:pt x="21575" y="6740"/>
                  </a:cubicBezTo>
                  <a:cubicBezTo>
                    <a:pt x="29675" y="16803"/>
                    <a:pt x="25748" y="19749"/>
                    <a:pt x="21084" y="24167"/>
                  </a:cubicBezTo>
                  <a:cubicBezTo>
                    <a:pt x="18384" y="27603"/>
                    <a:pt x="25012" y="35458"/>
                    <a:pt x="31884" y="42576"/>
                  </a:cubicBezTo>
                  <a:close/>
                </a:path>
              </a:pathLst>
            </a:custGeom>
            <a:noFill/>
            <a:ln w="12700" cap="rnd">
              <a:solidFill>
                <a:schemeClr val="tx1"/>
              </a:solidFill>
              <a:prstDash val="solid"/>
              <a:round/>
            </a:ln>
          </p:spPr>
          <p:txBody>
            <a:bodyPr/>
            <a:lstStyle/>
            <a:p>
              <a:endParaRPr lang="es-419"/>
            </a:p>
          </p:txBody>
        </p:sp>
        <p:sp>
          <p:nvSpPr>
            <p:cNvPr id="578" name="Freeform: Shape 577">
              <a:extLst>
                <a:ext uri="{FF2B5EF4-FFF2-40B4-BE49-F238E27FC236}">
                  <a16:creationId xmlns:a16="http://schemas.microsoft.com/office/drawing/2014/main" id="{7FBAD6F8-8E51-4FA7-9E3A-1A48169A646D}"/>
                </a:ext>
              </a:extLst>
            </p:cNvPr>
            <p:cNvSpPr/>
            <p:nvPr/>
          </p:nvSpPr>
          <p:spPr>
            <a:xfrm>
              <a:off x="11460929" y="604690"/>
              <a:ext cx="127111" cy="157376"/>
            </a:xfrm>
            <a:custGeom>
              <a:avLst/>
              <a:gdLst/>
              <a:ahLst/>
              <a:cxnLst/>
              <a:rect l="0" t="0" r="0" b="0"/>
              <a:pathLst>
                <a:path w="51545" h="63818">
                  <a:moveTo>
                    <a:pt x="1841" y="6014"/>
                  </a:moveTo>
                  <a:cubicBezTo>
                    <a:pt x="6505" y="3314"/>
                    <a:pt x="12150" y="1841"/>
                    <a:pt x="18041" y="1841"/>
                  </a:cubicBezTo>
                  <a:cubicBezTo>
                    <a:pt x="36695" y="1841"/>
                    <a:pt x="51668" y="16814"/>
                    <a:pt x="51668" y="35468"/>
                  </a:cubicBezTo>
                  <a:cubicBezTo>
                    <a:pt x="51668" y="43077"/>
                    <a:pt x="49214" y="50196"/>
                    <a:pt x="44795" y="55841"/>
                  </a:cubicBezTo>
                  <a:cubicBezTo>
                    <a:pt x="42832" y="58541"/>
                    <a:pt x="40377" y="60750"/>
                    <a:pt x="37923" y="62714"/>
                  </a:cubicBezTo>
                </a:path>
              </a:pathLst>
            </a:custGeom>
            <a:noFill/>
            <a:ln w="12700" cap="rnd">
              <a:solidFill>
                <a:schemeClr val="tx1"/>
              </a:solidFill>
              <a:prstDash val="solid"/>
              <a:round/>
            </a:ln>
          </p:spPr>
          <p:txBody>
            <a:bodyPr/>
            <a:lstStyle/>
            <a:p>
              <a:endParaRPr lang="es-419"/>
            </a:p>
          </p:txBody>
        </p:sp>
      </p:grpSp>
      <p:sp>
        <p:nvSpPr>
          <p:cNvPr id="579" name="Freeform: Shape 578">
            <a:extLst>
              <a:ext uri="{FF2B5EF4-FFF2-40B4-BE49-F238E27FC236}">
                <a16:creationId xmlns:a16="http://schemas.microsoft.com/office/drawing/2014/main" id="{D830A637-BDB6-4702-9F79-3A2BD6D679D2}"/>
              </a:ext>
            </a:extLst>
          </p:cNvPr>
          <p:cNvSpPr/>
          <p:nvPr/>
        </p:nvSpPr>
        <p:spPr>
          <a:xfrm>
            <a:off x="9011410" y="617427"/>
            <a:ext cx="181588" cy="181588"/>
          </a:xfrm>
          <a:custGeom>
            <a:avLst/>
            <a:gdLst/>
            <a:ahLst/>
            <a:cxnLst/>
            <a:rect l="0" t="0" r="0" b="0"/>
            <a:pathLst>
              <a:path w="73636" h="73636">
                <a:moveTo>
                  <a:pt x="31987" y="42576"/>
                </a:moveTo>
                <a:cubicBezTo>
                  <a:pt x="38860" y="49449"/>
                  <a:pt x="46960" y="56322"/>
                  <a:pt x="50150" y="53131"/>
                </a:cubicBezTo>
                <a:cubicBezTo>
                  <a:pt x="54814" y="48467"/>
                  <a:pt x="57514" y="44540"/>
                  <a:pt x="67578" y="52640"/>
                </a:cubicBezTo>
                <a:cubicBezTo>
                  <a:pt x="77641" y="60740"/>
                  <a:pt x="70032" y="66140"/>
                  <a:pt x="65369" y="70558"/>
                </a:cubicBezTo>
                <a:cubicBezTo>
                  <a:pt x="60214" y="75713"/>
                  <a:pt x="41314" y="70804"/>
                  <a:pt x="22414" y="51903"/>
                </a:cubicBezTo>
                <a:cubicBezTo>
                  <a:pt x="3514" y="33003"/>
                  <a:pt x="-1395" y="14103"/>
                  <a:pt x="3760" y="8949"/>
                </a:cubicBezTo>
                <a:cubicBezTo>
                  <a:pt x="8178" y="4531"/>
                  <a:pt x="13578" y="-3324"/>
                  <a:pt x="21678" y="6740"/>
                </a:cubicBezTo>
                <a:cubicBezTo>
                  <a:pt x="29778" y="16804"/>
                  <a:pt x="25850" y="19749"/>
                  <a:pt x="21187" y="24167"/>
                </a:cubicBezTo>
                <a:cubicBezTo>
                  <a:pt x="18241" y="27603"/>
                  <a:pt x="24869" y="35703"/>
                  <a:pt x="31987" y="42576"/>
                </a:cubicBezTo>
                <a:close/>
              </a:path>
            </a:pathLst>
          </a:custGeom>
          <a:noFill/>
          <a:ln w="12700" cap="rnd">
            <a:solidFill>
              <a:schemeClr val="tx1"/>
            </a:solidFill>
            <a:prstDash val="solid"/>
            <a:round/>
          </a:ln>
        </p:spPr>
        <p:txBody>
          <a:bodyPr/>
          <a:lstStyle/>
          <a:p>
            <a:endParaRPr lang="es-419"/>
          </a:p>
        </p:txBody>
      </p:sp>
      <p:grpSp>
        <p:nvGrpSpPr>
          <p:cNvPr id="1084" name="Group 1083">
            <a:extLst>
              <a:ext uri="{FF2B5EF4-FFF2-40B4-BE49-F238E27FC236}">
                <a16:creationId xmlns:a16="http://schemas.microsoft.com/office/drawing/2014/main" id="{DDAC5795-CECA-4F5E-B6DC-F95F939A8DB2}"/>
              </a:ext>
            </a:extLst>
          </p:cNvPr>
          <p:cNvGrpSpPr/>
          <p:nvPr/>
        </p:nvGrpSpPr>
        <p:grpSpPr>
          <a:xfrm>
            <a:off x="9607878" y="617403"/>
            <a:ext cx="182437" cy="181612"/>
            <a:chOff x="9607878" y="617403"/>
            <a:chExt cx="182437" cy="181612"/>
          </a:xfrm>
        </p:grpSpPr>
        <p:sp>
          <p:nvSpPr>
            <p:cNvPr id="580" name="Freeform: Shape 579">
              <a:extLst>
                <a:ext uri="{FF2B5EF4-FFF2-40B4-BE49-F238E27FC236}">
                  <a16:creationId xmlns:a16="http://schemas.microsoft.com/office/drawing/2014/main" id="{8AFB9DC9-AFA2-415B-9850-5779C86A4254}"/>
                </a:ext>
              </a:extLst>
            </p:cNvPr>
            <p:cNvSpPr/>
            <p:nvPr/>
          </p:nvSpPr>
          <p:spPr>
            <a:xfrm>
              <a:off x="9607878" y="617427"/>
              <a:ext cx="181588" cy="181588"/>
            </a:xfrm>
            <a:custGeom>
              <a:avLst/>
              <a:gdLst/>
              <a:ahLst/>
              <a:cxnLst/>
              <a:rect l="0" t="0" r="0" b="0"/>
              <a:pathLst>
                <a:path w="73636" h="73636">
                  <a:moveTo>
                    <a:pt x="31884" y="42576"/>
                  </a:moveTo>
                  <a:cubicBezTo>
                    <a:pt x="38757" y="49449"/>
                    <a:pt x="46857" y="56322"/>
                    <a:pt x="50048" y="53131"/>
                  </a:cubicBezTo>
                  <a:cubicBezTo>
                    <a:pt x="54712" y="48467"/>
                    <a:pt x="57412" y="44540"/>
                    <a:pt x="67475" y="52640"/>
                  </a:cubicBezTo>
                  <a:cubicBezTo>
                    <a:pt x="77539" y="60740"/>
                    <a:pt x="69930" y="66140"/>
                    <a:pt x="65266" y="70558"/>
                  </a:cubicBezTo>
                  <a:cubicBezTo>
                    <a:pt x="60112" y="75713"/>
                    <a:pt x="41212" y="70804"/>
                    <a:pt x="22312" y="51903"/>
                  </a:cubicBezTo>
                  <a:cubicBezTo>
                    <a:pt x="3412" y="33003"/>
                    <a:pt x="-1252" y="14103"/>
                    <a:pt x="3657" y="8949"/>
                  </a:cubicBezTo>
                  <a:cubicBezTo>
                    <a:pt x="8075" y="4531"/>
                    <a:pt x="13475" y="-3324"/>
                    <a:pt x="21575" y="6740"/>
                  </a:cubicBezTo>
                  <a:cubicBezTo>
                    <a:pt x="29675" y="16804"/>
                    <a:pt x="25748" y="19749"/>
                    <a:pt x="21084" y="24167"/>
                  </a:cubicBezTo>
                  <a:cubicBezTo>
                    <a:pt x="18384" y="27603"/>
                    <a:pt x="25012" y="35703"/>
                    <a:pt x="31884" y="42576"/>
                  </a:cubicBezTo>
                  <a:close/>
                </a:path>
              </a:pathLst>
            </a:custGeom>
            <a:noFill/>
            <a:ln w="12700" cap="rnd">
              <a:solidFill>
                <a:schemeClr val="tx1"/>
              </a:solidFill>
              <a:prstDash val="solid"/>
              <a:round/>
            </a:ln>
          </p:spPr>
          <p:txBody>
            <a:bodyPr/>
            <a:lstStyle/>
            <a:p>
              <a:endParaRPr lang="es-419"/>
            </a:p>
          </p:txBody>
        </p:sp>
        <p:sp>
          <p:nvSpPr>
            <p:cNvPr id="581" name="Freeform: Shape 580">
              <a:extLst>
                <a:ext uri="{FF2B5EF4-FFF2-40B4-BE49-F238E27FC236}">
                  <a16:creationId xmlns:a16="http://schemas.microsoft.com/office/drawing/2014/main" id="{54EE1312-F8EC-4956-AF37-755E822ECAD4}"/>
                </a:ext>
              </a:extLst>
            </p:cNvPr>
            <p:cNvSpPr/>
            <p:nvPr/>
          </p:nvSpPr>
          <p:spPr>
            <a:xfrm>
              <a:off x="9723732" y="617403"/>
              <a:ext cx="66583" cy="66583"/>
            </a:xfrm>
            <a:custGeom>
              <a:avLst/>
              <a:gdLst/>
              <a:ahLst/>
              <a:cxnLst/>
              <a:rect l="0" t="0" r="0" b="0"/>
              <a:pathLst>
                <a:path w="27000" h="27000">
                  <a:moveTo>
                    <a:pt x="1841" y="25650"/>
                  </a:moveTo>
                  <a:lnTo>
                    <a:pt x="25650" y="1841"/>
                  </a:lnTo>
                </a:path>
              </a:pathLst>
            </a:custGeom>
            <a:ln w="12700" cap="rnd">
              <a:solidFill>
                <a:schemeClr val="tx1"/>
              </a:solidFill>
              <a:prstDash val="solid"/>
              <a:round/>
            </a:ln>
          </p:spPr>
          <p:txBody>
            <a:bodyPr/>
            <a:lstStyle/>
            <a:p>
              <a:endParaRPr lang="es-419"/>
            </a:p>
          </p:txBody>
        </p:sp>
        <p:sp>
          <p:nvSpPr>
            <p:cNvPr id="582" name="Freeform: Shape 581">
              <a:extLst>
                <a:ext uri="{FF2B5EF4-FFF2-40B4-BE49-F238E27FC236}">
                  <a16:creationId xmlns:a16="http://schemas.microsoft.com/office/drawing/2014/main" id="{77FEB46C-3A78-44F5-8651-C9C3A99361AB}"/>
                </a:ext>
              </a:extLst>
            </p:cNvPr>
            <p:cNvSpPr/>
            <p:nvPr/>
          </p:nvSpPr>
          <p:spPr>
            <a:xfrm>
              <a:off x="9737652" y="617403"/>
              <a:ext cx="48423" cy="48423"/>
            </a:xfrm>
            <a:custGeom>
              <a:avLst/>
              <a:gdLst/>
              <a:ahLst/>
              <a:cxnLst/>
              <a:rect l="0" t="0" r="0" b="0"/>
              <a:pathLst>
                <a:path w="19636" h="19636">
                  <a:moveTo>
                    <a:pt x="1841" y="1841"/>
                  </a:moveTo>
                  <a:lnTo>
                    <a:pt x="20005" y="1841"/>
                  </a:lnTo>
                  <a:lnTo>
                    <a:pt x="20005" y="20005"/>
                  </a:lnTo>
                </a:path>
              </a:pathLst>
            </a:custGeom>
            <a:noFill/>
            <a:ln w="12700" cap="rnd">
              <a:solidFill>
                <a:schemeClr val="tx1"/>
              </a:solidFill>
              <a:prstDash val="solid"/>
              <a:round/>
            </a:ln>
          </p:spPr>
          <p:txBody>
            <a:bodyPr/>
            <a:lstStyle/>
            <a:p>
              <a:endParaRPr lang="es-419"/>
            </a:p>
          </p:txBody>
        </p:sp>
      </p:grpSp>
      <p:grpSp>
        <p:nvGrpSpPr>
          <p:cNvPr id="1083" name="Group 1082">
            <a:extLst>
              <a:ext uri="{FF2B5EF4-FFF2-40B4-BE49-F238E27FC236}">
                <a16:creationId xmlns:a16="http://schemas.microsoft.com/office/drawing/2014/main" id="{4510C1E0-1F3B-49CD-82D7-1F8A3E6F8C4C}"/>
              </a:ext>
            </a:extLst>
          </p:cNvPr>
          <p:cNvGrpSpPr/>
          <p:nvPr/>
        </p:nvGrpSpPr>
        <p:grpSpPr>
          <a:xfrm>
            <a:off x="10204448" y="617403"/>
            <a:ext cx="182688" cy="181612"/>
            <a:chOff x="10204448" y="617403"/>
            <a:chExt cx="182688" cy="181612"/>
          </a:xfrm>
        </p:grpSpPr>
        <p:sp>
          <p:nvSpPr>
            <p:cNvPr id="583" name="Freeform: Shape 582">
              <a:extLst>
                <a:ext uri="{FF2B5EF4-FFF2-40B4-BE49-F238E27FC236}">
                  <a16:creationId xmlns:a16="http://schemas.microsoft.com/office/drawing/2014/main" id="{E209B2CC-FBBF-4117-880C-436AC9F25853}"/>
                </a:ext>
              </a:extLst>
            </p:cNvPr>
            <p:cNvSpPr/>
            <p:nvPr/>
          </p:nvSpPr>
          <p:spPr>
            <a:xfrm>
              <a:off x="10204448" y="617427"/>
              <a:ext cx="181588" cy="181588"/>
            </a:xfrm>
            <a:custGeom>
              <a:avLst/>
              <a:gdLst/>
              <a:ahLst/>
              <a:cxnLst/>
              <a:rect l="0" t="0" r="0" b="0"/>
              <a:pathLst>
                <a:path w="73636" h="73636">
                  <a:moveTo>
                    <a:pt x="31987" y="42576"/>
                  </a:moveTo>
                  <a:cubicBezTo>
                    <a:pt x="38860" y="49449"/>
                    <a:pt x="46960" y="56322"/>
                    <a:pt x="50150" y="53131"/>
                  </a:cubicBezTo>
                  <a:cubicBezTo>
                    <a:pt x="54814" y="48467"/>
                    <a:pt x="57514" y="44540"/>
                    <a:pt x="67578" y="52640"/>
                  </a:cubicBezTo>
                  <a:cubicBezTo>
                    <a:pt x="77641" y="60740"/>
                    <a:pt x="70032" y="66140"/>
                    <a:pt x="65369" y="70558"/>
                  </a:cubicBezTo>
                  <a:cubicBezTo>
                    <a:pt x="60214" y="75713"/>
                    <a:pt x="41314" y="70804"/>
                    <a:pt x="22414" y="51903"/>
                  </a:cubicBezTo>
                  <a:cubicBezTo>
                    <a:pt x="3514" y="33003"/>
                    <a:pt x="-1395" y="14103"/>
                    <a:pt x="3760" y="8949"/>
                  </a:cubicBezTo>
                  <a:cubicBezTo>
                    <a:pt x="8178" y="4531"/>
                    <a:pt x="13578" y="-3324"/>
                    <a:pt x="21678" y="6740"/>
                  </a:cubicBezTo>
                  <a:cubicBezTo>
                    <a:pt x="29778" y="16804"/>
                    <a:pt x="25851" y="19749"/>
                    <a:pt x="21187" y="24167"/>
                  </a:cubicBezTo>
                  <a:cubicBezTo>
                    <a:pt x="18487" y="27603"/>
                    <a:pt x="25114" y="35703"/>
                    <a:pt x="31987" y="42576"/>
                  </a:cubicBezTo>
                  <a:close/>
                </a:path>
              </a:pathLst>
            </a:custGeom>
            <a:noFill/>
            <a:ln w="12700" cap="rnd">
              <a:solidFill>
                <a:schemeClr val="tx1"/>
              </a:solidFill>
              <a:prstDash val="solid"/>
              <a:round/>
            </a:ln>
          </p:spPr>
          <p:txBody>
            <a:bodyPr/>
            <a:lstStyle/>
            <a:p>
              <a:endParaRPr lang="es-419"/>
            </a:p>
          </p:txBody>
        </p:sp>
        <p:sp>
          <p:nvSpPr>
            <p:cNvPr id="584" name="Freeform: Shape 583">
              <a:extLst>
                <a:ext uri="{FF2B5EF4-FFF2-40B4-BE49-F238E27FC236}">
                  <a16:creationId xmlns:a16="http://schemas.microsoft.com/office/drawing/2014/main" id="{E9BEF926-0A70-4A2B-BF9C-D0F9EBFDA18E}"/>
                </a:ext>
              </a:extLst>
            </p:cNvPr>
            <p:cNvSpPr/>
            <p:nvPr/>
          </p:nvSpPr>
          <p:spPr>
            <a:xfrm>
              <a:off x="10320553" y="617403"/>
              <a:ext cx="66583" cy="66583"/>
            </a:xfrm>
            <a:custGeom>
              <a:avLst/>
              <a:gdLst/>
              <a:ahLst/>
              <a:cxnLst/>
              <a:rect l="0" t="0" r="0" b="0"/>
              <a:pathLst>
                <a:path w="27000" h="27000">
                  <a:moveTo>
                    <a:pt x="25650" y="1841"/>
                  </a:moveTo>
                  <a:lnTo>
                    <a:pt x="1841" y="25650"/>
                  </a:lnTo>
                </a:path>
              </a:pathLst>
            </a:custGeom>
            <a:ln w="12700" cap="rnd">
              <a:solidFill>
                <a:schemeClr val="tx1"/>
              </a:solidFill>
              <a:prstDash val="solid"/>
              <a:round/>
            </a:ln>
          </p:spPr>
          <p:txBody>
            <a:bodyPr/>
            <a:lstStyle/>
            <a:p>
              <a:endParaRPr lang="es-419"/>
            </a:p>
          </p:txBody>
        </p:sp>
        <p:sp>
          <p:nvSpPr>
            <p:cNvPr id="585" name="Freeform: Shape 584">
              <a:extLst>
                <a:ext uri="{FF2B5EF4-FFF2-40B4-BE49-F238E27FC236}">
                  <a16:creationId xmlns:a16="http://schemas.microsoft.com/office/drawing/2014/main" id="{5C75D18F-0764-4B01-B6B3-DEAA4A10FB18}"/>
                </a:ext>
              </a:extLst>
            </p:cNvPr>
            <p:cNvSpPr/>
            <p:nvPr/>
          </p:nvSpPr>
          <p:spPr>
            <a:xfrm>
              <a:off x="10320553" y="631323"/>
              <a:ext cx="48423" cy="48423"/>
            </a:xfrm>
            <a:custGeom>
              <a:avLst/>
              <a:gdLst/>
              <a:ahLst/>
              <a:cxnLst/>
              <a:rect l="0" t="0" r="0" b="0"/>
              <a:pathLst>
                <a:path w="19636" h="19636">
                  <a:moveTo>
                    <a:pt x="20005" y="20005"/>
                  </a:moveTo>
                  <a:lnTo>
                    <a:pt x="1841" y="20005"/>
                  </a:lnTo>
                  <a:lnTo>
                    <a:pt x="1841" y="1841"/>
                  </a:lnTo>
                </a:path>
              </a:pathLst>
            </a:custGeom>
            <a:noFill/>
            <a:ln w="12700" cap="rnd">
              <a:solidFill>
                <a:schemeClr val="tx1"/>
              </a:solidFill>
              <a:prstDash val="solid"/>
              <a:round/>
            </a:ln>
          </p:spPr>
          <p:txBody>
            <a:bodyPr/>
            <a:lstStyle/>
            <a:p>
              <a:endParaRPr lang="es-419"/>
            </a:p>
          </p:txBody>
        </p:sp>
      </p:grpSp>
      <p:grpSp>
        <p:nvGrpSpPr>
          <p:cNvPr id="1080" name="Group 1079">
            <a:extLst>
              <a:ext uri="{FF2B5EF4-FFF2-40B4-BE49-F238E27FC236}">
                <a16:creationId xmlns:a16="http://schemas.microsoft.com/office/drawing/2014/main" id="{091CC9E2-5A4C-42DC-A363-4DD2439474A0}"/>
              </a:ext>
            </a:extLst>
          </p:cNvPr>
          <p:cNvGrpSpPr/>
          <p:nvPr/>
        </p:nvGrpSpPr>
        <p:grpSpPr>
          <a:xfrm>
            <a:off x="11974093" y="608929"/>
            <a:ext cx="217907" cy="197930"/>
            <a:chOff x="11974093" y="608929"/>
            <a:chExt cx="217907" cy="197930"/>
          </a:xfrm>
        </p:grpSpPr>
        <p:sp>
          <p:nvSpPr>
            <p:cNvPr id="586" name="Freeform: Shape 585">
              <a:extLst>
                <a:ext uri="{FF2B5EF4-FFF2-40B4-BE49-F238E27FC236}">
                  <a16:creationId xmlns:a16="http://schemas.microsoft.com/office/drawing/2014/main" id="{C231DB2B-F6D2-4F4F-8974-30599558C6C4}"/>
                </a:ext>
              </a:extLst>
            </p:cNvPr>
            <p:cNvSpPr/>
            <p:nvPr/>
          </p:nvSpPr>
          <p:spPr>
            <a:xfrm>
              <a:off x="11974093" y="608929"/>
              <a:ext cx="217907" cy="84742"/>
            </a:xfrm>
            <a:custGeom>
              <a:avLst/>
              <a:gdLst/>
              <a:ahLst/>
              <a:cxnLst/>
              <a:rect l="0" t="0" r="0" b="0"/>
              <a:pathLst>
                <a:path w="88363" h="34363">
                  <a:moveTo>
                    <a:pt x="45583" y="15095"/>
                  </a:moveTo>
                  <a:cubicBezTo>
                    <a:pt x="35765" y="15095"/>
                    <a:pt x="25211" y="16077"/>
                    <a:pt x="25211" y="20495"/>
                  </a:cubicBezTo>
                  <a:cubicBezTo>
                    <a:pt x="25211" y="26877"/>
                    <a:pt x="25947" y="31786"/>
                    <a:pt x="13184" y="33259"/>
                  </a:cubicBezTo>
                  <a:cubicBezTo>
                    <a:pt x="420" y="34732"/>
                    <a:pt x="1893" y="25404"/>
                    <a:pt x="1893" y="19023"/>
                  </a:cubicBezTo>
                  <a:cubicBezTo>
                    <a:pt x="1893" y="11904"/>
                    <a:pt x="18829" y="1841"/>
                    <a:pt x="45338" y="1841"/>
                  </a:cubicBezTo>
                  <a:cubicBezTo>
                    <a:pt x="72093" y="1841"/>
                    <a:pt x="88783" y="11904"/>
                    <a:pt x="88783" y="19023"/>
                  </a:cubicBezTo>
                  <a:cubicBezTo>
                    <a:pt x="88783" y="25404"/>
                    <a:pt x="90502" y="34486"/>
                    <a:pt x="77493" y="33259"/>
                  </a:cubicBezTo>
                  <a:cubicBezTo>
                    <a:pt x="64729" y="31786"/>
                    <a:pt x="65465" y="27123"/>
                    <a:pt x="65465" y="20495"/>
                  </a:cubicBezTo>
                  <a:cubicBezTo>
                    <a:pt x="65956" y="16077"/>
                    <a:pt x="55647" y="15095"/>
                    <a:pt x="45583" y="15095"/>
                  </a:cubicBezTo>
                  <a:close/>
                </a:path>
              </a:pathLst>
            </a:custGeom>
            <a:noFill/>
            <a:ln w="12700" cap="rnd">
              <a:solidFill>
                <a:schemeClr val="tx1"/>
              </a:solidFill>
              <a:prstDash val="solid"/>
              <a:round/>
            </a:ln>
          </p:spPr>
          <p:txBody>
            <a:bodyPr/>
            <a:lstStyle/>
            <a:p>
              <a:endParaRPr lang="es-419"/>
            </a:p>
          </p:txBody>
        </p:sp>
        <p:sp>
          <p:nvSpPr>
            <p:cNvPr id="587" name="Freeform: Shape 586">
              <a:extLst>
                <a:ext uri="{FF2B5EF4-FFF2-40B4-BE49-F238E27FC236}">
                  <a16:creationId xmlns:a16="http://schemas.microsoft.com/office/drawing/2014/main" id="{2E10DE8A-D91E-4553-B149-7968F4A0CE79}"/>
                </a:ext>
              </a:extLst>
            </p:cNvPr>
            <p:cNvSpPr/>
            <p:nvPr/>
          </p:nvSpPr>
          <p:spPr>
            <a:xfrm>
              <a:off x="12011145" y="705775"/>
              <a:ext cx="36317" cy="24211"/>
            </a:xfrm>
            <a:custGeom>
              <a:avLst/>
              <a:gdLst/>
              <a:ahLst/>
              <a:cxnLst/>
              <a:rect l="0" t="0" r="0" b="0"/>
              <a:pathLst>
                <a:path w="14727" h="9818">
                  <a:moveTo>
                    <a:pt x="1841" y="1841"/>
                  </a:moveTo>
                  <a:lnTo>
                    <a:pt x="13377" y="1841"/>
                  </a:lnTo>
                  <a:lnTo>
                    <a:pt x="13377" y="9205"/>
                  </a:lnTo>
                  <a:lnTo>
                    <a:pt x="1841" y="9205"/>
                  </a:lnTo>
                  <a:close/>
                </a:path>
              </a:pathLst>
            </a:custGeom>
            <a:noFill/>
            <a:ln w="12700" cap="rnd">
              <a:solidFill>
                <a:schemeClr val="tx1"/>
              </a:solidFill>
              <a:prstDash val="solid"/>
              <a:round/>
            </a:ln>
          </p:spPr>
          <p:txBody>
            <a:bodyPr/>
            <a:lstStyle/>
            <a:p>
              <a:endParaRPr lang="es-419"/>
            </a:p>
          </p:txBody>
        </p:sp>
        <p:sp>
          <p:nvSpPr>
            <p:cNvPr id="588" name="Freeform: Shape 587">
              <a:extLst>
                <a:ext uri="{FF2B5EF4-FFF2-40B4-BE49-F238E27FC236}">
                  <a16:creationId xmlns:a16="http://schemas.microsoft.com/office/drawing/2014/main" id="{63577C2E-CF71-4EF6-8ED2-1B62FB687BD7}"/>
                </a:ext>
              </a:extLst>
            </p:cNvPr>
            <p:cNvSpPr/>
            <p:nvPr/>
          </p:nvSpPr>
          <p:spPr>
            <a:xfrm>
              <a:off x="12068041" y="705775"/>
              <a:ext cx="36317" cy="24211"/>
            </a:xfrm>
            <a:custGeom>
              <a:avLst/>
              <a:gdLst/>
              <a:ahLst/>
              <a:cxnLst/>
              <a:rect l="0" t="0" r="0" b="0"/>
              <a:pathLst>
                <a:path w="14727" h="9818">
                  <a:moveTo>
                    <a:pt x="1841" y="1841"/>
                  </a:moveTo>
                  <a:lnTo>
                    <a:pt x="13377" y="1841"/>
                  </a:lnTo>
                  <a:lnTo>
                    <a:pt x="13377" y="9205"/>
                  </a:lnTo>
                  <a:lnTo>
                    <a:pt x="1841" y="9205"/>
                  </a:lnTo>
                  <a:close/>
                </a:path>
              </a:pathLst>
            </a:custGeom>
            <a:noFill/>
            <a:ln w="12700" cap="rnd">
              <a:solidFill>
                <a:schemeClr val="tx1"/>
              </a:solidFill>
              <a:prstDash val="solid"/>
              <a:round/>
            </a:ln>
          </p:spPr>
          <p:txBody>
            <a:bodyPr/>
            <a:lstStyle/>
            <a:p>
              <a:endParaRPr lang="es-419"/>
            </a:p>
          </p:txBody>
        </p:sp>
        <p:sp>
          <p:nvSpPr>
            <p:cNvPr id="589" name="Freeform: Shape 588">
              <a:extLst>
                <a:ext uri="{FF2B5EF4-FFF2-40B4-BE49-F238E27FC236}">
                  <a16:creationId xmlns:a16="http://schemas.microsoft.com/office/drawing/2014/main" id="{F96B6141-6161-45CF-82E3-0C37E4F1D64D}"/>
                </a:ext>
              </a:extLst>
            </p:cNvPr>
            <p:cNvSpPr/>
            <p:nvPr/>
          </p:nvSpPr>
          <p:spPr>
            <a:xfrm>
              <a:off x="12124939" y="705775"/>
              <a:ext cx="36317" cy="24211"/>
            </a:xfrm>
            <a:custGeom>
              <a:avLst/>
              <a:gdLst/>
              <a:ahLst/>
              <a:cxnLst/>
              <a:rect l="0" t="0" r="0" b="0"/>
              <a:pathLst>
                <a:path w="14727" h="9818">
                  <a:moveTo>
                    <a:pt x="1841" y="1841"/>
                  </a:moveTo>
                  <a:lnTo>
                    <a:pt x="13377" y="1841"/>
                  </a:lnTo>
                  <a:lnTo>
                    <a:pt x="13377" y="9205"/>
                  </a:lnTo>
                  <a:lnTo>
                    <a:pt x="1841" y="9205"/>
                  </a:lnTo>
                  <a:close/>
                </a:path>
              </a:pathLst>
            </a:custGeom>
            <a:noFill/>
            <a:ln w="12700" cap="rnd">
              <a:solidFill>
                <a:schemeClr val="tx1"/>
              </a:solidFill>
              <a:prstDash val="solid"/>
              <a:round/>
            </a:ln>
          </p:spPr>
          <p:txBody>
            <a:bodyPr/>
            <a:lstStyle/>
            <a:p>
              <a:endParaRPr lang="es-419"/>
            </a:p>
          </p:txBody>
        </p:sp>
        <p:sp>
          <p:nvSpPr>
            <p:cNvPr id="590" name="Freeform: Shape 589">
              <a:extLst>
                <a:ext uri="{FF2B5EF4-FFF2-40B4-BE49-F238E27FC236}">
                  <a16:creationId xmlns:a16="http://schemas.microsoft.com/office/drawing/2014/main" id="{CB615DC1-6B84-41A8-BA56-68DF3E37C64B}"/>
                </a:ext>
              </a:extLst>
            </p:cNvPr>
            <p:cNvSpPr/>
            <p:nvPr/>
          </p:nvSpPr>
          <p:spPr>
            <a:xfrm>
              <a:off x="12011145" y="743909"/>
              <a:ext cx="36317" cy="24211"/>
            </a:xfrm>
            <a:custGeom>
              <a:avLst/>
              <a:gdLst/>
              <a:ahLst/>
              <a:cxnLst/>
              <a:rect l="0" t="0" r="0" b="0"/>
              <a:pathLst>
                <a:path w="14727" h="9818">
                  <a:moveTo>
                    <a:pt x="1841" y="1841"/>
                  </a:moveTo>
                  <a:lnTo>
                    <a:pt x="13377" y="1841"/>
                  </a:lnTo>
                  <a:lnTo>
                    <a:pt x="13377" y="9204"/>
                  </a:lnTo>
                  <a:lnTo>
                    <a:pt x="1841" y="9204"/>
                  </a:lnTo>
                  <a:close/>
                </a:path>
              </a:pathLst>
            </a:custGeom>
            <a:noFill/>
            <a:ln w="12700" cap="rnd">
              <a:solidFill>
                <a:schemeClr val="tx1"/>
              </a:solidFill>
              <a:prstDash val="solid"/>
              <a:round/>
            </a:ln>
          </p:spPr>
          <p:txBody>
            <a:bodyPr/>
            <a:lstStyle/>
            <a:p>
              <a:endParaRPr lang="es-419"/>
            </a:p>
          </p:txBody>
        </p:sp>
        <p:sp>
          <p:nvSpPr>
            <p:cNvPr id="591" name="Freeform: Shape 590">
              <a:extLst>
                <a:ext uri="{FF2B5EF4-FFF2-40B4-BE49-F238E27FC236}">
                  <a16:creationId xmlns:a16="http://schemas.microsoft.com/office/drawing/2014/main" id="{1A82D530-29C7-4526-BCB8-D853579BBFAC}"/>
                </a:ext>
              </a:extLst>
            </p:cNvPr>
            <p:cNvSpPr/>
            <p:nvPr/>
          </p:nvSpPr>
          <p:spPr>
            <a:xfrm>
              <a:off x="12068041" y="743909"/>
              <a:ext cx="36317" cy="24211"/>
            </a:xfrm>
            <a:custGeom>
              <a:avLst/>
              <a:gdLst/>
              <a:ahLst/>
              <a:cxnLst/>
              <a:rect l="0" t="0" r="0" b="0"/>
              <a:pathLst>
                <a:path w="14727" h="9818">
                  <a:moveTo>
                    <a:pt x="1841" y="1841"/>
                  </a:moveTo>
                  <a:lnTo>
                    <a:pt x="13377" y="1841"/>
                  </a:lnTo>
                  <a:lnTo>
                    <a:pt x="13377" y="9204"/>
                  </a:lnTo>
                  <a:lnTo>
                    <a:pt x="1841" y="9204"/>
                  </a:lnTo>
                  <a:close/>
                </a:path>
              </a:pathLst>
            </a:custGeom>
            <a:noFill/>
            <a:ln w="12700" cap="rnd">
              <a:solidFill>
                <a:schemeClr val="tx1"/>
              </a:solidFill>
              <a:prstDash val="solid"/>
              <a:round/>
            </a:ln>
          </p:spPr>
          <p:txBody>
            <a:bodyPr/>
            <a:lstStyle/>
            <a:p>
              <a:endParaRPr lang="es-419"/>
            </a:p>
          </p:txBody>
        </p:sp>
        <p:sp>
          <p:nvSpPr>
            <p:cNvPr id="592" name="Freeform: Shape 591">
              <a:extLst>
                <a:ext uri="{FF2B5EF4-FFF2-40B4-BE49-F238E27FC236}">
                  <a16:creationId xmlns:a16="http://schemas.microsoft.com/office/drawing/2014/main" id="{EDCFE72B-0516-4311-B023-20A7271A22FC}"/>
                </a:ext>
              </a:extLst>
            </p:cNvPr>
            <p:cNvSpPr/>
            <p:nvPr/>
          </p:nvSpPr>
          <p:spPr>
            <a:xfrm>
              <a:off x="12124939" y="743909"/>
              <a:ext cx="36317" cy="24211"/>
            </a:xfrm>
            <a:custGeom>
              <a:avLst/>
              <a:gdLst/>
              <a:ahLst/>
              <a:cxnLst/>
              <a:rect l="0" t="0" r="0" b="0"/>
              <a:pathLst>
                <a:path w="14727" h="9818">
                  <a:moveTo>
                    <a:pt x="1841" y="1841"/>
                  </a:moveTo>
                  <a:lnTo>
                    <a:pt x="13377" y="1841"/>
                  </a:lnTo>
                  <a:lnTo>
                    <a:pt x="13377" y="9204"/>
                  </a:lnTo>
                  <a:lnTo>
                    <a:pt x="1841" y="9204"/>
                  </a:lnTo>
                  <a:close/>
                </a:path>
              </a:pathLst>
            </a:custGeom>
            <a:noFill/>
            <a:ln w="12700" cap="rnd">
              <a:solidFill>
                <a:schemeClr val="tx1"/>
              </a:solidFill>
              <a:prstDash val="solid"/>
              <a:round/>
            </a:ln>
          </p:spPr>
          <p:txBody>
            <a:bodyPr/>
            <a:lstStyle/>
            <a:p>
              <a:endParaRPr lang="es-419"/>
            </a:p>
          </p:txBody>
        </p:sp>
        <p:sp>
          <p:nvSpPr>
            <p:cNvPr id="593" name="Freeform: Shape 592">
              <a:extLst>
                <a:ext uri="{FF2B5EF4-FFF2-40B4-BE49-F238E27FC236}">
                  <a16:creationId xmlns:a16="http://schemas.microsoft.com/office/drawing/2014/main" id="{2646C0CE-C554-44E4-A0E2-0F190E0DCEF6}"/>
                </a:ext>
              </a:extLst>
            </p:cNvPr>
            <p:cNvSpPr/>
            <p:nvPr/>
          </p:nvSpPr>
          <p:spPr>
            <a:xfrm>
              <a:off x="12011145" y="782648"/>
              <a:ext cx="36317" cy="24211"/>
            </a:xfrm>
            <a:custGeom>
              <a:avLst/>
              <a:gdLst/>
              <a:ahLst/>
              <a:cxnLst/>
              <a:rect l="0" t="0" r="0" b="0"/>
              <a:pathLst>
                <a:path w="14727" h="9818">
                  <a:moveTo>
                    <a:pt x="1841" y="1841"/>
                  </a:moveTo>
                  <a:lnTo>
                    <a:pt x="13377" y="1841"/>
                  </a:lnTo>
                  <a:lnTo>
                    <a:pt x="13377" y="9205"/>
                  </a:lnTo>
                  <a:lnTo>
                    <a:pt x="1841" y="9205"/>
                  </a:lnTo>
                  <a:close/>
                </a:path>
              </a:pathLst>
            </a:custGeom>
            <a:noFill/>
            <a:ln w="12700" cap="rnd">
              <a:solidFill>
                <a:schemeClr val="tx1"/>
              </a:solidFill>
              <a:prstDash val="solid"/>
              <a:round/>
            </a:ln>
          </p:spPr>
          <p:txBody>
            <a:bodyPr/>
            <a:lstStyle/>
            <a:p>
              <a:endParaRPr lang="es-419"/>
            </a:p>
          </p:txBody>
        </p:sp>
        <p:sp>
          <p:nvSpPr>
            <p:cNvPr id="594" name="Freeform: Shape 593">
              <a:extLst>
                <a:ext uri="{FF2B5EF4-FFF2-40B4-BE49-F238E27FC236}">
                  <a16:creationId xmlns:a16="http://schemas.microsoft.com/office/drawing/2014/main" id="{03D4DC05-62AD-4730-8933-CBE8DCC7AFCA}"/>
                </a:ext>
              </a:extLst>
            </p:cNvPr>
            <p:cNvSpPr/>
            <p:nvPr/>
          </p:nvSpPr>
          <p:spPr>
            <a:xfrm>
              <a:off x="12068041" y="782648"/>
              <a:ext cx="36317" cy="24211"/>
            </a:xfrm>
            <a:custGeom>
              <a:avLst/>
              <a:gdLst/>
              <a:ahLst/>
              <a:cxnLst/>
              <a:rect l="0" t="0" r="0" b="0"/>
              <a:pathLst>
                <a:path w="14727" h="9818">
                  <a:moveTo>
                    <a:pt x="1841" y="1841"/>
                  </a:moveTo>
                  <a:lnTo>
                    <a:pt x="13377" y="1841"/>
                  </a:lnTo>
                  <a:lnTo>
                    <a:pt x="13377" y="9205"/>
                  </a:lnTo>
                  <a:lnTo>
                    <a:pt x="1841" y="9205"/>
                  </a:lnTo>
                  <a:close/>
                </a:path>
              </a:pathLst>
            </a:custGeom>
            <a:noFill/>
            <a:ln w="12700" cap="rnd">
              <a:solidFill>
                <a:schemeClr val="tx1"/>
              </a:solidFill>
              <a:prstDash val="solid"/>
              <a:round/>
            </a:ln>
          </p:spPr>
          <p:txBody>
            <a:bodyPr/>
            <a:lstStyle/>
            <a:p>
              <a:endParaRPr lang="es-419"/>
            </a:p>
          </p:txBody>
        </p:sp>
        <p:sp>
          <p:nvSpPr>
            <p:cNvPr id="595" name="Freeform: Shape 594">
              <a:extLst>
                <a:ext uri="{FF2B5EF4-FFF2-40B4-BE49-F238E27FC236}">
                  <a16:creationId xmlns:a16="http://schemas.microsoft.com/office/drawing/2014/main" id="{1859CF01-FAE6-4DF3-BD35-6B53FE8B39F7}"/>
                </a:ext>
              </a:extLst>
            </p:cNvPr>
            <p:cNvSpPr/>
            <p:nvPr/>
          </p:nvSpPr>
          <p:spPr>
            <a:xfrm>
              <a:off x="12124939" y="782648"/>
              <a:ext cx="36317" cy="24211"/>
            </a:xfrm>
            <a:custGeom>
              <a:avLst/>
              <a:gdLst/>
              <a:ahLst/>
              <a:cxnLst/>
              <a:rect l="0" t="0" r="0" b="0"/>
              <a:pathLst>
                <a:path w="14727" h="9818">
                  <a:moveTo>
                    <a:pt x="1841" y="1841"/>
                  </a:moveTo>
                  <a:lnTo>
                    <a:pt x="13377" y="1841"/>
                  </a:lnTo>
                  <a:lnTo>
                    <a:pt x="13377" y="9205"/>
                  </a:lnTo>
                  <a:lnTo>
                    <a:pt x="1841" y="9205"/>
                  </a:lnTo>
                  <a:close/>
                </a:path>
              </a:pathLst>
            </a:custGeom>
            <a:noFill/>
            <a:ln w="12700" cap="rnd">
              <a:solidFill>
                <a:schemeClr val="tx1"/>
              </a:solidFill>
              <a:prstDash val="solid"/>
              <a:round/>
            </a:ln>
          </p:spPr>
          <p:txBody>
            <a:bodyPr/>
            <a:lstStyle/>
            <a:p>
              <a:endParaRPr lang="es-419"/>
            </a:p>
          </p:txBody>
        </p:sp>
      </p:grpSp>
      <p:grpSp>
        <p:nvGrpSpPr>
          <p:cNvPr id="1097" name="Group 1096">
            <a:extLst>
              <a:ext uri="{FF2B5EF4-FFF2-40B4-BE49-F238E27FC236}">
                <a16:creationId xmlns:a16="http://schemas.microsoft.com/office/drawing/2014/main" id="{CC0E2AB6-5A0C-40C9-8558-B96C968826DC}"/>
              </a:ext>
            </a:extLst>
          </p:cNvPr>
          <p:cNvGrpSpPr/>
          <p:nvPr/>
        </p:nvGrpSpPr>
        <p:grpSpPr>
          <a:xfrm>
            <a:off x="7212360" y="1217249"/>
            <a:ext cx="199748" cy="175537"/>
            <a:chOff x="7212360" y="1217249"/>
            <a:chExt cx="199748" cy="175537"/>
          </a:xfrm>
        </p:grpSpPr>
        <p:sp>
          <p:nvSpPr>
            <p:cNvPr id="596" name="Freeform: Shape 595">
              <a:extLst>
                <a:ext uri="{FF2B5EF4-FFF2-40B4-BE49-F238E27FC236}">
                  <a16:creationId xmlns:a16="http://schemas.microsoft.com/office/drawing/2014/main" id="{2810555E-C065-4108-B5BB-24E032C9716E}"/>
                </a:ext>
              </a:extLst>
            </p:cNvPr>
            <p:cNvSpPr/>
            <p:nvPr/>
          </p:nvSpPr>
          <p:spPr>
            <a:xfrm>
              <a:off x="7212360" y="1217249"/>
              <a:ext cx="199748" cy="145271"/>
            </a:xfrm>
            <a:custGeom>
              <a:avLst/>
              <a:gdLst/>
              <a:ahLst/>
              <a:cxnLst/>
              <a:rect l="0" t="0" r="0" b="0"/>
              <a:pathLst>
                <a:path w="81000" h="58909">
                  <a:moveTo>
                    <a:pt x="80386" y="53386"/>
                  </a:moveTo>
                  <a:cubicBezTo>
                    <a:pt x="80386" y="56086"/>
                    <a:pt x="78177" y="58295"/>
                    <a:pt x="75477" y="58295"/>
                  </a:cubicBezTo>
                  <a:lnTo>
                    <a:pt x="6750" y="58295"/>
                  </a:lnTo>
                  <a:cubicBezTo>
                    <a:pt x="4050" y="58295"/>
                    <a:pt x="1841" y="56086"/>
                    <a:pt x="1841" y="53386"/>
                  </a:cubicBezTo>
                  <a:lnTo>
                    <a:pt x="1841" y="6750"/>
                  </a:lnTo>
                  <a:cubicBezTo>
                    <a:pt x="1841" y="4050"/>
                    <a:pt x="4050" y="1841"/>
                    <a:pt x="6750" y="1841"/>
                  </a:cubicBezTo>
                  <a:lnTo>
                    <a:pt x="75477" y="1841"/>
                  </a:lnTo>
                  <a:cubicBezTo>
                    <a:pt x="78177" y="1841"/>
                    <a:pt x="80386" y="4050"/>
                    <a:pt x="80386" y="6750"/>
                  </a:cubicBezTo>
                  <a:lnTo>
                    <a:pt x="80386" y="53386"/>
                  </a:lnTo>
                  <a:close/>
                </a:path>
              </a:pathLst>
            </a:custGeom>
            <a:noFill/>
            <a:ln w="12700" cap="rnd">
              <a:solidFill>
                <a:schemeClr val="tx1"/>
              </a:solidFill>
              <a:prstDash val="solid"/>
              <a:round/>
            </a:ln>
          </p:spPr>
          <p:txBody>
            <a:bodyPr/>
            <a:lstStyle/>
            <a:p>
              <a:endParaRPr lang="es-419"/>
            </a:p>
          </p:txBody>
        </p:sp>
        <p:sp>
          <p:nvSpPr>
            <p:cNvPr id="597" name="Freeform: Shape 596">
              <a:extLst>
                <a:ext uri="{FF2B5EF4-FFF2-40B4-BE49-F238E27FC236}">
                  <a16:creationId xmlns:a16="http://schemas.microsoft.com/office/drawing/2014/main" id="{E1FED110-9705-4C9C-BDC4-2B3C431575A6}"/>
                </a:ext>
              </a:extLst>
            </p:cNvPr>
            <p:cNvSpPr/>
            <p:nvPr/>
          </p:nvSpPr>
          <p:spPr>
            <a:xfrm>
              <a:off x="7270467" y="1385523"/>
              <a:ext cx="84742" cy="6054"/>
            </a:xfrm>
            <a:custGeom>
              <a:avLst/>
              <a:gdLst/>
              <a:ahLst/>
              <a:cxnLst/>
              <a:rect l="0" t="0" r="0" b="0"/>
              <a:pathLst>
                <a:path w="34363" h="2454">
                  <a:moveTo>
                    <a:pt x="1841" y="1841"/>
                  </a:moveTo>
                  <a:lnTo>
                    <a:pt x="33259" y="1841"/>
                  </a:lnTo>
                </a:path>
              </a:pathLst>
            </a:custGeom>
            <a:ln w="12700" cap="rnd">
              <a:solidFill>
                <a:schemeClr val="tx1"/>
              </a:solidFill>
              <a:prstDash val="solid"/>
              <a:round/>
            </a:ln>
          </p:spPr>
          <p:txBody>
            <a:bodyPr/>
            <a:lstStyle/>
            <a:p>
              <a:endParaRPr lang="es-419"/>
            </a:p>
          </p:txBody>
        </p:sp>
        <p:sp>
          <p:nvSpPr>
            <p:cNvPr id="598" name="Freeform: Shape 597">
              <a:extLst>
                <a:ext uri="{FF2B5EF4-FFF2-40B4-BE49-F238E27FC236}">
                  <a16:creationId xmlns:a16="http://schemas.microsoft.com/office/drawing/2014/main" id="{02661A5A-B705-4242-9589-1D8236726D0E}"/>
                </a:ext>
              </a:extLst>
            </p:cNvPr>
            <p:cNvSpPr/>
            <p:nvPr/>
          </p:nvSpPr>
          <p:spPr>
            <a:xfrm>
              <a:off x="7290441" y="1252962"/>
              <a:ext cx="42371" cy="66583"/>
            </a:xfrm>
            <a:custGeom>
              <a:avLst/>
              <a:gdLst/>
              <a:ahLst/>
              <a:cxnLst/>
              <a:rect l="0" t="0" r="0" b="0"/>
              <a:pathLst>
                <a:path w="17181" h="27000">
                  <a:moveTo>
                    <a:pt x="16814" y="14850"/>
                  </a:moveTo>
                  <a:lnTo>
                    <a:pt x="1841" y="1841"/>
                  </a:lnTo>
                  <a:lnTo>
                    <a:pt x="1841" y="21477"/>
                  </a:lnTo>
                  <a:lnTo>
                    <a:pt x="6259" y="16323"/>
                  </a:lnTo>
                  <a:lnTo>
                    <a:pt x="11168" y="26632"/>
                  </a:lnTo>
                  <a:lnTo>
                    <a:pt x="14605" y="25159"/>
                  </a:lnTo>
                  <a:lnTo>
                    <a:pt x="9695" y="14850"/>
                  </a:lnTo>
                  <a:close/>
                </a:path>
              </a:pathLst>
            </a:custGeom>
            <a:noFill/>
            <a:ln w="12700" cap="rnd">
              <a:solidFill>
                <a:schemeClr val="tx1"/>
              </a:solidFill>
              <a:prstDash val="solid"/>
              <a:round/>
            </a:ln>
          </p:spPr>
          <p:txBody>
            <a:bodyPr/>
            <a:lstStyle/>
            <a:p>
              <a:endParaRPr lang="es-419"/>
            </a:p>
          </p:txBody>
        </p:sp>
        <p:sp>
          <p:nvSpPr>
            <p:cNvPr id="599" name="Freeform: Shape 598">
              <a:extLst>
                <a:ext uri="{FF2B5EF4-FFF2-40B4-BE49-F238E27FC236}">
                  <a16:creationId xmlns:a16="http://schemas.microsoft.com/office/drawing/2014/main" id="{46A2C739-0B5B-4251-9D80-10449A996029}"/>
                </a:ext>
              </a:extLst>
            </p:cNvPr>
            <p:cNvSpPr/>
            <p:nvPr/>
          </p:nvSpPr>
          <p:spPr>
            <a:xfrm>
              <a:off x="7309205" y="1356469"/>
              <a:ext cx="6054" cy="36317"/>
            </a:xfrm>
            <a:custGeom>
              <a:avLst/>
              <a:gdLst/>
              <a:ahLst/>
              <a:cxnLst/>
              <a:rect l="0" t="0" r="0" b="0"/>
              <a:pathLst>
                <a:path w="2454" h="14727">
                  <a:moveTo>
                    <a:pt x="1841" y="1841"/>
                  </a:moveTo>
                  <a:lnTo>
                    <a:pt x="1841" y="13623"/>
                  </a:lnTo>
                </a:path>
              </a:pathLst>
            </a:custGeom>
            <a:ln w="12700" cap="rnd">
              <a:solidFill>
                <a:schemeClr val="tx1"/>
              </a:solidFill>
              <a:prstDash val="solid"/>
              <a:round/>
            </a:ln>
          </p:spPr>
          <p:txBody>
            <a:bodyPr/>
            <a:lstStyle/>
            <a:p>
              <a:endParaRPr lang="es-419"/>
            </a:p>
          </p:txBody>
        </p:sp>
      </p:grpSp>
      <p:grpSp>
        <p:nvGrpSpPr>
          <p:cNvPr id="1098" name="Group 1097">
            <a:extLst>
              <a:ext uri="{FF2B5EF4-FFF2-40B4-BE49-F238E27FC236}">
                <a16:creationId xmlns:a16="http://schemas.microsoft.com/office/drawing/2014/main" id="{30B15744-01E0-4BB4-9C5E-92CEC2F392B1}"/>
              </a:ext>
            </a:extLst>
          </p:cNvPr>
          <p:cNvGrpSpPr/>
          <p:nvPr/>
        </p:nvGrpSpPr>
        <p:grpSpPr>
          <a:xfrm>
            <a:off x="6615539" y="1217249"/>
            <a:ext cx="199748" cy="175537"/>
            <a:chOff x="6615539" y="1217249"/>
            <a:chExt cx="199748" cy="175537"/>
          </a:xfrm>
        </p:grpSpPr>
        <p:sp>
          <p:nvSpPr>
            <p:cNvPr id="600" name="Freeform: Shape 599">
              <a:extLst>
                <a:ext uri="{FF2B5EF4-FFF2-40B4-BE49-F238E27FC236}">
                  <a16:creationId xmlns:a16="http://schemas.microsoft.com/office/drawing/2014/main" id="{4AB7A94C-214F-406E-863F-AAF894DDBAA5}"/>
                </a:ext>
              </a:extLst>
            </p:cNvPr>
            <p:cNvSpPr/>
            <p:nvPr/>
          </p:nvSpPr>
          <p:spPr>
            <a:xfrm>
              <a:off x="6615539" y="1217249"/>
              <a:ext cx="199748" cy="145271"/>
            </a:xfrm>
            <a:custGeom>
              <a:avLst/>
              <a:gdLst/>
              <a:ahLst/>
              <a:cxnLst/>
              <a:rect l="0" t="0" r="0" b="0"/>
              <a:pathLst>
                <a:path w="81000" h="58909">
                  <a:moveTo>
                    <a:pt x="80386" y="53386"/>
                  </a:moveTo>
                  <a:cubicBezTo>
                    <a:pt x="80386" y="56086"/>
                    <a:pt x="78177" y="58295"/>
                    <a:pt x="75477" y="58295"/>
                  </a:cubicBezTo>
                  <a:lnTo>
                    <a:pt x="6750" y="58295"/>
                  </a:lnTo>
                  <a:cubicBezTo>
                    <a:pt x="4050" y="58295"/>
                    <a:pt x="1841" y="56086"/>
                    <a:pt x="1841" y="53386"/>
                  </a:cubicBezTo>
                  <a:lnTo>
                    <a:pt x="1841" y="6750"/>
                  </a:lnTo>
                  <a:cubicBezTo>
                    <a:pt x="1841" y="4050"/>
                    <a:pt x="4050" y="1841"/>
                    <a:pt x="6750" y="1841"/>
                  </a:cubicBezTo>
                  <a:lnTo>
                    <a:pt x="75477" y="1841"/>
                  </a:lnTo>
                  <a:cubicBezTo>
                    <a:pt x="78177" y="1841"/>
                    <a:pt x="80386" y="4050"/>
                    <a:pt x="80386" y="6750"/>
                  </a:cubicBezTo>
                  <a:lnTo>
                    <a:pt x="80386" y="53386"/>
                  </a:lnTo>
                  <a:close/>
                </a:path>
              </a:pathLst>
            </a:custGeom>
            <a:noFill/>
            <a:ln w="12700" cap="rnd">
              <a:solidFill>
                <a:schemeClr val="tx1"/>
              </a:solidFill>
              <a:prstDash val="solid"/>
              <a:round/>
            </a:ln>
          </p:spPr>
          <p:txBody>
            <a:bodyPr/>
            <a:lstStyle/>
            <a:p>
              <a:endParaRPr lang="es-419"/>
            </a:p>
          </p:txBody>
        </p:sp>
        <p:sp>
          <p:nvSpPr>
            <p:cNvPr id="601" name="Freeform: Shape 600">
              <a:extLst>
                <a:ext uri="{FF2B5EF4-FFF2-40B4-BE49-F238E27FC236}">
                  <a16:creationId xmlns:a16="http://schemas.microsoft.com/office/drawing/2014/main" id="{2E095DB8-A8ED-4FBE-83FC-7B097C1F0ECD}"/>
                </a:ext>
              </a:extLst>
            </p:cNvPr>
            <p:cNvSpPr/>
            <p:nvPr/>
          </p:nvSpPr>
          <p:spPr>
            <a:xfrm>
              <a:off x="6673645" y="1385523"/>
              <a:ext cx="84742" cy="6054"/>
            </a:xfrm>
            <a:custGeom>
              <a:avLst/>
              <a:gdLst/>
              <a:ahLst/>
              <a:cxnLst/>
              <a:rect l="0" t="0" r="0" b="0"/>
              <a:pathLst>
                <a:path w="34363" h="2454">
                  <a:moveTo>
                    <a:pt x="1841" y="1841"/>
                  </a:moveTo>
                  <a:lnTo>
                    <a:pt x="33259" y="1841"/>
                  </a:lnTo>
                </a:path>
              </a:pathLst>
            </a:custGeom>
            <a:ln w="12700" cap="rnd">
              <a:solidFill>
                <a:schemeClr val="tx1"/>
              </a:solidFill>
              <a:prstDash val="solid"/>
              <a:round/>
            </a:ln>
          </p:spPr>
          <p:txBody>
            <a:bodyPr/>
            <a:lstStyle/>
            <a:p>
              <a:endParaRPr lang="es-419"/>
            </a:p>
          </p:txBody>
        </p:sp>
        <p:sp>
          <p:nvSpPr>
            <p:cNvPr id="602" name="Freeform: Shape 601">
              <a:extLst>
                <a:ext uri="{FF2B5EF4-FFF2-40B4-BE49-F238E27FC236}">
                  <a16:creationId xmlns:a16="http://schemas.microsoft.com/office/drawing/2014/main" id="{E83EE3A1-F779-4539-9754-2CF3D55F49D5}"/>
                </a:ext>
              </a:extLst>
            </p:cNvPr>
            <p:cNvSpPr/>
            <p:nvPr/>
          </p:nvSpPr>
          <p:spPr>
            <a:xfrm>
              <a:off x="6712384" y="1356469"/>
              <a:ext cx="6054" cy="36317"/>
            </a:xfrm>
            <a:custGeom>
              <a:avLst/>
              <a:gdLst/>
              <a:ahLst/>
              <a:cxnLst/>
              <a:rect l="0" t="0" r="0" b="0"/>
              <a:pathLst>
                <a:path w="2454" h="14727">
                  <a:moveTo>
                    <a:pt x="1841" y="1841"/>
                  </a:moveTo>
                  <a:lnTo>
                    <a:pt x="1841" y="13623"/>
                  </a:lnTo>
                </a:path>
              </a:pathLst>
            </a:custGeom>
            <a:ln w="12700" cap="rnd">
              <a:solidFill>
                <a:schemeClr val="tx1"/>
              </a:solidFill>
              <a:prstDash val="solid"/>
              <a:round/>
            </a:ln>
          </p:spPr>
          <p:txBody>
            <a:bodyPr/>
            <a:lstStyle/>
            <a:p>
              <a:endParaRPr lang="es-419"/>
            </a:p>
          </p:txBody>
        </p:sp>
      </p:grpSp>
      <p:grpSp>
        <p:nvGrpSpPr>
          <p:cNvPr id="1096" name="Group 1095">
            <a:extLst>
              <a:ext uri="{FF2B5EF4-FFF2-40B4-BE49-F238E27FC236}">
                <a16:creationId xmlns:a16="http://schemas.microsoft.com/office/drawing/2014/main" id="{64024EBD-F220-4CC9-86B1-1DB278733E8E}"/>
              </a:ext>
            </a:extLst>
          </p:cNvPr>
          <p:cNvGrpSpPr/>
          <p:nvPr/>
        </p:nvGrpSpPr>
        <p:grpSpPr>
          <a:xfrm>
            <a:off x="7808577" y="1217249"/>
            <a:ext cx="199748" cy="175537"/>
            <a:chOff x="7808577" y="1217249"/>
            <a:chExt cx="199748" cy="175537"/>
          </a:xfrm>
        </p:grpSpPr>
        <p:sp>
          <p:nvSpPr>
            <p:cNvPr id="603" name="Freeform: Shape 602">
              <a:extLst>
                <a:ext uri="{FF2B5EF4-FFF2-40B4-BE49-F238E27FC236}">
                  <a16:creationId xmlns:a16="http://schemas.microsoft.com/office/drawing/2014/main" id="{EB575E41-A13D-4CBD-8DAF-F5D1C4B7EB48}"/>
                </a:ext>
              </a:extLst>
            </p:cNvPr>
            <p:cNvSpPr/>
            <p:nvPr/>
          </p:nvSpPr>
          <p:spPr>
            <a:xfrm>
              <a:off x="7808577" y="1217249"/>
              <a:ext cx="199748" cy="145271"/>
            </a:xfrm>
            <a:custGeom>
              <a:avLst/>
              <a:gdLst/>
              <a:ahLst/>
              <a:cxnLst/>
              <a:rect l="0" t="0" r="0" b="0"/>
              <a:pathLst>
                <a:path w="81000" h="58909">
                  <a:moveTo>
                    <a:pt x="80386" y="53386"/>
                  </a:moveTo>
                  <a:cubicBezTo>
                    <a:pt x="80386" y="56086"/>
                    <a:pt x="78177" y="58295"/>
                    <a:pt x="75477" y="58295"/>
                  </a:cubicBezTo>
                  <a:lnTo>
                    <a:pt x="6750" y="58295"/>
                  </a:lnTo>
                  <a:cubicBezTo>
                    <a:pt x="4050" y="58295"/>
                    <a:pt x="1841" y="56086"/>
                    <a:pt x="1841" y="53386"/>
                  </a:cubicBezTo>
                  <a:lnTo>
                    <a:pt x="1841" y="6750"/>
                  </a:lnTo>
                  <a:cubicBezTo>
                    <a:pt x="1841" y="4050"/>
                    <a:pt x="4050" y="1841"/>
                    <a:pt x="6750" y="1841"/>
                  </a:cubicBezTo>
                  <a:lnTo>
                    <a:pt x="75477" y="1841"/>
                  </a:lnTo>
                  <a:cubicBezTo>
                    <a:pt x="78177" y="1841"/>
                    <a:pt x="80386" y="4050"/>
                    <a:pt x="80386" y="6750"/>
                  </a:cubicBezTo>
                  <a:lnTo>
                    <a:pt x="80386" y="53386"/>
                  </a:lnTo>
                  <a:close/>
                </a:path>
              </a:pathLst>
            </a:custGeom>
            <a:noFill/>
            <a:ln w="12700" cap="rnd">
              <a:solidFill>
                <a:schemeClr val="tx1"/>
              </a:solidFill>
              <a:prstDash val="solid"/>
              <a:round/>
            </a:ln>
          </p:spPr>
          <p:txBody>
            <a:bodyPr/>
            <a:lstStyle/>
            <a:p>
              <a:endParaRPr lang="es-419"/>
            </a:p>
          </p:txBody>
        </p:sp>
        <p:sp>
          <p:nvSpPr>
            <p:cNvPr id="604" name="Freeform: Shape 603">
              <a:extLst>
                <a:ext uri="{FF2B5EF4-FFF2-40B4-BE49-F238E27FC236}">
                  <a16:creationId xmlns:a16="http://schemas.microsoft.com/office/drawing/2014/main" id="{7542E82F-FE04-44CD-831A-6714CBAA76C8}"/>
                </a:ext>
              </a:extLst>
            </p:cNvPr>
            <p:cNvSpPr/>
            <p:nvPr/>
          </p:nvSpPr>
          <p:spPr>
            <a:xfrm>
              <a:off x="7867290" y="1385523"/>
              <a:ext cx="84742" cy="6054"/>
            </a:xfrm>
            <a:custGeom>
              <a:avLst/>
              <a:gdLst/>
              <a:ahLst/>
              <a:cxnLst/>
              <a:rect l="0" t="0" r="0" b="0"/>
              <a:pathLst>
                <a:path w="34363" h="2454">
                  <a:moveTo>
                    <a:pt x="1841" y="1841"/>
                  </a:moveTo>
                  <a:lnTo>
                    <a:pt x="33014" y="1841"/>
                  </a:lnTo>
                </a:path>
              </a:pathLst>
            </a:custGeom>
            <a:ln w="12700" cap="rnd">
              <a:solidFill>
                <a:schemeClr val="tx1"/>
              </a:solidFill>
              <a:prstDash val="solid"/>
              <a:round/>
            </a:ln>
          </p:spPr>
          <p:txBody>
            <a:bodyPr/>
            <a:lstStyle/>
            <a:p>
              <a:endParaRPr lang="es-419"/>
            </a:p>
          </p:txBody>
        </p:sp>
        <p:sp>
          <p:nvSpPr>
            <p:cNvPr id="605" name="Freeform: Shape 604">
              <a:extLst>
                <a:ext uri="{FF2B5EF4-FFF2-40B4-BE49-F238E27FC236}">
                  <a16:creationId xmlns:a16="http://schemas.microsoft.com/office/drawing/2014/main" id="{57F15811-9886-49E3-BCA2-BB9F028FE169}"/>
                </a:ext>
              </a:extLst>
            </p:cNvPr>
            <p:cNvSpPr/>
            <p:nvPr/>
          </p:nvSpPr>
          <p:spPr>
            <a:xfrm>
              <a:off x="7882422" y="1260227"/>
              <a:ext cx="42371" cy="42371"/>
            </a:xfrm>
            <a:custGeom>
              <a:avLst/>
              <a:gdLst/>
              <a:ahLst/>
              <a:cxnLst/>
              <a:rect l="0" t="0" r="0" b="0"/>
              <a:pathLst>
                <a:path w="17181" h="17181">
                  <a:moveTo>
                    <a:pt x="17550" y="9695"/>
                  </a:moveTo>
                  <a:cubicBezTo>
                    <a:pt x="17550" y="14033"/>
                    <a:pt x="14033" y="17550"/>
                    <a:pt x="9695" y="17550"/>
                  </a:cubicBezTo>
                  <a:cubicBezTo>
                    <a:pt x="5358" y="17550"/>
                    <a:pt x="1841" y="14033"/>
                    <a:pt x="1841" y="9695"/>
                  </a:cubicBezTo>
                  <a:cubicBezTo>
                    <a:pt x="1841" y="5357"/>
                    <a:pt x="5357" y="1841"/>
                    <a:pt x="9695" y="1841"/>
                  </a:cubicBezTo>
                  <a:cubicBezTo>
                    <a:pt x="14033" y="1841"/>
                    <a:pt x="17550" y="5358"/>
                    <a:pt x="17550" y="9695"/>
                  </a:cubicBezTo>
                  <a:close/>
                </a:path>
              </a:pathLst>
            </a:custGeom>
            <a:noFill/>
            <a:ln w="12700" cap="rnd">
              <a:solidFill>
                <a:schemeClr val="tx1"/>
              </a:solidFill>
              <a:prstDash val="solid"/>
              <a:round/>
            </a:ln>
          </p:spPr>
          <p:txBody>
            <a:bodyPr/>
            <a:lstStyle/>
            <a:p>
              <a:endParaRPr lang="es-419"/>
            </a:p>
          </p:txBody>
        </p:sp>
        <p:sp>
          <p:nvSpPr>
            <p:cNvPr id="606" name="Freeform: Shape 605">
              <a:extLst>
                <a:ext uri="{FF2B5EF4-FFF2-40B4-BE49-F238E27FC236}">
                  <a16:creationId xmlns:a16="http://schemas.microsoft.com/office/drawing/2014/main" id="{BBF1A3B8-0585-48B6-BA09-BB7242707605}"/>
                </a:ext>
              </a:extLst>
            </p:cNvPr>
            <p:cNvSpPr/>
            <p:nvPr/>
          </p:nvSpPr>
          <p:spPr>
            <a:xfrm>
              <a:off x="7915713" y="1293519"/>
              <a:ext cx="18160" cy="18160"/>
            </a:xfrm>
            <a:custGeom>
              <a:avLst/>
              <a:gdLst/>
              <a:ahLst/>
              <a:cxnLst/>
              <a:rect l="0" t="0" r="0" b="0"/>
              <a:pathLst>
                <a:path w="7363" h="7363">
                  <a:moveTo>
                    <a:pt x="1841" y="1841"/>
                  </a:moveTo>
                  <a:lnTo>
                    <a:pt x="7241" y="7241"/>
                  </a:lnTo>
                </a:path>
              </a:pathLst>
            </a:custGeom>
            <a:ln w="12700" cap="rnd">
              <a:solidFill>
                <a:schemeClr val="tx1"/>
              </a:solidFill>
              <a:prstDash val="solid"/>
              <a:round/>
            </a:ln>
          </p:spPr>
          <p:txBody>
            <a:bodyPr/>
            <a:lstStyle/>
            <a:p>
              <a:endParaRPr lang="es-419"/>
            </a:p>
          </p:txBody>
        </p:sp>
        <p:sp>
          <p:nvSpPr>
            <p:cNvPr id="607" name="Freeform: Shape 606">
              <a:extLst>
                <a:ext uri="{FF2B5EF4-FFF2-40B4-BE49-F238E27FC236}">
                  <a16:creationId xmlns:a16="http://schemas.microsoft.com/office/drawing/2014/main" id="{913BAB99-9BF9-42F3-BAB6-8398CAD31CF6}"/>
                </a:ext>
              </a:extLst>
            </p:cNvPr>
            <p:cNvSpPr/>
            <p:nvPr/>
          </p:nvSpPr>
          <p:spPr>
            <a:xfrm>
              <a:off x="7905422" y="1356469"/>
              <a:ext cx="6054" cy="36317"/>
            </a:xfrm>
            <a:custGeom>
              <a:avLst/>
              <a:gdLst/>
              <a:ahLst/>
              <a:cxnLst/>
              <a:rect l="0" t="0" r="0" b="0"/>
              <a:pathLst>
                <a:path w="2454" h="14727">
                  <a:moveTo>
                    <a:pt x="1841" y="1841"/>
                  </a:moveTo>
                  <a:lnTo>
                    <a:pt x="1841" y="13623"/>
                  </a:lnTo>
                </a:path>
              </a:pathLst>
            </a:custGeom>
            <a:ln w="12700" cap="rnd">
              <a:solidFill>
                <a:schemeClr val="tx1"/>
              </a:solidFill>
              <a:prstDash val="solid"/>
              <a:round/>
            </a:ln>
          </p:spPr>
          <p:txBody>
            <a:bodyPr/>
            <a:lstStyle/>
            <a:p>
              <a:endParaRPr lang="es-419"/>
            </a:p>
          </p:txBody>
        </p:sp>
      </p:grpSp>
      <p:grpSp>
        <p:nvGrpSpPr>
          <p:cNvPr id="1095" name="Group 1094">
            <a:extLst>
              <a:ext uri="{FF2B5EF4-FFF2-40B4-BE49-F238E27FC236}">
                <a16:creationId xmlns:a16="http://schemas.microsoft.com/office/drawing/2014/main" id="{2F86E1D9-B031-4560-B9BD-9F95ECB1C27D}"/>
              </a:ext>
            </a:extLst>
          </p:cNvPr>
          <p:cNvGrpSpPr/>
          <p:nvPr/>
        </p:nvGrpSpPr>
        <p:grpSpPr>
          <a:xfrm>
            <a:off x="8405398" y="1217249"/>
            <a:ext cx="199748" cy="175537"/>
            <a:chOff x="8405398" y="1217249"/>
            <a:chExt cx="199748" cy="175537"/>
          </a:xfrm>
        </p:grpSpPr>
        <p:sp>
          <p:nvSpPr>
            <p:cNvPr id="608" name="Freeform: Shape 607">
              <a:extLst>
                <a:ext uri="{FF2B5EF4-FFF2-40B4-BE49-F238E27FC236}">
                  <a16:creationId xmlns:a16="http://schemas.microsoft.com/office/drawing/2014/main" id="{7728E66E-B9C3-4497-82FD-08B33680F96D}"/>
                </a:ext>
              </a:extLst>
            </p:cNvPr>
            <p:cNvSpPr/>
            <p:nvPr/>
          </p:nvSpPr>
          <p:spPr>
            <a:xfrm>
              <a:off x="8405398" y="1217249"/>
              <a:ext cx="199748" cy="145271"/>
            </a:xfrm>
            <a:custGeom>
              <a:avLst/>
              <a:gdLst/>
              <a:ahLst/>
              <a:cxnLst/>
              <a:rect l="0" t="0" r="0" b="0"/>
              <a:pathLst>
                <a:path w="81000" h="58909">
                  <a:moveTo>
                    <a:pt x="80386" y="53386"/>
                  </a:moveTo>
                  <a:cubicBezTo>
                    <a:pt x="80386" y="56086"/>
                    <a:pt x="78177" y="58295"/>
                    <a:pt x="75477" y="58295"/>
                  </a:cubicBezTo>
                  <a:lnTo>
                    <a:pt x="6750" y="58295"/>
                  </a:lnTo>
                  <a:cubicBezTo>
                    <a:pt x="4050" y="58295"/>
                    <a:pt x="1841" y="56086"/>
                    <a:pt x="1841" y="53386"/>
                  </a:cubicBezTo>
                  <a:lnTo>
                    <a:pt x="1841" y="6750"/>
                  </a:lnTo>
                  <a:cubicBezTo>
                    <a:pt x="1841" y="4050"/>
                    <a:pt x="4050" y="1841"/>
                    <a:pt x="6750" y="1841"/>
                  </a:cubicBezTo>
                  <a:lnTo>
                    <a:pt x="75477" y="1841"/>
                  </a:lnTo>
                  <a:cubicBezTo>
                    <a:pt x="78177" y="1841"/>
                    <a:pt x="80386" y="4050"/>
                    <a:pt x="80386" y="6750"/>
                  </a:cubicBezTo>
                  <a:lnTo>
                    <a:pt x="80386" y="53386"/>
                  </a:lnTo>
                  <a:close/>
                </a:path>
              </a:pathLst>
            </a:custGeom>
            <a:noFill/>
            <a:ln w="12700" cap="rnd">
              <a:solidFill>
                <a:schemeClr val="tx1"/>
              </a:solidFill>
              <a:prstDash val="solid"/>
              <a:round/>
            </a:ln>
          </p:spPr>
          <p:txBody>
            <a:bodyPr/>
            <a:lstStyle/>
            <a:p>
              <a:endParaRPr lang="es-419"/>
            </a:p>
          </p:txBody>
        </p:sp>
        <p:sp>
          <p:nvSpPr>
            <p:cNvPr id="609" name="Freeform: Shape 608">
              <a:extLst>
                <a:ext uri="{FF2B5EF4-FFF2-40B4-BE49-F238E27FC236}">
                  <a16:creationId xmlns:a16="http://schemas.microsoft.com/office/drawing/2014/main" id="{52AEFDB5-26ED-4705-A32A-B069D982A93D}"/>
                </a:ext>
              </a:extLst>
            </p:cNvPr>
            <p:cNvSpPr/>
            <p:nvPr/>
          </p:nvSpPr>
          <p:spPr>
            <a:xfrm>
              <a:off x="8463504" y="1385523"/>
              <a:ext cx="84742" cy="6054"/>
            </a:xfrm>
            <a:custGeom>
              <a:avLst/>
              <a:gdLst/>
              <a:ahLst/>
              <a:cxnLst/>
              <a:rect l="0" t="0" r="0" b="0"/>
              <a:pathLst>
                <a:path w="34363" h="2454">
                  <a:moveTo>
                    <a:pt x="1841" y="1841"/>
                  </a:moveTo>
                  <a:lnTo>
                    <a:pt x="33259" y="1841"/>
                  </a:lnTo>
                </a:path>
              </a:pathLst>
            </a:custGeom>
            <a:ln w="12700" cap="rnd">
              <a:solidFill>
                <a:schemeClr val="tx1"/>
              </a:solidFill>
              <a:prstDash val="solid"/>
              <a:round/>
            </a:ln>
          </p:spPr>
          <p:txBody>
            <a:bodyPr/>
            <a:lstStyle/>
            <a:p>
              <a:endParaRPr lang="es-419"/>
            </a:p>
          </p:txBody>
        </p:sp>
        <p:sp>
          <p:nvSpPr>
            <p:cNvPr id="610" name="Freeform: Shape 609">
              <a:extLst>
                <a:ext uri="{FF2B5EF4-FFF2-40B4-BE49-F238E27FC236}">
                  <a16:creationId xmlns:a16="http://schemas.microsoft.com/office/drawing/2014/main" id="{FE31ADEA-6434-461B-851D-E5835F6C030F}"/>
                </a:ext>
              </a:extLst>
            </p:cNvPr>
            <p:cNvSpPr/>
            <p:nvPr/>
          </p:nvSpPr>
          <p:spPr>
            <a:xfrm>
              <a:off x="8512534" y="1254173"/>
              <a:ext cx="18160" cy="18160"/>
            </a:xfrm>
            <a:custGeom>
              <a:avLst/>
              <a:gdLst/>
              <a:ahLst/>
              <a:cxnLst/>
              <a:rect l="0" t="0" r="0" b="0"/>
              <a:pathLst>
                <a:path w="7363" h="7363">
                  <a:moveTo>
                    <a:pt x="7732" y="4786"/>
                  </a:moveTo>
                  <a:cubicBezTo>
                    <a:pt x="7732" y="6413"/>
                    <a:pt x="6413" y="7732"/>
                    <a:pt x="4786" y="7732"/>
                  </a:cubicBezTo>
                  <a:cubicBezTo>
                    <a:pt x="3160" y="7732"/>
                    <a:pt x="1841" y="6413"/>
                    <a:pt x="1841" y="4786"/>
                  </a:cubicBezTo>
                  <a:cubicBezTo>
                    <a:pt x="1841" y="3160"/>
                    <a:pt x="3160" y="1841"/>
                    <a:pt x="4786" y="1841"/>
                  </a:cubicBezTo>
                  <a:cubicBezTo>
                    <a:pt x="6413" y="1841"/>
                    <a:pt x="7732" y="3160"/>
                    <a:pt x="7732" y="4786"/>
                  </a:cubicBezTo>
                  <a:close/>
                </a:path>
              </a:pathLst>
            </a:custGeom>
            <a:noFill/>
            <a:ln w="12700" cap="rnd">
              <a:solidFill>
                <a:schemeClr val="tx1"/>
              </a:solidFill>
              <a:prstDash val="solid"/>
              <a:round/>
            </a:ln>
          </p:spPr>
          <p:txBody>
            <a:bodyPr/>
            <a:lstStyle/>
            <a:p>
              <a:endParaRPr lang="es-419"/>
            </a:p>
          </p:txBody>
        </p:sp>
        <p:sp>
          <p:nvSpPr>
            <p:cNvPr id="611" name="Freeform: Shape 610">
              <a:extLst>
                <a:ext uri="{FF2B5EF4-FFF2-40B4-BE49-F238E27FC236}">
                  <a16:creationId xmlns:a16="http://schemas.microsoft.com/office/drawing/2014/main" id="{67F52DD4-9D74-4547-B036-E85FA9107148}"/>
                </a:ext>
              </a:extLst>
            </p:cNvPr>
            <p:cNvSpPr/>
            <p:nvPr/>
          </p:nvSpPr>
          <p:spPr>
            <a:xfrm>
              <a:off x="8512534" y="1298966"/>
              <a:ext cx="18160" cy="18160"/>
            </a:xfrm>
            <a:custGeom>
              <a:avLst/>
              <a:gdLst/>
              <a:ahLst/>
              <a:cxnLst/>
              <a:rect l="0" t="0" r="0" b="0"/>
              <a:pathLst>
                <a:path w="7363" h="7363">
                  <a:moveTo>
                    <a:pt x="7732" y="4786"/>
                  </a:moveTo>
                  <a:cubicBezTo>
                    <a:pt x="7732" y="6413"/>
                    <a:pt x="6413" y="7732"/>
                    <a:pt x="4786" y="7732"/>
                  </a:cubicBezTo>
                  <a:cubicBezTo>
                    <a:pt x="3160" y="7732"/>
                    <a:pt x="1841" y="6413"/>
                    <a:pt x="1841" y="4786"/>
                  </a:cubicBezTo>
                  <a:cubicBezTo>
                    <a:pt x="1841" y="3160"/>
                    <a:pt x="3160" y="1841"/>
                    <a:pt x="4786" y="1841"/>
                  </a:cubicBezTo>
                  <a:cubicBezTo>
                    <a:pt x="6413" y="1841"/>
                    <a:pt x="7732" y="3160"/>
                    <a:pt x="7732" y="4786"/>
                  </a:cubicBezTo>
                  <a:close/>
                </a:path>
              </a:pathLst>
            </a:custGeom>
            <a:noFill/>
            <a:ln w="12700" cap="rnd">
              <a:solidFill>
                <a:schemeClr val="tx1"/>
              </a:solidFill>
              <a:prstDash val="solid"/>
              <a:round/>
            </a:ln>
          </p:spPr>
          <p:txBody>
            <a:bodyPr/>
            <a:lstStyle/>
            <a:p>
              <a:endParaRPr lang="es-419"/>
            </a:p>
          </p:txBody>
        </p:sp>
        <p:sp>
          <p:nvSpPr>
            <p:cNvPr id="612" name="Freeform: Shape 611">
              <a:extLst>
                <a:ext uri="{FF2B5EF4-FFF2-40B4-BE49-F238E27FC236}">
                  <a16:creationId xmlns:a16="http://schemas.microsoft.com/office/drawing/2014/main" id="{DE78A768-2061-4E9C-A550-F702A33206B2}"/>
                </a:ext>
              </a:extLst>
            </p:cNvPr>
            <p:cNvSpPr/>
            <p:nvPr/>
          </p:nvSpPr>
          <p:spPr>
            <a:xfrm>
              <a:off x="8471980" y="1276570"/>
              <a:ext cx="18160" cy="18160"/>
            </a:xfrm>
            <a:custGeom>
              <a:avLst/>
              <a:gdLst/>
              <a:ahLst/>
              <a:cxnLst/>
              <a:rect l="0" t="0" r="0" b="0"/>
              <a:pathLst>
                <a:path w="7363" h="7363">
                  <a:moveTo>
                    <a:pt x="7732" y="4786"/>
                  </a:moveTo>
                  <a:cubicBezTo>
                    <a:pt x="7732" y="6413"/>
                    <a:pt x="6413" y="7732"/>
                    <a:pt x="4786" y="7732"/>
                  </a:cubicBezTo>
                  <a:cubicBezTo>
                    <a:pt x="3160" y="7732"/>
                    <a:pt x="1841" y="6413"/>
                    <a:pt x="1841" y="4786"/>
                  </a:cubicBezTo>
                  <a:cubicBezTo>
                    <a:pt x="1841" y="3160"/>
                    <a:pt x="3160" y="1841"/>
                    <a:pt x="4786" y="1841"/>
                  </a:cubicBezTo>
                  <a:cubicBezTo>
                    <a:pt x="6413" y="1841"/>
                    <a:pt x="7732" y="3160"/>
                    <a:pt x="7732" y="4786"/>
                  </a:cubicBezTo>
                  <a:close/>
                </a:path>
              </a:pathLst>
            </a:custGeom>
            <a:noFill/>
            <a:ln w="12700" cap="rnd">
              <a:solidFill>
                <a:schemeClr val="tx1"/>
              </a:solidFill>
              <a:prstDash val="solid"/>
              <a:round/>
            </a:ln>
          </p:spPr>
          <p:txBody>
            <a:bodyPr/>
            <a:lstStyle/>
            <a:p>
              <a:endParaRPr lang="es-419"/>
            </a:p>
          </p:txBody>
        </p:sp>
        <p:sp>
          <p:nvSpPr>
            <p:cNvPr id="613" name="Freeform: Shape 612">
              <a:extLst>
                <a:ext uri="{FF2B5EF4-FFF2-40B4-BE49-F238E27FC236}">
                  <a16:creationId xmlns:a16="http://schemas.microsoft.com/office/drawing/2014/main" id="{62C4797B-F4D1-47E9-A327-2966CFA3C53D}"/>
                </a:ext>
              </a:extLst>
            </p:cNvPr>
            <p:cNvSpPr/>
            <p:nvPr/>
          </p:nvSpPr>
          <p:spPr>
            <a:xfrm>
              <a:off x="8485901" y="1265068"/>
              <a:ext cx="36317" cy="24211"/>
            </a:xfrm>
            <a:custGeom>
              <a:avLst/>
              <a:gdLst/>
              <a:ahLst/>
              <a:cxnLst/>
              <a:rect l="0" t="0" r="0" b="0"/>
              <a:pathLst>
                <a:path w="14727" h="9818">
                  <a:moveTo>
                    <a:pt x="1841" y="8223"/>
                  </a:moveTo>
                  <a:lnTo>
                    <a:pt x="12886" y="1841"/>
                  </a:lnTo>
                </a:path>
              </a:pathLst>
            </a:custGeom>
            <a:ln w="12700" cap="rnd">
              <a:solidFill>
                <a:schemeClr val="tx1"/>
              </a:solidFill>
              <a:prstDash val="solid"/>
              <a:round/>
            </a:ln>
          </p:spPr>
          <p:txBody>
            <a:bodyPr/>
            <a:lstStyle/>
            <a:p>
              <a:endParaRPr lang="es-419"/>
            </a:p>
          </p:txBody>
        </p:sp>
        <p:sp>
          <p:nvSpPr>
            <p:cNvPr id="614" name="Freeform: Shape 613">
              <a:extLst>
                <a:ext uri="{FF2B5EF4-FFF2-40B4-BE49-F238E27FC236}">
                  <a16:creationId xmlns:a16="http://schemas.microsoft.com/office/drawing/2014/main" id="{AD1136BE-7238-41F6-A016-B432BCC825C7}"/>
                </a:ext>
              </a:extLst>
            </p:cNvPr>
            <p:cNvSpPr/>
            <p:nvPr/>
          </p:nvSpPr>
          <p:spPr>
            <a:xfrm>
              <a:off x="8485901" y="1286860"/>
              <a:ext cx="36317" cy="24211"/>
            </a:xfrm>
            <a:custGeom>
              <a:avLst/>
              <a:gdLst/>
              <a:ahLst/>
              <a:cxnLst/>
              <a:rect l="0" t="0" r="0" b="0"/>
              <a:pathLst>
                <a:path w="14727" h="9818">
                  <a:moveTo>
                    <a:pt x="1841" y="1841"/>
                  </a:moveTo>
                  <a:lnTo>
                    <a:pt x="12886" y="8223"/>
                  </a:lnTo>
                </a:path>
              </a:pathLst>
            </a:custGeom>
            <a:ln w="12700" cap="rnd">
              <a:solidFill>
                <a:schemeClr val="tx1"/>
              </a:solidFill>
              <a:prstDash val="solid"/>
              <a:round/>
            </a:ln>
          </p:spPr>
          <p:txBody>
            <a:bodyPr/>
            <a:lstStyle/>
            <a:p>
              <a:endParaRPr lang="es-419"/>
            </a:p>
          </p:txBody>
        </p:sp>
        <p:sp>
          <p:nvSpPr>
            <p:cNvPr id="615" name="Freeform: Shape 614">
              <a:extLst>
                <a:ext uri="{FF2B5EF4-FFF2-40B4-BE49-F238E27FC236}">
                  <a16:creationId xmlns:a16="http://schemas.microsoft.com/office/drawing/2014/main" id="{4FA1751D-B799-4550-B432-14FB86E1643B}"/>
                </a:ext>
              </a:extLst>
            </p:cNvPr>
            <p:cNvSpPr/>
            <p:nvPr/>
          </p:nvSpPr>
          <p:spPr>
            <a:xfrm>
              <a:off x="8502243" y="1356469"/>
              <a:ext cx="6054" cy="36317"/>
            </a:xfrm>
            <a:custGeom>
              <a:avLst/>
              <a:gdLst/>
              <a:ahLst/>
              <a:cxnLst/>
              <a:rect l="0" t="0" r="0" b="0"/>
              <a:pathLst>
                <a:path w="2454" h="14727">
                  <a:moveTo>
                    <a:pt x="1841" y="1841"/>
                  </a:moveTo>
                  <a:lnTo>
                    <a:pt x="1841" y="13623"/>
                  </a:lnTo>
                </a:path>
              </a:pathLst>
            </a:custGeom>
            <a:ln w="12700" cap="rnd">
              <a:solidFill>
                <a:schemeClr val="tx1"/>
              </a:solidFill>
              <a:prstDash val="solid"/>
              <a:round/>
            </a:ln>
          </p:spPr>
          <p:txBody>
            <a:bodyPr/>
            <a:lstStyle/>
            <a:p>
              <a:endParaRPr lang="es-419"/>
            </a:p>
          </p:txBody>
        </p:sp>
      </p:grpSp>
      <p:grpSp>
        <p:nvGrpSpPr>
          <p:cNvPr id="1094" name="Group 1093">
            <a:extLst>
              <a:ext uri="{FF2B5EF4-FFF2-40B4-BE49-F238E27FC236}">
                <a16:creationId xmlns:a16="http://schemas.microsoft.com/office/drawing/2014/main" id="{14E9BC85-BD2D-49F9-BDD9-E070BF67B7BF}"/>
              </a:ext>
            </a:extLst>
          </p:cNvPr>
          <p:cNvGrpSpPr/>
          <p:nvPr/>
        </p:nvGrpSpPr>
        <p:grpSpPr>
          <a:xfrm>
            <a:off x="9002219" y="1217249"/>
            <a:ext cx="199748" cy="175537"/>
            <a:chOff x="9002219" y="1217249"/>
            <a:chExt cx="199748" cy="175537"/>
          </a:xfrm>
        </p:grpSpPr>
        <p:sp>
          <p:nvSpPr>
            <p:cNvPr id="616" name="Freeform: Shape 615">
              <a:extLst>
                <a:ext uri="{FF2B5EF4-FFF2-40B4-BE49-F238E27FC236}">
                  <a16:creationId xmlns:a16="http://schemas.microsoft.com/office/drawing/2014/main" id="{2C762BE2-0319-4662-9E06-1CB05F1DABF4}"/>
                </a:ext>
              </a:extLst>
            </p:cNvPr>
            <p:cNvSpPr/>
            <p:nvPr/>
          </p:nvSpPr>
          <p:spPr>
            <a:xfrm>
              <a:off x="9002219" y="1217249"/>
              <a:ext cx="199748" cy="145271"/>
            </a:xfrm>
            <a:custGeom>
              <a:avLst/>
              <a:gdLst/>
              <a:ahLst/>
              <a:cxnLst/>
              <a:rect l="0" t="0" r="0" b="0"/>
              <a:pathLst>
                <a:path w="81000" h="58909">
                  <a:moveTo>
                    <a:pt x="80386" y="53386"/>
                  </a:moveTo>
                  <a:cubicBezTo>
                    <a:pt x="80386" y="56086"/>
                    <a:pt x="78177" y="58295"/>
                    <a:pt x="75477" y="58295"/>
                  </a:cubicBezTo>
                  <a:lnTo>
                    <a:pt x="6750" y="58295"/>
                  </a:lnTo>
                  <a:cubicBezTo>
                    <a:pt x="4050" y="58295"/>
                    <a:pt x="1841" y="56086"/>
                    <a:pt x="1841" y="53386"/>
                  </a:cubicBezTo>
                  <a:lnTo>
                    <a:pt x="1841" y="6750"/>
                  </a:lnTo>
                  <a:cubicBezTo>
                    <a:pt x="1841" y="4050"/>
                    <a:pt x="4050" y="1841"/>
                    <a:pt x="6750" y="1841"/>
                  </a:cubicBezTo>
                  <a:lnTo>
                    <a:pt x="75477" y="1841"/>
                  </a:lnTo>
                  <a:cubicBezTo>
                    <a:pt x="78177" y="1841"/>
                    <a:pt x="80386" y="4050"/>
                    <a:pt x="80386" y="6750"/>
                  </a:cubicBezTo>
                  <a:lnTo>
                    <a:pt x="80386" y="53386"/>
                  </a:lnTo>
                  <a:close/>
                </a:path>
              </a:pathLst>
            </a:custGeom>
            <a:noFill/>
            <a:ln w="12700" cap="rnd">
              <a:solidFill>
                <a:schemeClr val="tx1"/>
              </a:solidFill>
              <a:prstDash val="solid"/>
              <a:round/>
            </a:ln>
          </p:spPr>
          <p:txBody>
            <a:bodyPr/>
            <a:lstStyle/>
            <a:p>
              <a:endParaRPr lang="es-419"/>
            </a:p>
          </p:txBody>
        </p:sp>
        <p:sp>
          <p:nvSpPr>
            <p:cNvPr id="617" name="Freeform: Shape 616">
              <a:extLst>
                <a:ext uri="{FF2B5EF4-FFF2-40B4-BE49-F238E27FC236}">
                  <a16:creationId xmlns:a16="http://schemas.microsoft.com/office/drawing/2014/main" id="{0911E132-6976-4FFB-8C3F-8066E3B94D06}"/>
                </a:ext>
              </a:extLst>
            </p:cNvPr>
            <p:cNvSpPr/>
            <p:nvPr/>
          </p:nvSpPr>
          <p:spPr>
            <a:xfrm>
              <a:off x="9060328" y="1385523"/>
              <a:ext cx="84742" cy="6054"/>
            </a:xfrm>
            <a:custGeom>
              <a:avLst/>
              <a:gdLst/>
              <a:ahLst/>
              <a:cxnLst/>
              <a:rect l="0" t="0" r="0" b="0"/>
              <a:pathLst>
                <a:path w="34363" h="2454">
                  <a:moveTo>
                    <a:pt x="1841" y="1841"/>
                  </a:moveTo>
                  <a:lnTo>
                    <a:pt x="33259" y="1841"/>
                  </a:lnTo>
                </a:path>
              </a:pathLst>
            </a:custGeom>
            <a:ln w="12700" cap="rnd">
              <a:solidFill>
                <a:schemeClr val="tx1"/>
              </a:solidFill>
              <a:prstDash val="solid"/>
              <a:round/>
            </a:ln>
          </p:spPr>
          <p:txBody>
            <a:bodyPr/>
            <a:lstStyle/>
            <a:p>
              <a:endParaRPr lang="es-419"/>
            </a:p>
          </p:txBody>
        </p:sp>
        <p:sp>
          <p:nvSpPr>
            <p:cNvPr id="618" name="Freeform: Shape 617">
              <a:extLst>
                <a:ext uri="{FF2B5EF4-FFF2-40B4-BE49-F238E27FC236}">
                  <a16:creationId xmlns:a16="http://schemas.microsoft.com/office/drawing/2014/main" id="{C4A91ACC-D42E-485C-B6A6-7DB2FB6BE76A}"/>
                </a:ext>
              </a:extLst>
            </p:cNvPr>
            <p:cNvSpPr/>
            <p:nvPr/>
          </p:nvSpPr>
          <p:spPr>
            <a:xfrm>
              <a:off x="9099067" y="1263253"/>
              <a:ext cx="6054" cy="48423"/>
            </a:xfrm>
            <a:custGeom>
              <a:avLst/>
              <a:gdLst/>
              <a:ahLst/>
              <a:cxnLst/>
              <a:rect l="0" t="0" r="0" b="0"/>
              <a:pathLst>
                <a:path w="2454" h="19636">
                  <a:moveTo>
                    <a:pt x="1841" y="19514"/>
                  </a:moveTo>
                  <a:lnTo>
                    <a:pt x="1841" y="1841"/>
                  </a:lnTo>
                </a:path>
              </a:pathLst>
            </a:custGeom>
            <a:ln w="12700" cap="rnd">
              <a:solidFill>
                <a:schemeClr val="tx1"/>
              </a:solidFill>
              <a:prstDash val="solid"/>
              <a:round/>
            </a:ln>
          </p:spPr>
          <p:txBody>
            <a:bodyPr/>
            <a:lstStyle/>
            <a:p>
              <a:endParaRPr lang="es-419"/>
            </a:p>
          </p:txBody>
        </p:sp>
        <p:sp>
          <p:nvSpPr>
            <p:cNvPr id="619" name="Freeform: Shape 618">
              <a:extLst>
                <a:ext uri="{FF2B5EF4-FFF2-40B4-BE49-F238E27FC236}">
                  <a16:creationId xmlns:a16="http://schemas.microsoft.com/office/drawing/2014/main" id="{675ADE63-F4F5-4FD2-B174-9E48B73E44EE}"/>
                </a:ext>
              </a:extLst>
            </p:cNvPr>
            <p:cNvSpPr/>
            <p:nvPr/>
          </p:nvSpPr>
          <p:spPr>
            <a:xfrm>
              <a:off x="9079696" y="1263253"/>
              <a:ext cx="42371" cy="24211"/>
            </a:xfrm>
            <a:custGeom>
              <a:avLst/>
              <a:gdLst/>
              <a:ahLst/>
              <a:cxnLst/>
              <a:rect l="0" t="0" r="0" b="0"/>
              <a:pathLst>
                <a:path w="17181" h="9818">
                  <a:moveTo>
                    <a:pt x="17550" y="9695"/>
                  </a:moveTo>
                  <a:lnTo>
                    <a:pt x="9695" y="1841"/>
                  </a:lnTo>
                  <a:lnTo>
                    <a:pt x="1841" y="9695"/>
                  </a:lnTo>
                </a:path>
              </a:pathLst>
            </a:custGeom>
            <a:noFill/>
            <a:ln w="12700" cap="rnd">
              <a:solidFill>
                <a:schemeClr val="tx1"/>
              </a:solidFill>
              <a:prstDash val="solid"/>
              <a:round/>
            </a:ln>
          </p:spPr>
          <p:txBody>
            <a:bodyPr/>
            <a:lstStyle/>
            <a:p>
              <a:endParaRPr lang="es-419"/>
            </a:p>
          </p:txBody>
        </p:sp>
        <p:sp>
          <p:nvSpPr>
            <p:cNvPr id="620" name="Freeform: Shape 619">
              <a:extLst>
                <a:ext uri="{FF2B5EF4-FFF2-40B4-BE49-F238E27FC236}">
                  <a16:creationId xmlns:a16="http://schemas.microsoft.com/office/drawing/2014/main" id="{9E7B00B9-4EDD-4ABC-9974-C751E23DF80A}"/>
                </a:ext>
              </a:extLst>
            </p:cNvPr>
            <p:cNvSpPr/>
            <p:nvPr/>
          </p:nvSpPr>
          <p:spPr>
            <a:xfrm>
              <a:off x="9099067" y="1356469"/>
              <a:ext cx="6054" cy="36317"/>
            </a:xfrm>
            <a:custGeom>
              <a:avLst/>
              <a:gdLst/>
              <a:ahLst/>
              <a:cxnLst/>
              <a:rect l="0" t="0" r="0" b="0"/>
              <a:pathLst>
                <a:path w="2454" h="14727">
                  <a:moveTo>
                    <a:pt x="1841" y="1841"/>
                  </a:moveTo>
                  <a:lnTo>
                    <a:pt x="1841" y="13623"/>
                  </a:lnTo>
                </a:path>
              </a:pathLst>
            </a:custGeom>
            <a:ln w="12700" cap="rnd">
              <a:solidFill>
                <a:schemeClr val="tx1"/>
              </a:solidFill>
              <a:prstDash val="solid"/>
              <a:round/>
            </a:ln>
          </p:spPr>
          <p:txBody>
            <a:bodyPr/>
            <a:lstStyle/>
            <a:p>
              <a:endParaRPr lang="es-419"/>
            </a:p>
          </p:txBody>
        </p:sp>
      </p:grpSp>
      <p:grpSp>
        <p:nvGrpSpPr>
          <p:cNvPr id="1093" name="Group 1092">
            <a:extLst>
              <a:ext uri="{FF2B5EF4-FFF2-40B4-BE49-F238E27FC236}">
                <a16:creationId xmlns:a16="http://schemas.microsoft.com/office/drawing/2014/main" id="{AD2151A0-266B-410D-A5A2-5680DDBEF778}"/>
              </a:ext>
            </a:extLst>
          </p:cNvPr>
          <p:cNvGrpSpPr/>
          <p:nvPr/>
        </p:nvGrpSpPr>
        <p:grpSpPr>
          <a:xfrm>
            <a:off x="9599040" y="1217249"/>
            <a:ext cx="199748" cy="175537"/>
            <a:chOff x="9599040" y="1217249"/>
            <a:chExt cx="199748" cy="175537"/>
          </a:xfrm>
        </p:grpSpPr>
        <p:sp>
          <p:nvSpPr>
            <p:cNvPr id="621" name="Freeform: Shape 620">
              <a:extLst>
                <a:ext uri="{FF2B5EF4-FFF2-40B4-BE49-F238E27FC236}">
                  <a16:creationId xmlns:a16="http://schemas.microsoft.com/office/drawing/2014/main" id="{7260B285-4C6A-4DFD-AB82-79CB28536257}"/>
                </a:ext>
              </a:extLst>
            </p:cNvPr>
            <p:cNvSpPr/>
            <p:nvPr/>
          </p:nvSpPr>
          <p:spPr>
            <a:xfrm>
              <a:off x="9599040" y="1217249"/>
              <a:ext cx="199748" cy="145271"/>
            </a:xfrm>
            <a:custGeom>
              <a:avLst/>
              <a:gdLst/>
              <a:ahLst/>
              <a:cxnLst/>
              <a:rect l="0" t="0" r="0" b="0"/>
              <a:pathLst>
                <a:path w="81000" h="58909">
                  <a:moveTo>
                    <a:pt x="80386" y="53386"/>
                  </a:moveTo>
                  <a:cubicBezTo>
                    <a:pt x="80386" y="56086"/>
                    <a:pt x="78177" y="58295"/>
                    <a:pt x="75477" y="58295"/>
                  </a:cubicBezTo>
                  <a:lnTo>
                    <a:pt x="6750" y="58295"/>
                  </a:lnTo>
                  <a:cubicBezTo>
                    <a:pt x="4050" y="58295"/>
                    <a:pt x="1841" y="56086"/>
                    <a:pt x="1841" y="53386"/>
                  </a:cubicBezTo>
                  <a:lnTo>
                    <a:pt x="1841" y="6750"/>
                  </a:lnTo>
                  <a:cubicBezTo>
                    <a:pt x="1841" y="4050"/>
                    <a:pt x="4050" y="1841"/>
                    <a:pt x="6750" y="1841"/>
                  </a:cubicBezTo>
                  <a:lnTo>
                    <a:pt x="75477" y="1841"/>
                  </a:lnTo>
                  <a:cubicBezTo>
                    <a:pt x="78177" y="1841"/>
                    <a:pt x="80386" y="4050"/>
                    <a:pt x="80386" y="6750"/>
                  </a:cubicBezTo>
                  <a:lnTo>
                    <a:pt x="80386" y="53386"/>
                  </a:lnTo>
                  <a:close/>
                </a:path>
              </a:pathLst>
            </a:custGeom>
            <a:noFill/>
            <a:ln w="12700" cap="rnd">
              <a:solidFill>
                <a:schemeClr val="tx1"/>
              </a:solidFill>
              <a:prstDash val="solid"/>
              <a:round/>
            </a:ln>
          </p:spPr>
          <p:txBody>
            <a:bodyPr/>
            <a:lstStyle/>
            <a:p>
              <a:endParaRPr lang="es-419"/>
            </a:p>
          </p:txBody>
        </p:sp>
        <p:sp>
          <p:nvSpPr>
            <p:cNvPr id="622" name="Freeform: Shape 621">
              <a:extLst>
                <a:ext uri="{FF2B5EF4-FFF2-40B4-BE49-F238E27FC236}">
                  <a16:creationId xmlns:a16="http://schemas.microsoft.com/office/drawing/2014/main" id="{8F8ACC11-4632-456F-9DDA-18E326B1D902}"/>
                </a:ext>
              </a:extLst>
            </p:cNvPr>
            <p:cNvSpPr/>
            <p:nvPr/>
          </p:nvSpPr>
          <p:spPr>
            <a:xfrm>
              <a:off x="9657149" y="1385523"/>
              <a:ext cx="84742" cy="6054"/>
            </a:xfrm>
            <a:custGeom>
              <a:avLst/>
              <a:gdLst/>
              <a:ahLst/>
              <a:cxnLst/>
              <a:rect l="0" t="0" r="0" b="0"/>
              <a:pathLst>
                <a:path w="34363" h="2454">
                  <a:moveTo>
                    <a:pt x="1841" y="1841"/>
                  </a:moveTo>
                  <a:lnTo>
                    <a:pt x="33014" y="1841"/>
                  </a:lnTo>
                </a:path>
              </a:pathLst>
            </a:custGeom>
            <a:ln w="12700" cap="rnd">
              <a:solidFill>
                <a:schemeClr val="tx1"/>
              </a:solidFill>
              <a:prstDash val="solid"/>
              <a:round/>
            </a:ln>
          </p:spPr>
          <p:txBody>
            <a:bodyPr/>
            <a:lstStyle/>
            <a:p>
              <a:endParaRPr lang="es-419"/>
            </a:p>
          </p:txBody>
        </p:sp>
        <p:sp>
          <p:nvSpPr>
            <p:cNvPr id="623" name="Freeform: Shape 622">
              <a:extLst>
                <a:ext uri="{FF2B5EF4-FFF2-40B4-BE49-F238E27FC236}">
                  <a16:creationId xmlns:a16="http://schemas.microsoft.com/office/drawing/2014/main" id="{2DE27FC8-D181-4E26-99BF-65403F9E489F}"/>
                </a:ext>
              </a:extLst>
            </p:cNvPr>
            <p:cNvSpPr/>
            <p:nvPr/>
          </p:nvSpPr>
          <p:spPr>
            <a:xfrm>
              <a:off x="9695888" y="1263253"/>
              <a:ext cx="6054" cy="48423"/>
            </a:xfrm>
            <a:custGeom>
              <a:avLst/>
              <a:gdLst/>
              <a:ahLst/>
              <a:cxnLst/>
              <a:rect l="0" t="0" r="0" b="0"/>
              <a:pathLst>
                <a:path w="2454" h="19636">
                  <a:moveTo>
                    <a:pt x="1841" y="1841"/>
                  </a:moveTo>
                  <a:lnTo>
                    <a:pt x="1841" y="19514"/>
                  </a:lnTo>
                </a:path>
              </a:pathLst>
            </a:custGeom>
            <a:ln w="12700" cap="rnd">
              <a:solidFill>
                <a:schemeClr val="tx1"/>
              </a:solidFill>
              <a:prstDash val="solid"/>
              <a:round/>
            </a:ln>
          </p:spPr>
          <p:txBody>
            <a:bodyPr/>
            <a:lstStyle/>
            <a:p>
              <a:endParaRPr lang="es-419"/>
            </a:p>
          </p:txBody>
        </p:sp>
        <p:sp>
          <p:nvSpPr>
            <p:cNvPr id="624" name="Freeform: Shape 623">
              <a:extLst>
                <a:ext uri="{FF2B5EF4-FFF2-40B4-BE49-F238E27FC236}">
                  <a16:creationId xmlns:a16="http://schemas.microsoft.com/office/drawing/2014/main" id="{91941544-1BA9-415F-BCCB-EA40B8698495}"/>
                </a:ext>
              </a:extLst>
            </p:cNvPr>
            <p:cNvSpPr/>
            <p:nvPr/>
          </p:nvSpPr>
          <p:spPr>
            <a:xfrm>
              <a:off x="9676517" y="1287464"/>
              <a:ext cx="42371" cy="24211"/>
            </a:xfrm>
            <a:custGeom>
              <a:avLst/>
              <a:gdLst/>
              <a:ahLst/>
              <a:cxnLst/>
              <a:rect l="0" t="0" r="0" b="0"/>
              <a:pathLst>
                <a:path w="17181" h="9818">
                  <a:moveTo>
                    <a:pt x="1841" y="1841"/>
                  </a:moveTo>
                  <a:lnTo>
                    <a:pt x="9695" y="9695"/>
                  </a:lnTo>
                  <a:lnTo>
                    <a:pt x="17305" y="1841"/>
                  </a:lnTo>
                </a:path>
              </a:pathLst>
            </a:custGeom>
            <a:noFill/>
            <a:ln w="12700" cap="rnd">
              <a:solidFill>
                <a:schemeClr val="tx1"/>
              </a:solidFill>
              <a:prstDash val="solid"/>
              <a:round/>
            </a:ln>
          </p:spPr>
          <p:txBody>
            <a:bodyPr/>
            <a:lstStyle/>
            <a:p>
              <a:endParaRPr lang="es-419"/>
            </a:p>
          </p:txBody>
        </p:sp>
        <p:sp>
          <p:nvSpPr>
            <p:cNvPr id="625" name="Freeform: Shape 624">
              <a:extLst>
                <a:ext uri="{FF2B5EF4-FFF2-40B4-BE49-F238E27FC236}">
                  <a16:creationId xmlns:a16="http://schemas.microsoft.com/office/drawing/2014/main" id="{8EC3759A-48E7-4348-BB7E-32456F04F25A}"/>
                </a:ext>
              </a:extLst>
            </p:cNvPr>
            <p:cNvSpPr/>
            <p:nvPr/>
          </p:nvSpPr>
          <p:spPr>
            <a:xfrm>
              <a:off x="9695888" y="1356469"/>
              <a:ext cx="6054" cy="36317"/>
            </a:xfrm>
            <a:custGeom>
              <a:avLst/>
              <a:gdLst/>
              <a:ahLst/>
              <a:cxnLst/>
              <a:rect l="0" t="0" r="0" b="0"/>
              <a:pathLst>
                <a:path w="2454" h="14727">
                  <a:moveTo>
                    <a:pt x="1841" y="1841"/>
                  </a:moveTo>
                  <a:lnTo>
                    <a:pt x="1841" y="13623"/>
                  </a:lnTo>
                </a:path>
              </a:pathLst>
            </a:custGeom>
            <a:ln w="12700" cap="rnd">
              <a:solidFill>
                <a:schemeClr val="tx1"/>
              </a:solidFill>
              <a:prstDash val="solid"/>
              <a:round/>
            </a:ln>
          </p:spPr>
          <p:txBody>
            <a:bodyPr/>
            <a:lstStyle/>
            <a:p>
              <a:endParaRPr lang="es-419"/>
            </a:p>
          </p:txBody>
        </p:sp>
      </p:grpSp>
      <p:grpSp>
        <p:nvGrpSpPr>
          <p:cNvPr id="1090" name="Group 1089">
            <a:extLst>
              <a:ext uri="{FF2B5EF4-FFF2-40B4-BE49-F238E27FC236}">
                <a16:creationId xmlns:a16="http://schemas.microsoft.com/office/drawing/2014/main" id="{4E44C6C4-6D86-4868-85DA-11B3DB07F3E9}"/>
              </a:ext>
            </a:extLst>
          </p:cNvPr>
          <p:cNvGrpSpPr/>
          <p:nvPr/>
        </p:nvGrpSpPr>
        <p:grpSpPr>
          <a:xfrm>
            <a:off x="11389506" y="1205144"/>
            <a:ext cx="199748" cy="199748"/>
            <a:chOff x="11389506" y="1205144"/>
            <a:chExt cx="199748" cy="199748"/>
          </a:xfrm>
        </p:grpSpPr>
        <p:sp>
          <p:nvSpPr>
            <p:cNvPr id="626" name="Freeform: Shape 625">
              <a:extLst>
                <a:ext uri="{FF2B5EF4-FFF2-40B4-BE49-F238E27FC236}">
                  <a16:creationId xmlns:a16="http://schemas.microsoft.com/office/drawing/2014/main" id="{41ABE705-3462-496C-B372-013AD7532011}"/>
                </a:ext>
              </a:extLst>
            </p:cNvPr>
            <p:cNvSpPr/>
            <p:nvPr/>
          </p:nvSpPr>
          <p:spPr>
            <a:xfrm>
              <a:off x="11389506" y="1205144"/>
              <a:ext cx="199748" cy="199748"/>
            </a:xfrm>
            <a:custGeom>
              <a:avLst/>
              <a:gdLst/>
              <a:ahLst/>
              <a:cxnLst/>
              <a:rect l="0" t="0" r="0" b="0"/>
              <a:pathLst>
                <a:path w="81000" h="81000">
                  <a:moveTo>
                    <a:pt x="79895" y="40868"/>
                  </a:moveTo>
                  <a:cubicBezTo>
                    <a:pt x="79895" y="62468"/>
                    <a:pt x="62468" y="79895"/>
                    <a:pt x="40868" y="79895"/>
                  </a:cubicBezTo>
                  <a:cubicBezTo>
                    <a:pt x="19268" y="79895"/>
                    <a:pt x="1841" y="62468"/>
                    <a:pt x="1841" y="40868"/>
                  </a:cubicBezTo>
                  <a:cubicBezTo>
                    <a:pt x="1841" y="19268"/>
                    <a:pt x="19268" y="1841"/>
                    <a:pt x="40868" y="1841"/>
                  </a:cubicBezTo>
                  <a:cubicBezTo>
                    <a:pt x="62468" y="1841"/>
                    <a:pt x="79895" y="19268"/>
                    <a:pt x="79895" y="40868"/>
                  </a:cubicBezTo>
                  <a:close/>
                </a:path>
              </a:pathLst>
            </a:custGeom>
            <a:noFill/>
            <a:ln w="12700" cap="rnd">
              <a:solidFill>
                <a:schemeClr val="tx1"/>
              </a:solidFill>
              <a:prstDash val="solid"/>
              <a:round/>
            </a:ln>
          </p:spPr>
          <p:txBody>
            <a:bodyPr/>
            <a:lstStyle/>
            <a:p>
              <a:endParaRPr lang="es-419"/>
            </a:p>
          </p:txBody>
        </p:sp>
        <p:sp>
          <p:nvSpPr>
            <p:cNvPr id="627" name="Freeform: Shape 626">
              <a:extLst>
                <a:ext uri="{FF2B5EF4-FFF2-40B4-BE49-F238E27FC236}">
                  <a16:creationId xmlns:a16="http://schemas.microsoft.com/office/drawing/2014/main" id="{BFD3A247-3E8F-44EE-98C5-9BE2591F135E}"/>
                </a:ext>
              </a:extLst>
            </p:cNvPr>
            <p:cNvSpPr/>
            <p:nvPr/>
          </p:nvSpPr>
          <p:spPr>
            <a:xfrm>
              <a:off x="11485747" y="1243278"/>
              <a:ext cx="36317" cy="96848"/>
            </a:xfrm>
            <a:custGeom>
              <a:avLst/>
              <a:gdLst/>
              <a:ahLst/>
              <a:cxnLst/>
              <a:rect l="0" t="0" r="0" b="0"/>
              <a:pathLst>
                <a:path w="14727" h="39272">
                  <a:moveTo>
                    <a:pt x="1841" y="1841"/>
                  </a:moveTo>
                  <a:lnTo>
                    <a:pt x="1841" y="25404"/>
                  </a:lnTo>
                  <a:lnTo>
                    <a:pt x="13377" y="39641"/>
                  </a:lnTo>
                </a:path>
              </a:pathLst>
            </a:custGeom>
            <a:noFill/>
            <a:ln w="12700" cap="rnd">
              <a:solidFill>
                <a:schemeClr val="tx1"/>
              </a:solidFill>
              <a:prstDash val="solid"/>
              <a:round/>
            </a:ln>
          </p:spPr>
          <p:txBody>
            <a:bodyPr/>
            <a:lstStyle/>
            <a:p>
              <a:endParaRPr lang="es-419"/>
            </a:p>
          </p:txBody>
        </p:sp>
      </p:grpSp>
      <p:grpSp>
        <p:nvGrpSpPr>
          <p:cNvPr id="1089" name="Group 1088">
            <a:extLst>
              <a:ext uri="{FF2B5EF4-FFF2-40B4-BE49-F238E27FC236}">
                <a16:creationId xmlns:a16="http://schemas.microsoft.com/office/drawing/2014/main" id="{009E918C-E46D-4E8B-8846-F0D9C66CB479}"/>
              </a:ext>
            </a:extLst>
          </p:cNvPr>
          <p:cNvGrpSpPr/>
          <p:nvPr/>
        </p:nvGrpSpPr>
        <p:grpSpPr>
          <a:xfrm>
            <a:off x="11986327" y="1205144"/>
            <a:ext cx="199748" cy="199748"/>
            <a:chOff x="11986327" y="1205144"/>
            <a:chExt cx="199748" cy="199748"/>
          </a:xfrm>
        </p:grpSpPr>
        <p:sp>
          <p:nvSpPr>
            <p:cNvPr id="628" name="Freeform: Shape 627">
              <a:extLst>
                <a:ext uri="{FF2B5EF4-FFF2-40B4-BE49-F238E27FC236}">
                  <a16:creationId xmlns:a16="http://schemas.microsoft.com/office/drawing/2014/main" id="{26FF2624-55B6-48F0-A4B9-D657C3E81EB1}"/>
                </a:ext>
              </a:extLst>
            </p:cNvPr>
            <p:cNvSpPr/>
            <p:nvPr/>
          </p:nvSpPr>
          <p:spPr>
            <a:xfrm>
              <a:off x="11986327" y="1205144"/>
              <a:ext cx="199748" cy="199748"/>
            </a:xfrm>
            <a:custGeom>
              <a:avLst/>
              <a:gdLst/>
              <a:ahLst/>
              <a:cxnLst/>
              <a:rect l="0" t="0" r="0" b="0"/>
              <a:pathLst>
                <a:path w="81000" h="81000">
                  <a:moveTo>
                    <a:pt x="79895" y="40868"/>
                  </a:moveTo>
                  <a:cubicBezTo>
                    <a:pt x="79895" y="62468"/>
                    <a:pt x="62468" y="79895"/>
                    <a:pt x="40868" y="79895"/>
                  </a:cubicBezTo>
                  <a:cubicBezTo>
                    <a:pt x="19268" y="79895"/>
                    <a:pt x="1841" y="62468"/>
                    <a:pt x="1841" y="40868"/>
                  </a:cubicBezTo>
                  <a:cubicBezTo>
                    <a:pt x="1841" y="19268"/>
                    <a:pt x="19268" y="1841"/>
                    <a:pt x="40868" y="1841"/>
                  </a:cubicBezTo>
                  <a:cubicBezTo>
                    <a:pt x="62468" y="1841"/>
                    <a:pt x="79895" y="19268"/>
                    <a:pt x="79895" y="40868"/>
                  </a:cubicBezTo>
                  <a:close/>
                </a:path>
              </a:pathLst>
            </a:custGeom>
            <a:noFill/>
            <a:ln w="12700" cap="rnd">
              <a:solidFill>
                <a:schemeClr val="tx1"/>
              </a:solidFill>
              <a:prstDash val="solid"/>
              <a:round/>
            </a:ln>
          </p:spPr>
          <p:txBody>
            <a:bodyPr/>
            <a:lstStyle/>
            <a:p>
              <a:endParaRPr lang="es-419"/>
            </a:p>
          </p:txBody>
        </p:sp>
        <p:sp>
          <p:nvSpPr>
            <p:cNvPr id="629" name="Freeform: Shape 628">
              <a:extLst>
                <a:ext uri="{FF2B5EF4-FFF2-40B4-BE49-F238E27FC236}">
                  <a16:creationId xmlns:a16="http://schemas.microsoft.com/office/drawing/2014/main" id="{2A2ACE07-D861-4AEE-86F7-D6A534BFA265}"/>
                </a:ext>
              </a:extLst>
            </p:cNvPr>
            <p:cNvSpPr/>
            <p:nvPr/>
          </p:nvSpPr>
          <p:spPr>
            <a:xfrm>
              <a:off x="12081964" y="1243278"/>
              <a:ext cx="42371" cy="66583"/>
            </a:xfrm>
            <a:custGeom>
              <a:avLst/>
              <a:gdLst/>
              <a:ahLst/>
              <a:cxnLst/>
              <a:rect l="0" t="0" r="0" b="0"/>
              <a:pathLst>
                <a:path w="17181" h="27000">
                  <a:moveTo>
                    <a:pt x="1841" y="1841"/>
                  </a:moveTo>
                  <a:lnTo>
                    <a:pt x="1841" y="25404"/>
                  </a:lnTo>
                  <a:lnTo>
                    <a:pt x="17550" y="25404"/>
                  </a:lnTo>
                </a:path>
              </a:pathLst>
            </a:custGeom>
            <a:noFill/>
            <a:ln w="12700" cap="rnd">
              <a:solidFill>
                <a:schemeClr val="tx1"/>
              </a:solidFill>
              <a:prstDash val="solid"/>
              <a:round/>
            </a:ln>
          </p:spPr>
          <p:txBody>
            <a:bodyPr/>
            <a:lstStyle/>
            <a:p>
              <a:endParaRPr lang="es-419"/>
            </a:p>
          </p:txBody>
        </p:sp>
      </p:grpSp>
      <p:grpSp>
        <p:nvGrpSpPr>
          <p:cNvPr id="1099" name="Group 1098">
            <a:extLst>
              <a:ext uri="{FF2B5EF4-FFF2-40B4-BE49-F238E27FC236}">
                <a16:creationId xmlns:a16="http://schemas.microsoft.com/office/drawing/2014/main" id="{7D80CC0F-203D-4AB7-93F0-340A56E63D83}"/>
              </a:ext>
            </a:extLst>
          </p:cNvPr>
          <p:cNvGrpSpPr/>
          <p:nvPr/>
        </p:nvGrpSpPr>
        <p:grpSpPr>
          <a:xfrm>
            <a:off x="6616143" y="1801960"/>
            <a:ext cx="199748" cy="199748"/>
            <a:chOff x="6616143" y="1801960"/>
            <a:chExt cx="199748" cy="199748"/>
          </a:xfrm>
        </p:grpSpPr>
        <p:sp>
          <p:nvSpPr>
            <p:cNvPr id="630" name="Freeform: Shape 629">
              <a:extLst>
                <a:ext uri="{FF2B5EF4-FFF2-40B4-BE49-F238E27FC236}">
                  <a16:creationId xmlns:a16="http://schemas.microsoft.com/office/drawing/2014/main" id="{196A3390-C3F0-4FE8-974E-54EBAAB8F5E8}"/>
                </a:ext>
              </a:extLst>
            </p:cNvPr>
            <p:cNvSpPr/>
            <p:nvPr/>
          </p:nvSpPr>
          <p:spPr>
            <a:xfrm>
              <a:off x="6616143" y="1801960"/>
              <a:ext cx="199748" cy="199748"/>
            </a:xfrm>
            <a:custGeom>
              <a:avLst/>
              <a:gdLst/>
              <a:ahLst/>
              <a:cxnLst/>
              <a:rect l="0" t="0" r="0" b="0"/>
              <a:pathLst>
                <a:path w="81000" h="81000">
                  <a:moveTo>
                    <a:pt x="1841" y="40871"/>
                  </a:moveTo>
                  <a:cubicBezTo>
                    <a:pt x="1841" y="62471"/>
                    <a:pt x="19268" y="79898"/>
                    <a:pt x="40868" y="79898"/>
                  </a:cubicBezTo>
                  <a:cubicBezTo>
                    <a:pt x="62468" y="79898"/>
                    <a:pt x="79895" y="62471"/>
                    <a:pt x="79895" y="40871"/>
                  </a:cubicBezTo>
                  <a:cubicBezTo>
                    <a:pt x="79895" y="19271"/>
                    <a:pt x="62468" y="1843"/>
                    <a:pt x="40868" y="1843"/>
                  </a:cubicBezTo>
                  <a:cubicBezTo>
                    <a:pt x="19268" y="1598"/>
                    <a:pt x="1841" y="19271"/>
                    <a:pt x="1841" y="40871"/>
                  </a:cubicBezTo>
                  <a:close/>
                </a:path>
              </a:pathLst>
            </a:custGeom>
            <a:noFill/>
            <a:ln w="12700" cap="rnd">
              <a:solidFill>
                <a:schemeClr val="tx1"/>
              </a:solidFill>
              <a:prstDash val="solid"/>
              <a:round/>
            </a:ln>
          </p:spPr>
          <p:txBody>
            <a:bodyPr/>
            <a:lstStyle/>
            <a:p>
              <a:endParaRPr lang="es-419"/>
            </a:p>
          </p:txBody>
        </p:sp>
        <p:sp>
          <p:nvSpPr>
            <p:cNvPr id="631" name="Freeform: Shape 630">
              <a:extLst>
                <a:ext uri="{FF2B5EF4-FFF2-40B4-BE49-F238E27FC236}">
                  <a16:creationId xmlns:a16="http://schemas.microsoft.com/office/drawing/2014/main" id="{15C023EF-C381-4882-80F1-F23D51035372}"/>
                </a:ext>
              </a:extLst>
            </p:cNvPr>
            <p:cNvSpPr/>
            <p:nvPr/>
          </p:nvSpPr>
          <p:spPr>
            <a:xfrm>
              <a:off x="6673645" y="1840099"/>
              <a:ext cx="42371" cy="66583"/>
            </a:xfrm>
            <a:custGeom>
              <a:avLst/>
              <a:gdLst/>
              <a:ahLst/>
              <a:cxnLst/>
              <a:rect l="0" t="0" r="0" b="0"/>
              <a:pathLst>
                <a:path w="17181" h="27000">
                  <a:moveTo>
                    <a:pt x="17550" y="1841"/>
                  </a:moveTo>
                  <a:lnTo>
                    <a:pt x="17550" y="25405"/>
                  </a:lnTo>
                  <a:lnTo>
                    <a:pt x="1841" y="25405"/>
                  </a:lnTo>
                </a:path>
              </a:pathLst>
            </a:custGeom>
            <a:noFill/>
            <a:ln w="12700" cap="rnd">
              <a:solidFill>
                <a:schemeClr val="tx1"/>
              </a:solidFill>
              <a:prstDash val="solid"/>
              <a:round/>
            </a:ln>
          </p:spPr>
          <p:txBody>
            <a:bodyPr/>
            <a:lstStyle/>
            <a:p>
              <a:endParaRPr lang="es-419"/>
            </a:p>
          </p:txBody>
        </p:sp>
      </p:grpSp>
      <p:grpSp>
        <p:nvGrpSpPr>
          <p:cNvPr id="1091" name="Group 1090">
            <a:extLst>
              <a:ext uri="{FF2B5EF4-FFF2-40B4-BE49-F238E27FC236}">
                <a16:creationId xmlns:a16="http://schemas.microsoft.com/office/drawing/2014/main" id="{B08A55F5-D500-426F-87A5-C448B5A50944}"/>
              </a:ext>
            </a:extLst>
          </p:cNvPr>
          <p:cNvGrpSpPr/>
          <p:nvPr/>
        </p:nvGrpSpPr>
        <p:grpSpPr>
          <a:xfrm>
            <a:off x="10792684" y="1205144"/>
            <a:ext cx="199748" cy="199748"/>
            <a:chOff x="10792684" y="1205144"/>
            <a:chExt cx="199748" cy="199748"/>
          </a:xfrm>
        </p:grpSpPr>
        <p:sp>
          <p:nvSpPr>
            <p:cNvPr id="632" name="Freeform: Shape 631">
              <a:extLst>
                <a:ext uri="{FF2B5EF4-FFF2-40B4-BE49-F238E27FC236}">
                  <a16:creationId xmlns:a16="http://schemas.microsoft.com/office/drawing/2014/main" id="{B90BA523-98D2-409B-BA07-AF7445C0C259}"/>
                </a:ext>
              </a:extLst>
            </p:cNvPr>
            <p:cNvSpPr/>
            <p:nvPr/>
          </p:nvSpPr>
          <p:spPr>
            <a:xfrm>
              <a:off x="10792684" y="1205144"/>
              <a:ext cx="199748" cy="199748"/>
            </a:xfrm>
            <a:custGeom>
              <a:avLst/>
              <a:gdLst/>
              <a:ahLst/>
              <a:cxnLst/>
              <a:rect l="0" t="0" r="0" b="0"/>
              <a:pathLst>
                <a:path w="81000" h="81000">
                  <a:moveTo>
                    <a:pt x="1841" y="40868"/>
                  </a:moveTo>
                  <a:cubicBezTo>
                    <a:pt x="1841" y="62468"/>
                    <a:pt x="19268" y="79895"/>
                    <a:pt x="40868" y="79895"/>
                  </a:cubicBezTo>
                  <a:cubicBezTo>
                    <a:pt x="62468" y="79895"/>
                    <a:pt x="79896" y="62468"/>
                    <a:pt x="79896" y="40868"/>
                  </a:cubicBezTo>
                  <a:cubicBezTo>
                    <a:pt x="79896" y="19268"/>
                    <a:pt x="62468" y="1841"/>
                    <a:pt x="40868" y="1841"/>
                  </a:cubicBezTo>
                  <a:cubicBezTo>
                    <a:pt x="19268" y="1841"/>
                    <a:pt x="1841" y="19268"/>
                    <a:pt x="1841" y="40868"/>
                  </a:cubicBezTo>
                  <a:close/>
                </a:path>
              </a:pathLst>
            </a:custGeom>
            <a:noFill/>
            <a:ln w="12700" cap="rnd">
              <a:solidFill>
                <a:schemeClr val="tx1"/>
              </a:solidFill>
              <a:prstDash val="solid"/>
              <a:round/>
            </a:ln>
          </p:spPr>
          <p:txBody>
            <a:bodyPr/>
            <a:lstStyle/>
            <a:p>
              <a:endParaRPr lang="es-419"/>
            </a:p>
          </p:txBody>
        </p:sp>
        <p:sp>
          <p:nvSpPr>
            <p:cNvPr id="633" name="Freeform: Shape 632">
              <a:extLst>
                <a:ext uri="{FF2B5EF4-FFF2-40B4-BE49-F238E27FC236}">
                  <a16:creationId xmlns:a16="http://schemas.microsoft.com/office/drawing/2014/main" id="{8942ADEF-DAE6-4E73-89DD-DE1E8C1225F6}"/>
                </a:ext>
              </a:extLst>
            </p:cNvPr>
            <p:cNvSpPr/>
            <p:nvPr/>
          </p:nvSpPr>
          <p:spPr>
            <a:xfrm>
              <a:off x="10859871" y="1243278"/>
              <a:ext cx="36317" cy="96848"/>
            </a:xfrm>
            <a:custGeom>
              <a:avLst/>
              <a:gdLst/>
              <a:ahLst/>
              <a:cxnLst/>
              <a:rect l="0" t="0" r="0" b="0"/>
              <a:pathLst>
                <a:path w="14727" h="39272">
                  <a:moveTo>
                    <a:pt x="13623" y="1841"/>
                  </a:moveTo>
                  <a:lnTo>
                    <a:pt x="13623" y="25404"/>
                  </a:lnTo>
                  <a:lnTo>
                    <a:pt x="1841" y="39641"/>
                  </a:lnTo>
                </a:path>
              </a:pathLst>
            </a:custGeom>
            <a:noFill/>
            <a:ln w="12700" cap="rnd">
              <a:solidFill>
                <a:schemeClr val="tx1"/>
              </a:solidFill>
              <a:prstDash val="solid"/>
              <a:round/>
            </a:ln>
          </p:spPr>
          <p:txBody>
            <a:bodyPr/>
            <a:lstStyle/>
            <a:p>
              <a:endParaRPr lang="es-419"/>
            </a:p>
          </p:txBody>
        </p:sp>
      </p:grpSp>
      <p:grpSp>
        <p:nvGrpSpPr>
          <p:cNvPr id="1092" name="Group 1091">
            <a:extLst>
              <a:ext uri="{FF2B5EF4-FFF2-40B4-BE49-F238E27FC236}">
                <a16:creationId xmlns:a16="http://schemas.microsoft.com/office/drawing/2014/main" id="{41C2424C-36F2-48B2-8800-68116F45695A}"/>
              </a:ext>
            </a:extLst>
          </p:cNvPr>
          <p:cNvGrpSpPr/>
          <p:nvPr/>
        </p:nvGrpSpPr>
        <p:grpSpPr>
          <a:xfrm>
            <a:off x="10188598" y="1208776"/>
            <a:ext cx="215483" cy="193694"/>
            <a:chOff x="10188598" y="1208776"/>
            <a:chExt cx="215483" cy="193694"/>
          </a:xfrm>
        </p:grpSpPr>
        <p:sp>
          <p:nvSpPr>
            <p:cNvPr id="634" name="Freeform: Shape 633">
              <a:extLst>
                <a:ext uri="{FF2B5EF4-FFF2-40B4-BE49-F238E27FC236}">
                  <a16:creationId xmlns:a16="http://schemas.microsoft.com/office/drawing/2014/main" id="{E8460B35-0CE9-4E92-AD2E-66EA4B43BF6D}"/>
                </a:ext>
              </a:extLst>
            </p:cNvPr>
            <p:cNvSpPr/>
            <p:nvPr/>
          </p:nvSpPr>
          <p:spPr>
            <a:xfrm>
              <a:off x="10188598" y="1269305"/>
              <a:ext cx="60528" cy="36317"/>
            </a:xfrm>
            <a:custGeom>
              <a:avLst/>
              <a:gdLst/>
              <a:ahLst/>
              <a:cxnLst/>
              <a:rect l="0" t="0" r="0" b="0"/>
              <a:pathLst>
                <a:path w="24545" h="14727">
                  <a:moveTo>
                    <a:pt x="23686" y="6014"/>
                  </a:moveTo>
                  <a:lnTo>
                    <a:pt x="10677" y="14850"/>
                  </a:lnTo>
                  <a:lnTo>
                    <a:pt x="1841" y="1841"/>
                  </a:lnTo>
                </a:path>
              </a:pathLst>
            </a:custGeom>
            <a:noFill/>
            <a:ln w="12700" cap="rnd">
              <a:solidFill>
                <a:schemeClr val="tx1"/>
              </a:solidFill>
              <a:prstDash val="solid"/>
              <a:round/>
            </a:ln>
          </p:spPr>
          <p:txBody>
            <a:bodyPr/>
            <a:lstStyle/>
            <a:p>
              <a:endParaRPr lang="es-419"/>
            </a:p>
          </p:txBody>
        </p:sp>
        <p:sp>
          <p:nvSpPr>
            <p:cNvPr id="635" name="Freeform: Shape 634">
              <a:extLst>
                <a:ext uri="{FF2B5EF4-FFF2-40B4-BE49-F238E27FC236}">
                  <a16:creationId xmlns:a16="http://schemas.microsoft.com/office/drawing/2014/main" id="{0DD6D41B-72EA-411D-9980-0863C6FC6705}"/>
                </a:ext>
              </a:extLst>
            </p:cNvPr>
            <p:cNvSpPr/>
            <p:nvPr/>
          </p:nvSpPr>
          <p:spPr>
            <a:xfrm>
              <a:off x="10210388" y="1208776"/>
              <a:ext cx="193693" cy="193694"/>
            </a:xfrm>
            <a:custGeom>
              <a:avLst/>
              <a:gdLst/>
              <a:ahLst/>
              <a:cxnLst/>
              <a:rect l="0" t="0" r="0" b="0"/>
              <a:pathLst>
                <a:path w="78545" h="78545">
                  <a:moveTo>
                    <a:pt x="1841" y="39395"/>
                  </a:moveTo>
                  <a:cubicBezTo>
                    <a:pt x="1841" y="18532"/>
                    <a:pt x="18777" y="1841"/>
                    <a:pt x="39395" y="1841"/>
                  </a:cubicBezTo>
                  <a:cubicBezTo>
                    <a:pt x="60259" y="1841"/>
                    <a:pt x="76950" y="18777"/>
                    <a:pt x="76950" y="39395"/>
                  </a:cubicBezTo>
                  <a:cubicBezTo>
                    <a:pt x="76950" y="60259"/>
                    <a:pt x="60014" y="76950"/>
                    <a:pt x="39395" y="76950"/>
                  </a:cubicBezTo>
                  <a:cubicBezTo>
                    <a:pt x="26386" y="76950"/>
                    <a:pt x="14850" y="70323"/>
                    <a:pt x="8223" y="60259"/>
                  </a:cubicBezTo>
                </a:path>
              </a:pathLst>
            </a:custGeom>
            <a:noFill/>
            <a:ln w="12700" cap="rnd">
              <a:solidFill>
                <a:schemeClr val="tx1"/>
              </a:solidFill>
              <a:prstDash val="solid"/>
              <a:round/>
            </a:ln>
          </p:spPr>
          <p:txBody>
            <a:bodyPr/>
            <a:lstStyle/>
            <a:p>
              <a:endParaRPr lang="es-419"/>
            </a:p>
          </p:txBody>
        </p:sp>
        <p:sp>
          <p:nvSpPr>
            <p:cNvPr id="636" name="Freeform: Shape 635">
              <a:extLst>
                <a:ext uri="{FF2B5EF4-FFF2-40B4-BE49-F238E27FC236}">
                  <a16:creationId xmlns:a16="http://schemas.microsoft.com/office/drawing/2014/main" id="{0B997085-9CE1-4176-B676-62D9C1F80391}"/>
                </a:ext>
              </a:extLst>
            </p:cNvPr>
            <p:cNvSpPr/>
            <p:nvPr/>
          </p:nvSpPr>
          <p:spPr>
            <a:xfrm>
              <a:off x="10303000" y="1243278"/>
              <a:ext cx="36317" cy="96848"/>
            </a:xfrm>
            <a:custGeom>
              <a:avLst/>
              <a:gdLst/>
              <a:ahLst/>
              <a:cxnLst/>
              <a:rect l="0" t="0" r="0" b="0"/>
              <a:pathLst>
                <a:path w="14727" h="39272">
                  <a:moveTo>
                    <a:pt x="1841" y="1841"/>
                  </a:moveTo>
                  <a:lnTo>
                    <a:pt x="1841" y="25404"/>
                  </a:lnTo>
                  <a:lnTo>
                    <a:pt x="13623" y="39396"/>
                  </a:lnTo>
                </a:path>
              </a:pathLst>
            </a:custGeom>
            <a:noFill/>
            <a:ln w="12700" cap="rnd">
              <a:solidFill>
                <a:schemeClr val="tx1"/>
              </a:solidFill>
              <a:prstDash val="solid"/>
              <a:round/>
            </a:ln>
          </p:spPr>
          <p:txBody>
            <a:bodyPr/>
            <a:lstStyle/>
            <a:p>
              <a:endParaRPr lang="es-419"/>
            </a:p>
          </p:txBody>
        </p:sp>
      </p:grpSp>
      <p:grpSp>
        <p:nvGrpSpPr>
          <p:cNvPr id="1100" name="Group 1099">
            <a:extLst>
              <a:ext uri="{FF2B5EF4-FFF2-40B4-BE49-F238E27FC236}">
                <a16:creationId xmlns:a16="http://schemas.microsoft.com/office/drawing/2014/main" id="{7A2820FB-76BA-44D6-8326-3454170D104A}"/>
              </a:ext>
            </a:extLst>
          </p:cNvPr>
          <p:cNvGrpSpPr/>
          <p:nvPr/>
        </p:nvGrpSpPr>
        <p:grpSpPr>
          <a:xfrm>
            <a:off x="7229306" y="1800754"/>
            <a:ext cx="163431" cy="199748"/>
            <a:chOff x="7229306" y="1800754"/>
            <a:chExt cx="163431" cy="199748"/>
          </a:xfrm>
        </p:grpSpPr>
        <p:sp>
          <p:nvSpPr>
            <p:cNvPr id="637" name="Freeform: Shape 636">
              <a:extLst>
                <a:ext uri="{FF2B5EF4-FFF2-40B4-BE49-F238E27FC236}">
                  <a16:creationId xmlns:a16="http://schemas.microsoft.com/office/drawing/2014/main" id="{4E835009-7E5D-4F80-AE2E-D83C168F40EB}"/>
                </a:ext>
              </a:extLst>
            </p:cNvPr>
            <p:cNvSpPr/>
            <p:nvPr/>
          </p:nvSpPr>
          <p:spPr>
            <a:xfrm>
              <a:off x="7229306" y="1800754"/>
              <a:ext cx="163431" cy="199748"/>
            </a:xfrm>
            <a:custGeom>
              <a:avLst/>
              <a:gdLst/>
              <a:ahLst/>
              <a:cxnLst/>
              <a:rect l="0" t="0" r="0" b="0"/>
              <a:pathLst>
                <a:path w="66272" h="81000">
                  <a:moveTo>
                    <a:pt x="66641" y="36205"/>
                  </a:moveTo>
                  <a:cubicBezTo>
                    <a:pt x="66641" y="57805"/>
                    <a:pt x="42341" y="80386"/>
                    <a:pt x="34241" y="80386"/>
                  </a:cubicBezTo>
                  <a:cubicBezTo>
                    <a:pt x="25895" y="80386"/>
                    <a:pt x="1841" y="57805"/>
                    <a:pt x="1841" y="36205"/>
                  </a:cubicBezTo>
                  <a:cubicBezTo>
                    <a:pt x="1841" y="14605"/>
                    <a:pt x="16323" y="1841"/>
                    <a:pt x="34241" y="1841"/>
                  </a:cubicBezTo>
                  <a:cubicBezTo>
                    <a:pt x="52159" y="1841"/>
                    <a:pt x="66641" y="14605"/>
                    <a:pt x="66641" y="36205"/>
                  </a:cubicBezTo>
                  <a:close/>
                </a:path>
              </a:pathLst>
            </a:custGeom>
            <a:noFill/>
            <a:ln w="12700" cap="rnd">
              <a:solidFill>
                <a:schemeClr val="tx1"/>
              </a:solidFill>
              <a:prstDash val="solid"/>
              <a:round/>
            </a:ln>
          </p:spPr>
          <p:txBody>
            <a:bodyPr/>
            <a:lstStyle/>
            <a:p>
              <a:endParaRPr lang="es-419"/>
            </a:p>
          </p:txBody>
        </p:sp>
        <p:sp>
          <p:nvSpPr>
            <p:cNvPr id="638" name="Freeform: Shape 637">
              <a:extLst>
                <a:ext uri="{FF2B5EF4-FFF2-40B4-BE49-F238E27FC236}">
                  <a16:creationId xmlns:a16="http://schemas.microsoft.com/office/drawing/2014/main" id="{2D0223A0-2C6B-4776-BD77-25CB79AEC910}"/>
                </a:ext>
              </a:extLst>
            </p:cNvPr>
            <p:cNvSpPr/>
            <p:nvPr/>
          </p:nvSpPr>
          <p:spPr>
            <a:xfrm>
              <a:off x="7317935" y="1861359"/>
              <a:ext cx="54477" cy="48423"/>
            </a:xfrm>
            <a:custGeom>
              <a:avLst/>
              <a:gdLst/>
              <a:ahLst/>
              <a:cxnLst/>
              <a:rect l="0" t="0" r="0" b="0"/>
              <a:pathLst>
                <a:path w="22090" h="19636">
                  <a:moveTo>
                    <a:pt x="18682" y="7890"/>
                  </a:moveTo>
                  <a:cubicBezTo>
                    <a:pt x="19813" y="10940"/>
                    <a:pt x="17534" y="14597"/>
                    <a:pt x="13594" y="16057"/>
                  </a:cubicBezTo>
                  <a:cubicBezTo>
                    <a:pt x="9653" y="17517"/>
                    <a:pt x="5543" y="16228"/>
                    <a:pt x="4412" y="13177"/>
                  </a:cubicBezTo>
                  <a:cubicBezTo>
                    <a:pt x="3282" y="10126"/>
                    <a:pt x="5560" y="6469"/>
                    <a:pt x="9501" y="5009"/>
                  </a:cubicBezTo>
                  <a:cubicBezTo>
                    <a:pt x="13441" y="3549"/>
                    <a:pt x="17552" y="4839"/>
                    <a:pt x="18682" y="7890"/>
                  </a:cubicBezTo>
                  <a:close/>
                </a:path>
              </a:pathLst>
            </a:custGeom>
            <a:noFill/>
            <a:ln w="12700" cap="rnd">
              <a:solidFill>
                <a:schemeClr val="tx1"/>
              </a:solidFill>
              <a:prstDash val="solid"/>
              <a:round/>
            </a:ln>
          </p:spPr>
          <p:txBody>
            <a:bodyPr/>
            <a:lstStyle/>
            <a:p>
              <a:endParaRPr lang="es-419"/>
            </a:p>
          </p:txBody>
        </p:sp>
        <p:sp>
          <p:nvSpPr>
            <p:cNvPr id="639" name="Freeform: Shape 638">
              <a:extLst>
                <a:ext uri="{FF2B5EF4-FFF2-40B4-BE49-F238E27FC236}">
                  <a16:creationId xmlns:a16="http://schemas.microsoft.com/office/drawing/2014/main" id="{1A9E67FB-A81E-4D99-9A8F-688B4E029456}"/>
                </a:ext>
              </a:extLst>
            </p:cNvPr>
            <p:cNvSpPr/>
            <p:nvPr/>
          </p:nvSpPr>
          <p:spPr>
            <a:xfrm>
              <a:off x="7252546" y="1861973"/>
              <a:ext cx="54477" cy="48423"/>
            </a:xfrm>
            <a:custGeom>
              <a:avLst/>
              <a:gdLst/>
              <a:ahLst/>
              <a:cxnLst/>
              <a:rect l="0" t="0" r="0" b="0"/>
              <a:pathLst>
                <a:path w="22090" h="19636">
                  <a:moveTo>
                    <a:pt x="4412" y="7890"/>
                  </a:moveTo>
                  <a:cubicBezTo>
                    <a:pt x="5543" y="4839"/>
                    <a:pt x="9653" y="3549"/>
                    <a:pt x="13594" y="5009"/>
                  </a:cubicBezTo>
                  <a:cubicBezTo>
                    <a:pt x="17534" y="6469"/>
                    <a:pt x="19813" y="10125"/>
                    <a:pt x="18682" y="13176"/>
                  </a:cubicBezTo>
                  <a:cubicBezTo>
                    <a:pt x="17552" y="16227"/>
                    <a:pt x="13441" y="17517"/>
                    <a:pt x="9501" y="16057"/>
                  </a:cubicBezTo>
                  <a:cubicBezTo>
                    <a:pt x="5560" y="14597"/>
                    <a:pt x="3282" y="10940"/>
                    <a:pt x="4412" y="7890"/>
                  </a:cubicBezTo>
                  <a:close/>
                </a:path>
              </a:pathLst>
            </a:custGeom>
            <a:noFill/>
            <a:ln w="12700" cap="rnd">
              <a:solidFill>
                <a:schemeClr val="tx1"/>
              </a:solidFill>
              <a:prstDash val="solid"/>
              <a:round/>
            </a:ln>
          </p:spPr>
          <p:txBody>
            <a:bodyPr/>
            <a:lstStyle/>
            <a:p>
              <a:endParaRPr lang="es-419"/>
            </a:p>
          </p:txBody>
        </p:sp>
        <p:sp>
          <p:nvSpPr>
            <p:cNvPr id="640" name="Freeform: Shape 639">
              <a:extLst>
                <a:ext uri="{FF2B5EF4-FFF2-40B4-BE49-F238E27FC236}">
                  <a16:creationId xmlns:a16="http://schemas.microsoft.com/office/drawing/2014/main" id="{4D0F647A-E807-4633-9169-F1663B300246}"/>
                </a:ext>
              </a:extLst>
            </p:cNvPr>
            <p:cNvSpPr/>
            <p:nvPr/>
          </p:nvSpPr>
          <p:spPr>
            <a:xfrm>
              <a:off x="7300128" y="1925446"/>
              <a:ext cx="30265" cy="30265"/>
            </a:xfrm>
            <a:custGeom>
              <a:avLst/>
              <a:gdLst/>
              <a:ahLst/>
              <a:cxnLst/>
              <a:rect l="0" t="0" r="0" b="0"/>
              <a:pathLst>
                <a:path w="12272" h="12272">
                  <a:moveTo>
                    <a:pt x="11168" y="6504"/>
                  </a:moveTo>
                  <a:cubicBezTo>
                    <a:pt x="11168" y="9080"/>
                    <a:pt x="9080" y="11168"/>
                    <a:pt x="6505" y="11168"/>
                  </a:cubicBezTo>
                  <a:cubicBezTo>
                    <a:pt x="3929" y="11168"/>
                    <a:pt x="1841" y="9080"/>
                    <a:pt x="1841" y="6504"/>
                  </a:cubicBezTo>
                  <a:cubicBezTo>
                    <a:pt x="1841" y="3929"/>
                    <a:pt x="3929" y="1841"/>
                    <a:pt x="6505" y="1841"/>
                  </a:cubicBezTo>
                  <a:cubicBezTo>
                    <a:pt x="9080" y="1841"/>
                    <a:pt x="11168" y="3929"/>
                    <a:pt x="11168" y="6504"/>
                  </a:cubicBezTo>
                  <a:close/>
                </a:path>
              </a:pathLst>
            </a:custGeom>
            <a:noFill/>
            <a:ln w="12700" cap="rnd">
              <a:solidFill>
                <a:schemeClr val="tx1"/>
              </a:solidFill>
              <a:prstDash val="solid"/>
              <a:round/>
            </a:ln>
          </p:spPr>
          <p:txBody>
            <a:bodyPr/>
            <a:lstStyle/>
            <a:p>
              <a:endParaRPr lang="es-419"/>
            </a:p>
          </p:txBody>
        </p:sp>
      </p:grpSp>
      <p:grpSp>
        <p:nvGrpSpPr>
          <p:cNvPr id="1102" name="Group 1101">
            <a:extLst>
              <a:ext uri="{FF2B5EF4-FFF2-40B4-BE49-F238E27FC236}">
                <a16:creationId xmlns:a16="http://schemas.microsoft.com/office/drawing/2014/main" id="{FFD1983F-AB17-4962-B358-8894BF26F715}"/>
              </a:ext>
            </a:extLst>
          </p:cNvPr>
          <p:cNvGrpSpPr/>
          <p:nvPr/>
        </p:nvGrpSpPr>
        <p:grpSpPr>
          <a:xfrm>
            <a:off x="8405398" y="1837074"/>
            <a:ext cx="199748" cy="127110"/>
            <a:chOff x="8405398" y="1837074"/>
            <a:chExt cx="199748" cy="127110"/>
          </a:xfrm>
        </p:grpSpPr>
        <p:sp>
          <p:nvSpPr>
            <p:cNvPr id="641" name="Freeform: Shape 640">
              <a:extLst>
                <a:ext uri="{FF2B5EF4-FFF2-40B4-BE49-F238E27FC236}">
                  <a16:creationId xmlns:a16="http://schemas.microsoft.com/office/drawing/2014/main" id="{00C781AD-B060-444F-BA67-AD2F121F884B}"/>
                </a:ext>
              </a:extLst>
            </p:cNvPr>
            <p:cNvSpPr/>
            <p:nvPr/>
          </p:nvSpPr>
          <p:spPr>
            <a:xfrm>
              <a:off x="8405398" y="1880656"/>
              <a:ext cx="199748" cy="60528"/>
            </a:xfrm>
            <a:custGeom>
              <a:avLst/>
              <a:gdLst/>
              <a:ahLst/>
              <a:cxnLst/>
              <a:rect l="0" t="0" r="0" b="0"/>
              <a:pathLst>
                <a:path w="81000" h="24545">
                  <a:moveTo>
                    <a:pt x="63450" y="1841"/>
                  </a:moveTo>
                  <a:cubicBezTo>
                    <a:pt x="73759" y="4050"/>
                    <a:pt x="80386" y="7977"/>
                    <a:pt x="80386" y="12150"/>
                  </a:cubicBezTo>
                  <a:cubicBezTo>
                    <a:pt x="80386" y="19023"/>
                    <a:pt x="62714" y="24668"/>
                    <a:pt x="41114" y="24668"/>
                  </a:cubicBezTo>
                  <a:cubicBezTo>
                    <a:pt x="19514" y="24668"/>
                    <a:pt x="1841" y="19023"/>
                    <a:pt x="1841" y="12150"/>
                  </a:cubicBezTo>
                  <a:cubicBezTo>
                    <a:pt x="1841" y="7732"/>
                    <a:pt x="8468" y="4050"/>
                    <a:pt x="18777" y="1841"/>
                  </a:cubicBezTo>
                </a:path>
              </a:pathLst>
            </a:custGeom>
            <a:noFill/>
            <a:ln w="12700" cap="rnd">
              <a:solidFill>
                <a:schemeClr val="tx1"/>
              </a:solidFill>
              <a:prstDash val="solid"/>
              <a:round/>
            </a:ln>
          </p:spPr>
          <p:txBody>
            <a:bodyPr/>
            <a:lstStyle/>
            <a:p>
              <a:endParaRPr lang="es-419"/>
            </a:p>
          </p:txBody>
        </p:sp>
        <p:sp>
          <p:nvSpPr>
            <p:cNvPr id="642" name="Freeform: Shape 641">
              <a:extLst>
                <a:ext uri="{FF2B5EF4-FFF2-40B4-BE49-F238E27FC236}">
                  <a16:creationId xmlns:a16="http://schemas.microsoft.com/office/drawing/2014/main" id="{02483290-92CF-463F-8D4C-64A70FA004E1}"/>
                </a:ext>
              </a:extLst>
            </p:cNvPr>
            <p:cNvSpPr/>
            <p:nvPr/>
          </p:nvSpPr>
          <p:spPr>
            <a:xfrm>
              <a:off x="8447162" y="1893365"/>
              <a:ext cx="115005" cy="24211"/>
            </a:xfrm>
            <a:custGeom>
              <a:avLst/>
              <a:gdLst/>
              <a:ahLst/>
              <a:cxnLst/>
              <a:rect l="0" t="0" r="0" b="0"/>
              <a:pathLst>
                <a:path w="46636" h="9818">
                  <a:moveTo>
                    <a:pt x="47005" y="1841"/>
                  </a:moveTo>
                  <a:cubicBezTo>
                    <a:pt x="47005" y="5768"/>
                    <a:pt x="36941" y="9205"/>
                    <a:pt x="24423" y="9205"/>
                  </a:cubicBezTo>
                  <a:cubicBezTo>
                    <a:pt x="11905" y="9205"/>
                    <a:pt x="1841" y="6014"/>
                    <a:pt x="1841" y="1841"/>
                  </a:cubicBezTo>
                </a:path>
              </a:pathLst>
            </a:custGeom>
            <a:noFill/>
            <a:ln w="12700" cap="rnd">
              <a:solidFill>
                <a:schemeClr val="tx1"/>
              </a:solidFill>
              <a:prstDash val="solid"/>
              <a:round/>
            </a:ln>
          </p:spPr>
          <p:txBody>
            <a:bodyPr/>
            <a:lstStyle/>
            <a:p>
              <a:endParaRPr lang="es-419"/>
            </a:p>
          </p:txBody>
        </p:sp>
        <p:sp>
          <p:nvSpPr>
            <p:cNvPr id="643" name="Freeform: Shape 642">
              <a:extLst>
                <a:ext uri="{FF2B5EF4-FFF2-40B4-BE49-F238E27FC236}">
                  <a16:creationId xmlns:a16="http://schemas.microsoft.com/office/drawing/2014/main" id="{B67300C6-ACC9-4CF1-8D7E-63CF38FB7BFE}"/>
                </a:ext>
              </a:extLst>
            </p:cNvPr>
            <p:cNvSpPr/>
            <p:nvPr/>
          </p:nvSpPr>
          <p:spPr>
            <a:xfrm>
              <a:off x="8445951" y="1837074"/>
              <a:ext cx="121059" cy="60528"/>
            </a:xfrm>
            <a:custGeom>
              <a:avLst/>
              <a:gdLst/>
              <a:ahLst/>
              <a:cxnLst/>
              <a:rect l="0" t="0" r="0" b="0"/>
              <a:pathLst>
                <a:path w="49090" h="24545">
                  <a:moveTo>
                    <a:pt x="1841" y="24668"/>
                  </a:moveTo>
                  <a:cubicBezTo>
                    <a:pt x="1841" y="12150"/>
                    <a:pt x="12150" y="1841"/>
                    <a:pt x="24668" y="1841"/>
                  </a:cubicBezTo>
                  <a:cubicBezTo>
                    <a:pt x="37186" y="1841"/>
                    <a:pt x="47495" y="12150"/>
                    <a:pt x="47495" y="24668"/>
                  </a:cubicBezTo>
                </a:path>
              </a:pathLst>
            </a:custGeom>
            <a:noFill/>
            <a:ln w="12700" cap="rnd">
              <a:solidFill>
                <a:schemeClr val="tx1"/>
              </a:solidFill>
              <a:prstDash val="solid"/>
              <a:round/>
            </a:ln>
          </p:spPr>
          <p:txBody>
            <a:bodyPr/>
            <a:lstStyle/>
            <a:p>
              <a:endParaRPr lang="es-419"/>
            </a:p>
          </p:txBody>
        </p:sp>
        <p:sp>
          <p:nvSpPr>
            <p:cNvPr id="644" name="Freeform: Shape 643">
              <a:extLst>
                <a:ext uri="{FF2B5EF4-FFF2-40B4-BE49-F238E27FC236}">
                  <a16:creationId xmlns:a16="http://schemas.microsoft.com/office/drawing/2014/main" id="{0EC5469A-4A36-4FC9-8C3E-6B44C855ED2F}"/>
                </a:ext>
              </a:extLst>
            </p:cNvPr>
            <p:cNvSpPr/>
            <p:nvPr/>
          </p:nvSpPr>
          <p:spPr>
            <a:xfrm>
              <a:off x="8455635" y="1933919"/>
              <a:ext cx="96848" cy="30265"/>
            </a:xfrm>
            <a:custGeom>
              <a:avLst/>
              <a:gdLst/>
              <a:ahLst/>
              <a:cxnLst/>
              <a:rect l="0" t="0" r="0" b="0"/>
              <a:pathLst>
                <a:path w="39272" h="12272">
                  <a:moveTo>
                    <a:pt x="39641" y="1841"/>
                  </a:moveTo>
                  <a:cubicBezTo>
                    <a:pt x="35468" y="7977"/>
                    <a:pt x="28595" y="11905"/>
                    <a:pt x="20741" y="11905"/>
                  </a:cubicBezTo>
                  <a:cubicBezTo>
                    <a:pt x="12886" y="11905"/>
                    <a:pt x="6014" y="7977"/>
                    <a:pt x="1841" y="1841"/>
                  </a:cubicBezTo>
                </a:path>
              </a:pathLst>
            </a:custGeom>
            <a:noFill/>
            <a:ln w="12700" cap="rnd">
              <a:solidFill>
                <a:schemeClr val="tx1"/>
              </a:solidFill>
              <a:prstDash val="solid"/>
              <a:round/>
            </a:ln>
          </p:spPr>
          <p:txBody>
            <a:bodyPr/>
            <a:lstStyle/>
            <a:p>
              <a:endParaRPr lang="es-419"/>
            </a:p>
          </p:txBody>
        </p:sp>
      </p:grpSp>
      <p:grpSp>
        <p:nvGrpSpPr>
          <p:cNvPr id="1101" name="Group 1100">
            <a:extLst>
              <a:ext uri="{FF2B5EF4-FFF2-40B4-BE49-F238E27FC236}">
                <a16:creationId xmlns:a16="http://schemas.microsoft.com/office/drawing/2014/main" id="{EAAD25DB-D671-4146-9F4D-3E6020DF5A21}"/>
              </a:ext>
            </a:extLst>
          </p:cNvPr>
          <p:cNvGrpSpPr/>
          <p:nvPr/>
        </p:nvGrpSpPr>
        <p:grpSpPr>
          <a:xfrm>
            <a:off x="7820386" y="1836151"/>
            <a:ext cx="175536" cy="128637"/>
            <a:chOff x="7820386" y="1836151"/>
            <a:chExt cx="175536" cy="128637"/>
          </a:xfrm>
        </p:grpSpPr>
        <p:sp>
          <p:nvSpPr>
            <p:cNvPr id="645" name="Freeform: Shape 644">
              <a:extLst>
                <a:ext uri="{FF2B5EF4-FFF2-40B4-BE49-F238E27FC236}">
                  <a16:creationId xmlns:a16="http://schemas.microsoft.com/office/drawing/2014/main" id="{EE27FFD4-EEE3-4260-86F8-FDB4E7B66774}"/>
                </a:ext>
              </a:extLst>
            </p:cNvPr>
            <p:cNvSpPr/>
            <p:nvPr/>
          </p:nvSpPr>
          <p:spPr>
            <a:xfrm>
              <a:off x="7820386" y="1848869"/>
              <a:ext cx="175536" cy="115005"/>
            </a:xfrm>
            <a:custGeom>
              <a:avLst/>
              <a:gdLst/>
              <a:ahLst/>
              <a:cxnLst/>
              <a:rect l="0" t="0" r="0" b="0"/>
              <a:pathLst>
                <a:path w="71181" h="46636">
                  <a:moveTo>
                    <a:pt x="50560" y="4176"/>
                  </a:moveTo>
                  <a:cubicBezTo>
                    <a:pt x="60624" y="985"/>
                    <a:pt x="68233" y="985"/>
                    <a:pt x="70442" y="4667"/>
                  </a:cubicBezTo>
                  <a:cubicBezTo>
                    <a:pt x="73878" y="10803"/>
                    <a:pt x="61605" y="24303"/>
                    <a:pt x="42706" y="35349"/>
                  </a:cubicBezTo>
                  <a:cubicBezTo>
                    <a:pt x="23805" y="46149"/>
                    <a:pt x="5887" y="50076"/>
                    <a:pt x="2451" y="43940"/>
                  </a:cubicBezTo>
                  <a:cubicBezTo>
                    <a:pt x="242" y="40258"/>
                    <a:pt x="4169" y="33630"/>
                    <a:pt x="12024" y="26512"/>
                  </a:cubicBezTo>
                </a:path>
              </a:pathLst>
            </a:custGeom>
            <a:noFill/>
            <a:ln w="12700" cap="rnd">
              <a:solidFill>
                <a:schemeClr val="tx1"/>
              </a:solidFill>
              <a:prstDash val="solid"/>
              <a:round/>
            </a:ln>
          </p:spPr>
          <p:txBody>
            <a:bodyPr/>
            <a:lstStyle/>
            <a:p>
              <a:endParaRPr lang="es-419"/>
            </a:p>
          </p:txBody>
        </p:sp>
        <p:sp>
          <p:nvSpPr>
            <p:cNvPr id="646" name="Freeform: Shape 645">
              <a:extLst>
                <a:ext uri="{FF2B5EF4-FFF2-40B4-BE49-F238E27FC236}">
                  <a16:creationId xmlns:a16="http://schemas.microsoft.com/office/drawing/2014/main" id="{1DEA8E68-1CC2-4802-89AA-148E808B5301}"/>
                </a:ext>
              </a:extLst>
            </p:cNvPr>
            <p:cNvSpPr/>
            <p:nvPr/>
          </p:nvSpPr>
          <p:spPr>
            <a:xfrm>
              <a:off x="7850945" y="1864311"/>
              <a:ext cx="102900" cy="66583"/>
            </a:xfrm>
            <a:custGeom>
              <a:avLst/>
              <a:gdLst/>
              <a:ahLst/>
              <a:cxnLst/>
              <a:rect l="0" t="0" r="0" b="0"/>
              <a:pathLst>
                <a:path w="41727" h="27000">
                  <a:moveTo>
                    <a:pt x="41114" y="1841"/>
                  </a:moveTo>
                  <a:cubicBezTo>
                    <a:pt x="43077" y="5277"/>
                    <a:pt x="35959" y="13132"/>
                    <a:pt x="25159" y="19514"/>
                  </a:cubicBezTo>
                  <a:cubicBezTo>
                    <a:pt x="14359" y="25896"/>
                    <a:pt x="3805" y="28105"/>
                    <a:pt x="1841" y="24423"/>
                  </a:cubicBezTo>
                </a:path>
              </a:pathLst>
            </a:custGeom>
            <a:noFill/>
            <a:ln w="12700" cap="rnd">
              <a:solidFill>
                <a:schemeClr val="tx1"/>
              </a:solidFill>
              <a:prstDash val="solid"/>
              <a:round/>
            </a:ln>
          </p:spPr>
          <p:txBody>
            <a:bodyPr/>
            <a:lstStyle/>
            <a:p>
              <a:endParaRPr lang="es-419"/>
            </a:p>
          </p:txBody>
        </p:sp>
        <p:sp>
          <p:nvSpPr>
            <p:cNvPr id="647" name="Freeform: Shape 646">
              <a:extLst>
                <a:ext uri="{FF2B5EF4-FFF2-40B4-BE49-F238E27FC236}">
                  <a16:creationId xmlns:a16="http://schemas.microsoft.com/office/drawing/2014/main" id="{DBCB8185-3BD3-4F60-AAED-F41D74D81CFA}"/>
                </a:ext>
              </a:extLst>
            </p:cNvPr>
            <p:cNvSpPr/>
            <p:nvPr/>
          </p:nvSpPr>
          <p:spPr>
            <a:xfrm>
              <a:off x="7842761" y="1836151"/>
              <a:ext cx="108954" cy="90794"/>
            </a:xfrm>
            <a:custGeom>
              <a:avLst/>
              <a:gdLst/>
              <a:ahLst/>
              <a:cxnLst/>
              <a:rect l="0" t="0" r="0" b="0"/>
              <a:pathLst>
                <a:path w="44181" h="36818">
                  <a:moveTo>
                    <a:pt x="4915" y="36087"/>
                  </a:moveTo>
                  <a:cubicBezTo>
                    <a:pt x="-1467" y="25042"/>
                    <a:pt x="2460" y="11296"/>
                    <a:pt x="13260" y="4915"/>
                  </a:cubicBezTo>
                  <a:cubicBezTo>
                    <a:pt x="24306" y="-1467"/>
                    <a:pt x="38051" y="2460"/>
                    <a:pt x="44433" y="13260"/>
                  </a:cubicBezTo>
                </a:path>
              </a:pathLst>
            </a:custGeom>
            <a:noFill/>
            <a:ln w="12700" cap="rnd">
              <a:solidFill>
                <a:schemeClr val="tx1"/>
              </a:solidFill>
              <a:prstDash val="solid"/>
              <a:round/>
            </a:ln>
          </p:spPr>
          <p:txBody>
            <a:bodyPr/>
            <a:lstStyle/>
            <a:p>
              <a:endParaRPr lang="es-419"/>
            </a:p>
          </p:txBody>
        </p:sp>
        <p:sp>
          <p:nvSpPr>
            <p:cNvPr id="648" name="Freeform: Shape 647">
              <a:extLst>
                <a:ext uri="{FF2B5EF4-FFF2-40B4-BE49-F238E27FC236}">
                  <a16:creationId xmlns:a16="http://schemas.microsoft.com/office/drawing/2014/main" id="{291D0FDB-381D-41D2-9061-B877E73475BB}"/>
                </a:ext>
              </a:extLst>
            </p:cNvPr>
            <p:cNvSpPr/>
            <p:nvPr/>
          </p:nvSpPr>
          <p:spPr>
            <a:xfrm>
              <a:off x="7879396" y="1904260"/>
              <a:ext cx="84742" cy="60528"/>
            </a:xfrm>
            <a:custGeom>
              <a:avLst/>
              <a:gdLst/>
              <a:ahLst/>
              <a:cxnLst/>
              <a:rect l="0" t="0" r="0" b="0"/>
              <a:pathLst>
                <a:path w="34363" h="24545">
                  <a:moveTo>
                    <a:pt x="34486" y="1841"/>
                  </a:moveTo>
                  <a:cubicBezTo>
                    <a:pt x="33995" y="9205"/>
                    <a:pt x="30068" y="16077"/>
                    <a:pt x="23195" y="20004"/>
                  </a:cubicBezTo>
                  <a:cubicBezTo>
                    <a:pt x="16323" y="23932"/>
                    <a:pt x="8468" y="23932"/>
                    <a:pt x="1841" y="20741"/>
                  </a:cubicBezTo>
                </a:path>
              </a:pathLst>
            </a:custGeom>
            <a:noFill/>
            <a:ln w="12700" cap="rnd">
              <a:solidFill>
                <a:schemeClr val="tx1"/>
              </a:solidFill>
              <a:prstDash val="solid"/>
              <a:round/>
            </a:ln>
          </p:spPr>
          <p:txBody>
            <a:bodyPr/>
            <a:lstStyle/>
            <a:p>
              <a:endParaRPr lang="es-419"/>
            </a:p>
          </p:txBody>
        </p:sp>
      </p:grpSp>
      <p:grpSp>
        <p:nvGrpSpPr>
          <p:cNvPr id="1103" name="Group 1102">
            <a:extLst>
              <a:ext uri="{FF2B5EF4-FFF2-40B4-BE49-F238E27FC236}">
                <a16:creationId xmlns:a16="http://schemas.microsoft.com/office/drawing/2014/main" id="{E7A50E7B-63C5-4456-91F0-63635C4F5EBD}"/>
              </a:ext>
            </a:extLst>
          </p:cNvPr>
          <p:cNvGrpSpPr/>
          <p:nvPr/>
        </p:nvGrpSpPr>
        <p:grpSpPr>
          <a:xfrm>
            <a:off x="9002219" y="1823757"/>
            <a:ext cx="199748" cy="156772"/>
            <a:chOff x="9002219" y="1823757"/>
            <a:chExt cx="199748" cy="156772"/>
          </a:xfrm>
        </p:grpSpPr>
        <p:sp>
          <p:nvSpPr>
            <p:cNvPr id="649" name="Freeform: Shape 648">
              <a:extLst>
                <a:ext uri="{FF2B5EF4-FFF2-40B4-BE49-F238E27FC236}">
                  <a16:creationId xmlns:a16="http://schemas.microsoft.com/office/drawing/2014/main" id="{F905061C-EA0C-44CA-9A59-4C4041057422}"/>
                </a:ext>
              </a:extLst>
            </p:cNvPr>
            <p:cNvSpPr/>
            <p:nvPr/>
          </p:nvSpPr>
          <p:spPr>
            <a:xfrm>
              <a:off x="9002219" y="1897602"/>
              <a:ext cx="199748" cy="60528"/>
            </a:xfrm>
            <a:custGeom>
              <a:avLst/>
              <a:gdLst/>
              <a:ahLst/>
              <a:cxnLst/>
              <a:rect l="0" t="0" r="0" b="0"/>
              <a:pathLst>
                <a:path w="81000" h="24545">
                  <a:moveTo>
                    <a:pt x="63450" y="1841"/>
                  </a:moveTo>
                  <a:cubicBezTo>
                    <a:pt x="73759" y="4050"/>
                    <a:pt x="80386" y="7977"/>
                    <a:pt x="80386" y="12150"/>
                  </a:cubicBezTo>
                  <a:cubicBezTo>
                    <a:pt x="80386" y="19023"/>
                    <a:pt x="62714" y="24668"/>
                    <a:pt x="41114" y="24668"/>
                  </a:cubicBezTo>
                  <a:cubicBezTo>
                    <a:pt x="19514" y="24668"/>
                    <a:pt x="1841" y="19023"/>
                    <a:pt x="1841" y="12150"/>
                  </a:cubicBezTo>
                  <a:cubicBezTo>
                    <a:pt x="1841" y="7732"/>
                    <a:pt x="8468" y="4050"/>
                    <a:pt x="18777" y="1841"/>
                  </a:cubicBezTo>
                </a:path>
              </a:pathLst>
            </a:custGeom>
            <a:noFill/>
            <a:ln w="12700" cap="rnd">
              <a:solidFill>
                <a:schemeClr val="tx1"/>
              </a:solidFill>
              <a:prstDash val="solid"/>
              <a:round/>
            </a:ln>
          </p:spPr>
          <p:txBody>
            <a:bodyPr/>
            <a:lstStyle/>
            <a:p>
              <a:endParaRPr lang="es-419"/>
            </a:p>
          </p:txBody>
        </p:sp>
        <p:sp>
          <p:nvSpPr>
            <p:cNvPr id="650" name="Freeform: Shape 649">
              <a:extLst>
                <a:ext uri="{FF2B5EF4-FFF2-40B4-BE49-F238E27FC236}">
                  <a16:creationId xmlns:a16="http://schemas.microsoft.com/office/drawing/2014/main" id="{1CD406CE-2BCB-4A3F-BA3B-BA9AA9602D89}"/>
                </a:ext>
              </a:extLst>
            </p:cNvPr>
            <p:cNvSpPr/>
            <p:nvPr/>
          </p:nvSpPr>
          <p:spPr>
            <a:xfrm>
              <a:off x="9043983" y="1910314"/>
              <a:ext cx="115005" cy="24211"/>
            </a:xfrm>
            <a:custGeom>
              <a:avLst/>
              <a:gdLst/>
              <a:ahLst/>
              <a:cxnLst/>
              <a:rect l="0" t="0" r="0" b="0"/>
              <a:pathLst>
                <a:path w="46636" h="9818">
                  <a:moveTo>
                    <a:pt x="47004" y="1841"/>
                  </a:moveTo>
                  <a:cubicBezTo>
                    <a:pt x="47004" y="5768"/>
                    <a:pt x="36941" y="9205"/>
                    <a:pt x="24423" y="9205"/>
                  </a:cubicBezTo>
                  <a:cubicBezTo>
                    <a:pt x="11904" y="9205"/>
                    <a:pt x="1841" y="6014"/>
                    <a:pt x="1841" y="1841"/>
                  </a:cubicBezTo>
                </a:path>
              </a:pathLst>
            </a:custGeom>
            <a:noFill/>
            <a:ln w="12700" cap="rnd">
              <a:solidFill>
                <a:schemeClr val="tx1"/>
              </a:solidFill>
              <a:prstDash val="solid"/>
              <a:round/>
            </a:ln>
          </p:spPr>
          <p:txBody>
            <a:bodyPr/>
            <a:lstStyle/>
            <a:p>
              <a:endParaRPr lang="es-419"/>
            </a:p>
          </p:txBody>
        </p:sp>
        <p:sp>
          <p:nvSpPr>
            <p:cNvPr id="651" name="Freeform: Shape 650">
              <a:extLst>
                <a:ext uri="{FF2B5EF4-FFF2-40B4-BE49-F238E27FC236}">
                  <a16:creationId xmlns:a16="http://schemas.microsoft.com/office/drawing/2014/main" id="{99024887-48AC-4C70-B71D-5ED292BB995D}"/>
                </a:ext>
              </a:extLst>
            </p:cNvPr>
            <p:cNvSpPr/>
            <p:nvPr/>
          </p:nvSpPr>
          <p:spPr>
            <a:xfrm>
              <a:off x="9042772" y="1854020"/>
              <a:ext cx="121059" cy="60528"/>
            </a:xfrm>
            <a:custGeom>
              <a:avLst/>
              <a:gdLst/>
              <a:ahLst/>
              <a:cxnLst/>
              <a:rect l="0" t="0" r="0" b="0"/>
              <a:pathLst>
                <a:path w="49090" h="24545">
                  <a:moveTo>
                    <a:pt x="1841" y="24668"/>
                  </a:moveTo>
                  <a:cubicBezTo>
                    <a:pt x="1841" y="12150"/>
                    <a:pt x="12150" y="1841"/>
                    <a:pt x="24668" y="1841"/>
                  </a:cubicBezTo>
                  <a:cubicBezTo>
                    <a:pt x="37186" y="1841"/>
                    <a:pt x="47495" y="12150"/>
                    <a:pt x="47495" y="24668"/>
                  </a:cubicBezTo>
                </a:path>
              </a:pathLst>
            </a:custGeom>
            <a:noFill/>
            <a:ln w="12700" cap="rnd">
              <a:solidFill>
                <a:schemeClr val="tx1"/>
              </a:solidFill>
              <a:prstDash val="solid"/>
              <a:round/>
            </a:ln>
          </p:spPr>
          <p:txBody>
            <a:bodyPr/>
            <a:lstStyle/>
            <a:p>
              <a:endParaRPr lang="es-419"/>
            </a:p>
          </p:txBody>
        </p:sp>
        <p:sp>
          <p:nvSpPr>
            <p:cNvPr id="652" name="Freeform: Shape 651">
              <a:extLst>
                <a:ext uri="{FF2B5EF4-FFF2-40B4-BE49-F238E27FC236}">
                  <a16:creationId xmlns:a16="http://schemas.microsoft.com/office/drawing/2014/main" id="{FF98AA4D-78D2-45E4-89DE-900BF2AFD1D2}"/>
                </a:ext>
              </a:extLst>
            </p:cNvPr>
            <p:cNvSpPr/>
            <p:nvPr/>
          </p:nvSpPr>
          <p:spPr>
            <a:xfrm>
              <a:off x="9149911" y="1950264"/>
              <a:ext cx="24211" cy="30265"/>
            </a:xfrm>
            <a:custGeom>
              <a:avLst/>
              <a:gdLst/>
              <a:ahLst/>
              <a:cxnLst/>
              <a:rect l="0" t="0" r="0" b="0"/>
              <a:pathLst>
                <a:path w="9818" h="12272">
                  <a:moveTo>
                    <a:pt x="1841" y="1841"/>
                  </a:moveTo>
                  <a:lnTo>
                    <a:pt x="6259" y="10677"/>
                  </a:lnTo>
                  <a:lnTo>
                    <a:pt x="10186" y="10677"/>
                  </a:lnTo>
                </a:path>
              </a:pathLst>
            </a:custGeom>
            <a:noFill/>
            <a:ln w="12700" cap="rnd">
              <a:solidFill>
                <a:schemeClr val="tx1"/>
              </a:solidFill>
              <a:prstDash val="solid"/>
              <a:round/>
            </a:ln>
          </p:spPr>
          <p:txBody>
            <a:bodyPr/>
            <a:lstStyle/>
            <a:p>
              <a:endParaRPr lang="es-419"/>
            </a:p>
          </p:txBody>
        </p:sp>
        <p:sp>
          <p:nvSpPr>
            <p:cNvPr id="653" name="Freeform: Shape 652">
              <a:extLst>
                <a:ext uri="{FF2B5EF4-FFF2-40B4-BE49-F238E27FC236}">
                  <a16:creationId xmlns:a16="http://schemas.microsoft.com/office/drawing/2014/main" id="{7ABFB9A5-98DB-4254-A253-4BF21DEB638F}"/>
                </a:ext>
              </a:extLst>
            </p:cNvPr>
            <p:cNvSpPr/>
            <p:nvPr/>
          </p:nvSpPr>
          <p:spPr>
            <a:xfrm>
              <a:off x="9027641" y="1950264"/>
              <a:ext cx="24211" cy="30265"/>
            </a:xfrm>
            <a:custGeom>
              <a:avLst/>
              <a:gdLst/>
              <a:ahLst/>
              <a:cxnLst/>
              <a:rect l="0" t="0" r="0" b="0"/>
              <a:pathLst>
                <a:path w="9818" h="12272">
                  <a:moveTo>
                    <a:pt x="10186" y="1841"/>
                  </a:moveTo>
                  <a:lnTo>
                    <a:pt x="5768" y="10677"/>
                  </a:lnTo>
                  <a:lnTo>
                    <a:pt x="1841" y="10677"/>
                  </a:lnTo>
                </a:path>
              </a:pathLst>
            </a:custGeom>
            <a:noFill/>
            <a:ln w="12700" cap="rnd">
              <a:solidFill>
                <a:schemeClr val="tx1"/>
              </a:solidFill>
              <a:prstDash val="solid"/>
              <a:round/>
            </a:ln>
          </p:spPr>
          <p:txBody>
            <a:bodyPr/>
            <a:lstStyle/>
            <a:p>
              <a:endParaRPr lang="es-419"/>
            </a:p>
          </p:txBody>
        </p:sp>
        <p:sp>
          <p:nvSpPr>
            <p:cNvPr id="654" name="Freeform: Shape 653">
              <a:extLst>
                <a:ext uri="{FF2B5EF4-FFF2-40B4-BE49-F238E27FC236}">
                  <a16:creationId xmlns:a16="http://schemas.microsoft.com/office/drawing/2014/main" id="{2E4E44FC-5E80-4488-81ED-3AAF79580A47}"/>
                </a:ext>
              </a:extLst>
            </p:cNvPr>
            <p:cNvSpPr/>
            <p:nvPr/>
          </p:nvSpPr>
          <p:spPr>
            <a:xfrm>
              <a:off x="9099067" y="1837074"/>
              <a:ext cx="6054" cy="24211"/>
            </a:xfrm>
            <a:custGeom>
              <a:avLst/>
              <a:gdLst/>
              <a:ahLst/>
              <a:cxnLst/>
              <a:rect l="0" t="0" r="0" b="0"/>
              <a:pathLst>
                <a:path w="2454" h="9818">
                  <a:moveTo>
                    <a:pt x="1841" y="8714"/>
                  </a:moveTo>
                  <a:lnTo>
                    <a:pt x="1841" y="1841"/>
                  </a:lnTo>
                </a:path>
              </a:pathLst>
            </a:custGeom>
            <a:ln w="12700" cap="rnd">
              <a:solidFill>
                <a:schemeClr val="tx1"/>
              </a:solidFill>
              <a:prstDash val="solid"/>
              <a:round/>
            </a:ln>
          </p:spPr>
          <p:txBody>
            <a:bodyPr/>
            <a:lstStyle/>
            <a:p>
              <a:endParaRPr lang="es-419"/>
            </a:p>
          </p:txBody>
        </p:sp>
        <p:sp>
          <p:nvSpPr>
            <p:cNvPr id="655" name="Freeform: Shape 654">
              <a:extLst>
                <a:ext uri="{FF2B5EF4-FFF2-40B4-BE49-F238E27FC236}">
                  <a16:creationId xmlns:a16="http://schemas.microsoft.com/office/drawing/2014/main" id="{58A1D9A8-B86F-4D65-A554-9BCB69FC96EF}"/>
                </a:ext>
              </a:extLst>
            </p:cNvPr>
            <p:cNvSpPr/>
            <p:nvPr/>
          </p:nvSpPr>
          <p:spPr>
            <a:xfrm>
              <a:off x="9092408" y="1823757"/>
              <a:ext cx="18160" cy="18160"/>
            </a:xfrm>
            <a:custGeom>
              <a:avLst/>
              <a:gdLst/>
              <a:ahLst/>
              <a:cxnLst/>
              <a:rect l="0" t="0" r="0" b="0"/>
              <a:pathLst>
                <a:path w="7363" h="7363">
                  <a:moveTo>
                    <a:pt x="7241" y="4541"/>
                  </a:moveTo>
                  <a:cubicBezTo>
                    <a:pt x="7241" y="6032"/>
                    <a:pt x="6032" y="7241"/>
                    <a:pt x="4541" y="7241"/>
                  </a:cubicBezTo>
                  <a:cubicBezTo>
                    <a:pt x="3050" y="7241"/>
                    <a:pt x="1841" y="6032"/>
                    <a:pt x="1841" y="4541"/>
                  </a:cubicBezTo>
                  <a:cubicBezTo>
                    <a:pt x="1841" y="3050"/>
                    <a:pt x="3050" y="1841"/>
                    <a:pt x="4541" y="1841"/>
                  </a:cubicBezTo>
                  <a:cubicBezTo>
                    <a:pt x="6032" y="1841"/>
                    <a:pt x="7241" y="3050"/>
                    <a:pt x="7241" y="4541"/>
                  </a:cubicBezTo>
                  <a:close/>
                </a:path>
              </a:pathLst>
            </a:custGeom>
            <a:noFill/>
            <a:ln w="12700" cap="rnd">
              <a:solidFill>
                <a:schemeClr val="tx1"/>
              </a:solidFill>
              <a:prstDash val="solid"/>
              <a:round/>
            </a:ln>
          </p:spPr>
          <p:txBody>
            <a:bodyPr/>
            <a:lstStyle/>
            <a:p>
              <a:endParaRPr lang="es-419"/>
            </a:p>
          </p:txBody>
        </p:sp>
      </p:grpSp>
      <p:grpSp>
        <p:nvGrpSpPr>
          <p:cNvPr id="1104" name="Group 1103">
            <a:extLst>
              <a:ext uri="{FF2B5EF4-FFF2-40B4-BE49-F238E27FC236}">
                <a16:creationId xmlns:a16="http://schemas.microsoft.com/office/drawing/2014/main" id="{82FF3A3B-69AD-45EE-84A4-7B7C5982932E}"/>
              </a:ext>
            </a:extLst>
          </p:cNvPr>
          <p:cNvGrpSpPr/>
          <p:nvPr/>
        </p:nvGrpSpPr>
        <p:grpSpPr>
          <a:xfrm>
            <a:off x="9599040" y="1829205"/>
            <a:ext cx="199748" cy="145271"/>
            <a:chOff x="9599040" y="1829205"/>
            <a:chExt cx="199748" cy="145271"/>
          </a:xfrm>
        </p:grpSpPr>
        <p:sp>
          <p:nvSpPr>
            <p:cNvPr id="656" name="Freeform: Shape 655">
              <a:extLst>
                <a:ext uri="{FF2B5EF4-FFF2-40B4-BE49-F238E27FC236}">
                  <a16:creationId xmlns:a16="http://schemas.microsoft.com/office/drawing/2014/main" id="{BF21BA6E-5461-4952-8A63-659CDC8C98A1}"/>
                </a:ext>
              </a:extLst>
            </p:cNvPr>
            <p:cNvSpPr/>
            <p:nvPr/>
          </p:nvSpPr>
          <p:spPr>
            <a:xfrm>
              <a:off x="9599040" y="1829205"/>
              <a:ext cx="199748" cy="145271"/>
            </a:xfrm>
            <a:custGeom>
              <a:avLst/>
              <a:gdLst/>
              <a:ahLst/>
              <a:cxnLst/>
              <a:rect l="0" t="0" r="0" b="0"/>
              <a:pathLst>
                <a:path w="81000" h="58909">
                  <a:moveTo>
                    <a:pt x="80386" y="1841"/>
                  </a:moveTo>
                  <a:lnTo>
                    <a:pt x="69586" y="57559"/>
                  </a:lnTo>
                  <a:lnTo>
                    <a:pt x="12395" y="57559"/>
                  </a:lnTo>
                  <a:lnTo>
                    <a:pt x="1841" y="1841"/>
                  </a:lnTo>
                </a:path>
              </a:pathLst>
            </a:custGeom>
            <a:noFill/>
            <a:ln w="12700" cap="rnd">
              <a:solidFill>
                <a:schemeClr val="tx1"/>
              </a:solidFill>
              <a:prstDash val="solid"/>
              <a:round/>
            </a:ln>
          </p:spPr>
          <p:txBody>
            <a:bodyPr/>
            <a:lstStyle/>
            <a:p>
              <a:endParaRPr lang="es-419"/>
            </a:p>
          </p:txBody>
        </p:sp>
        <p:sp>
          <p:nvSpPr>
            <p:cNvPr id="657" name="Freeform: Shape 656">
              <a:extLst>
                <a:ext uri="{FF2B5EF4-FFF2-40B4-BE49-F238E27FC236}">
                  <a16:creationId xmlns:a16="http://schemas.microsoft.com/office/drawing/2014/main" id="{66278188-AE3D-45A2-9091-B219F81C7179}"/>
                </a:ext>
              </a:extLst>
            </p:cNvPr>
            <p:cNvSpPr/>
            <p:nvPr/>
          </p:nvSpPr>
          <p:spPr>
            <a:xfrm>
              <a:off x="9606305" y="1850994"/>
              <a:ext cx="181588" cy="18160"/>
            </a:xfrm>
            <a:custGeom>
              <a:avLst/>
              <a:gdLst/>
              <a:ahLst/>
              <a:cxnLst/>
              <a:rect l="0" t="0" r="0" b="0"/>
              <a:pathLst>
                <a:path w="73636" h="7363">
                  <a:moveTo>
                    <a:pt x="1841" y="1841"/>
                  </a:moveTo>
                  <a:cubicBezTo>
                    <a:pt x="10923" y="1841"/>
                    <a:pt x="10923" y="6750"/>
                    <a:pt x="19759" y="6750"/>
                  </a:cubicBezTo>
                  <a:cubicBezTo>
                    <a:pt x="28841" y="6750"/>
                    <a:pt x="28841" y="1841"/>
                    <a:pt x="37677" y="1841"/>
                  </a:cubicBezTo>
                  <a:cubicBezTo>
                    <a:pt x="46759" y="1841"/>
                    <a:pt x="46759" y="6750"/>
                    <a:pt x="55596" y="6750"/>
                  </a:cubicBezTo>
                  <a:cubicBezTo>
                    <a:pt x="64432" y="6750"/>
                    <a:pt x="64677" y="1841"/>
                    <a:pt x="73514" y="1841"/>
                  </a:cubicBezTo>
                </a:path>
              </a:pathLst>
            </a:custGeom>
            <a:noFill/>
            <a:ln w="12700" cap="rnd">
              <a:solidFill>
                <a:schemeClr val="tx1"/>
              </a:solidFill>
              <a:prstDash val="solid"/>
              <a:round/>
            </a:ln>
          </p:spPr>
          <p:txBody>
            <a:bodyPr/>
            <a:lstStyle/>
            <a:p>
              <a:endParaRPr lang="es-419"/>
            </a:p>
          </p:txBody>
        </p:sp>
      </p:grpSp>
      <p:grpSp>
        <p:nvGrpSpPr>
          <p:cNvPr id="1106" name="Group 1105">
            <a:extLst>
              <a:ext uri="{FF2B5EF4-FFF2-40B4-BE49-F238E27FC236}">
                <a16:creationId xmlns:a16="http://schemas.microsoft.com/office/drawing/2014/main" id="{666CEC34-27A4-4E07-987C-721192D05AEA}"/>
              </a:ext>
            </a:extLst>
          </p:cNvPr>
          <p:cNvGrpSpPr/>
          <p:nvPr/>
        </p:nvGrpSpPr>
        <p:grpSpPr>
          <a:xfrm>
            <a:off x="10792078" y="1811045"/>
            <a:ext cx="199748" cy="179775"/>
            <a:chOff x="10792078" y="1811045"/>
            <a:chExt cx="199748" cy="179775"/>
          </a:xfrm>
        </p:grpSpPr>
        <p:sp>
          <p:nvSpPr>
            <p:cNvPr id="658" name="Freeform: Shape 657">
              <a:extLst>
                <a:ext uri="{FF2B5EF4-FFF2-40B4-BE49-F238E27FC236}">
                  <a16:creationId xmlns:a16="http://schemas.microsoft.com/office/drawing/2014/main" id="{ABCCBC7D-03C7-47AC-A9FA-293806A3EDAD}"/>
                </a:ext>
              </a:extLst>
            </p:cNvPr>
            <p:cNvSpPr/>
            <p:nvPr/>
          </p:nvSpPr>
          <p:spPr>
            <a:xfrm>
              <a:off x="10792078" y="1811045"/>
              <a:ext cx="199748" cy="145271"/>
            </a:xfrm>
            <a:custGeom>
              <a:avLst/>
              <a:gdLst/>
              <a:ahLst/>
              <a:cxnLst/>
              <a:rect l="0" t="0" r="0" b="0"/>
              <a:pathLst>
                <a:path w="81000" h="58909">
                  <a:moveTo>
                    <a:pt x="80386" y="1841"/>
                  </a:moveTo>
                  <a:lnTo>
                    <a:pt x="69586" y="57559"/>
                  </a:lnTo>
                  <a:lnTo>
                    <a:pt x="12641" y="57559"/>
                  </a:lnTo>
                  <a:lnTo>
                    <a:pt x="1841" y="1841"/>
                  </a:lnTo>
                </a:path>
              </a:pathLst>
            </a:custGeom>
            <a:noFill/>
            <a:ln w="12700" cap="rnd">
              <a:solidFill>
                <a:schemeClr val="tx1"/>
              </a:solidFill>
              <a:prstDash val="solid"/>
              <a:round/>
            </a:ln>
          </p:spPr>
          <p:txBody>
            <a:bodyPr/>
            <a:lstStyle/>
            <a:p>
              <a:endParaRPr lang="es-419"/>
            </a:p>
          </p:txBody>
        </p:sp>
        <p:sp>
          <p:nvSpPr>
            <p:cNvPr id="659" name="Freeform: Shape 658">
              <a:extLst>
                <a:ext uri="{FF2B5EF4-FFF2-40B4-BE49-F238E27FC236}">
                  <a16:creationId xmlns:a16="http://schemas.microsoft.com/office/drawing/2014/main" id="{BFDEC5F2-7922-4657-8C4D-56BECE3EE5F7}"/>
                </a:ext>
              </a:extLst>
            </p:cNvPr>
            <p:cNvSpPr/>
            <p:nvPr/>
          </p:nvSpPr>
          <p:spPr>
            <a:xfrm>
              <a:off x="10799947" y="1832837"/>
              <a:ext cx="181588" cy="18160"/>
            </a:xfrm>
            <a:custGeom>
              <a:avLst/>
              <a:gdLst/>
              <a:ahLst/>
              <a:cxnLst/>
              <a:rect l="0" t="0" r="0" b="0"/>
              <a:pathLst>
                <a:path w="73636" h="7363">
                  <a:moveTo>
                    <a:pt x="1841" y="1841"/>
                  </a:moveTo>
                  <a:cubicBezTo>
                    <a:pt x="10923" y="1841"/>
                    <a:pt x="10923" y="6750"/>
                    <a:pt x="19759" y="6750"/>
                  </a:cubicBezTo>
                  <a:cubicBezTo>
                    <a:pt x="28841" y="6750"/>
                    <a:pt x="28841" y="1841"/>
                    <a:pt x="37677" y="1841"/>
                  </a:cubicBezTo>
                  <a:cubicBezTo>
                    <a:pt x="46759" y="1841"/>
                    <a:pt x="46759" y="6750"/>
                    <a:pt x="55596" y="6750"/>
                  </a:cubicBezTo>
                  <a:cubicBezTo>
                    <a:pt x="64432" y="6750"/>
                    <a:pt x="64677" y="1841"/>
                    <a:pt x="73514" y="1841"/>
                  </a:cubicBezTo>
                </a:path>
              </a:pathLst>
            </a:custGeom>
            <a:noFill/>
            <a:ln w="12700" cap="rnd">
              <a:solidFill>
                <a:schemeClr val="tx1"/>
              </a:solidFill>
              <a:prstDash val="solid"/>
              <a:round/>
            </a:ln>
          </p:spPr>
          <p:txBody>
            <a:bodyPr/>
            <a:lstStyle/>
            <a:p>
              <a:endParaRPr lang="es-419"/>
            </a:p>
          </p:txBody>
        </p:sp>
        <p:sp>
          <p:nvSpPr>
            <p:cNvPr id="660" name="Freeform: Shape 659">
              <a:extLst>
                <a:ext uri="{FF2B5EF4-FFF2-40B4-BE49-F238E27FC236}">
                  <a16:creationId xmlns:a16="http://schemas.microsoft.com/office/drawing/2014/main" id="{BEFA4119-30E7-49EB-852A-F98213EB5234}"/>
                </a:ext>
              </a:extLst>
            </p:cNvPr>
            <p:cNvSpPr/>
            <p:nvPr/>
          </p:nvSpPr>
          <p:spPr>
            <a:xfrm>
              <a:off x="10818711" y="1966606"/>
              <a:ext cx="145271" cy="6054"/>
            </a:xfrm>
            <a:custGeom>
              <a:avLst/>
              <a:gdLst/>
              <a:ahLst/>
              <a:cxnLst/>
              <a:rect l="0" t="0" r="0" b="0"/>
              <a:pathLst>
                <a:path w="58909" h="2454">
                  <a:moveTo>
                    <a:pt x="1841" y="1841"/>
                  </a:moveTo>
                  <a:lnTo>
                    <a:pt x="58786" y="1841"/>
                  </a:lnTo>
                </a:path>
              </a:pathLst>
            </a:custGeom>
            <a:ln w="12700" cap="rnd">
              <a:solidFill>
                <a:schemeClr val="tx1"/>
              </a:solidFill>
              <a:prstDash val="solid"/>
              <a:round/>
            </a:ln>
          </p:spPr>
          <p:txBody>
            <a:bodyPr/>
            <a:lstStyle/>
            <a:p>
              <a:endParaRPr lang="es-419"/>
            </a:p>
          </p:txBody>
        </p:sp>
        <p:sp>
          <p:nvSpPr>
            <p:cNvPr id="661" name="Freeform: Shape 660">
              <a:extLst>
                <a:ext uri="{FF2B5EF4-FFF2-40B4-BE49-F238E27FC236}">
                  <a16:creationId xmlns:a16="http://schemas.microsoft.com/office/drawing/2014/main" id="{2DB7A650-72BA-46AF-BA51-2353BB652943}"/>
                </a:ext>
              </a:extLst>
            </p:cNvPr>
            <p:cNvSpPr/>
            <p:nvPr/>
          </p:nvSpPr>
          <p:spPr>
            <a:xfrm>
              <a:off x="10818711" y="1984766"/>
              <a:ext cx="145271" cy="6054"/>
            </a:xfrm>
            <a:custGeom>
              <a:avLst/>
              <a:gdLst/>
              <a:ahLst/>
              <a:cxnLst/>
              <a:rect l="0" t="0" r="0" b="0"/>
              <a:pathLst>
                <a:path w="58909" h="2454">
                  <a:moveTo>
                    <a:pt x="1841" y="1841"/>
                  </a:moveTo>
                  <a:lnTo>
                    <a:pt x="58786" y="1841"/>
                  </a:lnTo>
                </a:path>
              </a:pathLst>
            </a:custGeom>
            <a:ln w="12700" cap="rnd">
              <a:solidFill>
                <a:schemeClr val="tx1"/>
              </a:solidFill>
              <a:prstDash val="solid"/>
              <a:round/>
            </a:ln>
          </p:spPr>
          <p:txBody>
            <a:bodyPr/>
            <a:lstStyle/>
            <a:p>
              <a:endParaRPr lang="es-419"/>
            </a:p>
          </p:txBody>
        </p:sp>
      </p:grpSp>
      <p:grpSp>
        <p:nvGrpSpPr>
          <p:cNvPr id="1105" name="Group 1104">
            <a:extLst>
              <a:ext uri="{FF2B5EF4-FFF2-40B4-BE49-F238E27FC236}">
                <a16:creationId xmlns:a16="http://schemas.microsoft.com/office/drawing/2014/main" id="{DADF38D7-66F3-42E0-A80B-3AA6DEF993F0}"/>
              </a:ext>
            </a:extLst>
          </p:cNvPr>
          <p:cNvGrpSpPr/>
          <p:nvPr/>
        </p:nvGrpSpPr>
        <p:grpSpPr>
          <a:xfrm>
            <a:off x="10195257" y="1820125"/>
            <a:ext cx="199748" cy="161615"/>
            <a:chOff x="10195257" y="1820125"/>
            <a:chExt cx="199748" cy="161615"/>
          </a:xfrm>
        </p:grpSpPr>
        <p:sp>
          <p:nvSpPr>
            <p:cNvPr id="662" name="Freeform: Shape 661">
              <a:extLst>
                <a:ext uri="{FF2B5EF4-FFF2-40B4-BE49-F238E27FC236}">
                  <a16:creationId xmlns:a16="http://schemas.microsoft.com/office/drawing/2014/main" id="{6CD96C8D-92CD-461D-BEAA-9E1803E33FBF}"/>
                </a:ext>
              </a:extLst>
            </p:cNvPr>
            <p:cNvSpPr/>
            <p:nvPr/>
          </p:nvSpPr>
          <p:spPr>
            <a:xfrm>
              <a:off x="10195257" y="1820125"/>
              <a:ext cx="199748" cy="145271"/>
            </a:xfrm>
            <a:custGeom>
              <a:avLst/>
              <a:gdLst/>
              <a:ahLst/>
              <a:cxnLst/>
              <a:rect l="0" t="0" r="0" b="0"/>
              <a:pathLst>
                <a:path w="81000" h="58909">
                  <a:moveTo>
                    <a:pt x="80386" y="1841"/>
                  </a:moveTo>
                  <a:lnTo>
                    <a:pt x="69832" y="57559"/>
                  </a:lnTo>
                  <a:lnTo>
                    <a:pt x="12641" y="57559"/>
                  </a:lnTo>
                  <a:lnTo>
                    <a:pt x="1841" y="1841"/>
                  </a:lnTo>
                </a:path>
              </a:pathLst>
            </a:custGeom>
            <a:noFill/>
            <a:ln w="12700" cap="rnd">
              <a:solidFill>
                <a:schemeClr val="tx1"/>
              </a:solidFill>
              <a:prstDash val="solid"/>
              <a:round/>
            </a:ln>
          </p:spPr>
          <p:txBody>
            <a:bodyPr/>
            <a:lstStyle/>
            <a:p>
              <a:endParaRPr lang="es-419"/>
            </a:p>
          </p:txBody>
        </p:sp>
        <p:sp>
          <p:nvSpPr>
            <p:cNvPr id="663" name="Freeform: Shape 662">
              <a:extLst>
                <a:ext uri="{FF2B5EF4-FFF2-40B4-BE49-F238E27FC236}">
                  <a16:creationId xmlns:a16="http://schemas.microsoft.com/office/drawing/2014/main" id="{F4E93198-BE75-49B7-A07E-828090C8C78E}"/>
                </a:ext>
              </a:extLst>
            </p:cNvPr>
            <p:cNvSpPr/>
            <p:nvPr/>
          </p:nvSpPr>
          <p:spPr>
            <a:xfrm>
              <a:off x="10203126" y="1841914"/>
              <a:ext cx="181588" cy="18160"/>
            </a:xfrm>
            <a:custGeom>
              <a:avLst/>
              <a:gdLst/>
              <a:ahLst/>
              <a:cxnLst/>
              <a:rect l="0" t="0" r="0" b="0"/>
              <a:pathLst>
                <a:path w="73636" h="7363">
                  <a:moveTo>
                    <a:pt x="1841" y="1841"/>
                  </a:moveTo>
                  <a:cubicBezTo>
                    <a:pt x="10923" y="1841"/>
                    <a:pt x="10923" y="6750"/>
                    <a:pt x="19759" y="6750"/>
                  </a:cubicBezTo>
                  <a:cubicBezTo>
                    <a:pt x="28841" y="6750"/>
                    <a:pt x="28841" y="1841"/>
                    <a:pt x="37677" y="1841"/>
                  </a:cubicBezTo>
                  <a:cubicBezTo>
                    <a:pt x="46759" y="1841"/>
                    <a:pt x="46759" y="6750"/>
                    <a:pt x="55595" y="6750"/>
                  </a:cubicBezTo>
                  <a:cubicBezTo>
                    <a:pt x="64432" y="6750"/>
                    <a:pt x="64677" y="1841"/>
                    <a:pt x="73514" y="1841"/>
                  </a:cubicBezTo>
                </a:path>
              </a:pathLst>
            </a:custGeom>
            <a:noFill/>
            <a:ln w="12700" cap="rnd">
              <a:solidFill>
                <a:schemeClr val="tx1"/>
              </a:solidFill>
              <a:prstDash val="solid"/>
              <a:round/>
            </a:ln>
          </p:spPr>
          <p:txBody>
            <a:bodyPr/>
            <a:lstStyle/>
            <a:p>
              <a:endParaRPr lang="es-419"/>
            </a:p>
          </p:txBody>
        </p:sp>
        <p:sp>
          <p:nvSpPr>
            <p:cNvPr id="664" name="Freeform: Shape 663">
              <a:extLst>
                <a:ext uri="{FF2B5EF4-FFF2-40B4-BE49-F238E27FC236}">
                  <a16:creationId xmlns:a16="http://schemas.microsoft.com/office/drawing/2014/main" id="{C7E58CEC-8DF3-403D-A5F2-2E10AFA4B708}"/>
                </a:ext>
              </a:extLst>
            </p:cNvPr>
            <p:cNvSpPr/>
            <p:nvPr/>
          </p:nvSpPr>
          <p:spPr>
            <a:xfrm>
              <a:off x="10221890" y="1975686"/>
              <a:ext cx="145271" cy="6054"/>
            </a:xfrm>
            <a:custGeom>
              <a:avLst/>
              <a:gdLst/>
              <a:ahLst/>
              <a:cxnLst/>
              <a:rect l="0" t="0" r="0" b="0"/>
              <a:pathLst>
                <a:path w="58909" h="2454">
                  <a:moveTo>
                    <a:pt x="1841" y="1841"/>
                  </a:moveTo>
                  <a:lnTo>
                    <a:pt x="59032" y="1841"/>
                  </a:lnTo>
                </a:path>
              </a:pathLst>
            </a:custGeom>
            <a:ln w="12700" cap="rnd">
              <a:solidFill>
                <a:schemeClr val="tx1"/>
              </a:solidFill>
              <a:prstDash val="solid"/>
              <a:round/>
            </a:ln>
          </p:spPr>
          <p:txBody>
            <a:bodyPr/>
            <a:lstStyle/>
            <a:p>
              <a:endParaRPr lang="es-419"/>
            </a:p>
          </p:txBody>
        </p:sp>
      </p:grpSp>
      <p:grpSp>
        <p:nvGrpSpPr>
          <p:cNvPr id="1107" name="Group 1106">
            <a:extLst>
              <a:ext uri="{FF2B5EF4-FFF2-40B4-BE49-F238E27FC236}">
                <a16:creationId xmlns:a16="http://schemas.microsoft.com/office/drawing/2014/main" id="{34963566-B68D-4D1A-901B-0FB1A965C6D6}"/>
              </a:ext>
            </a:extLst>
          </p:cNvPr>
          <p:cNvGrpSpPr/>
          <p:nvPr/>
        </p:nvGrpSpPr>
        <p:grpSpPr>
          <a:xfrm>
            <a:off x="11388899" y="1809834"/>
            <a:ext cx="199748" cy="183405"/>
            <a:chOff x="11388899" y="1809834"/>
            <a:chExt cx="199748" cy="183405"/>
          </a:xfrm>
        </p:grpSpPr>
        <p:sp>
          <p:nvSpPr>
            <p:cNvPr id="665" name="Freeform: Shape 664">
              <a:extLst>
                <a:ext uri="{FF2B5EF4-FFF2-40B4-BE49-F238E27FC236}">
                  <a16:creationId xmlns:a16="http://schemas.microsoft.com/office/drawing/2014/main" id="{6D2F9E41-BE8E-4C73-88F8-44B8764A9DD9}"/>
                </a:ext>
              </a:extLst>
            </p:cNvPr>
            <p:cNvSpPr/>
            <p:nvPr/>
          </p:nvSpPr>
          <p:spPr>
            <a:xfrm>
              <a:off x="11388899" y="1847968"/>
              <a:ext cx="199748" cy="145271"/>
            </a:xfrm>
            <a:custGeom>
              <a:avLst/>
              <a:gdLst/>
              <a:ahLst/>
              <a:cxnLst/>
              <a:rect l="0" t="0" r="0" b="0"/>
              <a:pathLst>
                <a:path w="81000" h="58909">
                  <a:moveTo>
                    <a:pt x="80386" y="1841"/>
                  </a:moveTo>
                  <a:lnTo>
                    <a:pt x="69586" y="57559"/>
                  </a:lnTo>
                  <a:lnTo>
                    <a:pt x="12396" y="57559"/>
                  </a:lnTo>
                  <a:lnTo>
                    <a:pt x="1841" y="1841"/>
                  </a:lnTo>
                </a:path>
              </a:pathLst>
            </a:custGeom>
            <a:noFill/>
            <a:ln w="12700" cap="rnd">
              <a:solidFill>
                <a:schemeClr val="tx1"/>
              </a:solidFill>
              <a:prstDash val="solid"/>
              <a:round/>
            </a:ln>
          </p:spPr>
          <p:txBody>
            <a:bodyPr/>
            <a:lstStyle/>
            <a:p>
              <a:endParaRPr lang="es-419"/>
            </a:p>
          </p:txBody>
        </p:sp>
        <p:sp>
          <p:nvSpPr>
            <p:cNvPr id="666" name="Freeform: Shape 665">
              <a:extLst>
                <a:ext uri="{FF2B5EF4-FFF2-40B4-BE49-F238E27FC236}">
                  <a16:creationId xmlns:a16="http://schemas.microsoft.com/office/drawing/2014/main" id="{8E5F2B6D-7D80-4203-87F6-C6000E9CE89C}"/>
                </a:ext>
              </a:extLst>
            </p:cNvPr>
            <p:cNvSpPr/>
            <p:nvPr/>
          </p:nvSpPr>
          <p:spPr>
            <a:xfrm>
              <a:off x="11393742" y="1869758"/>
              <a:ext cx="187642" cy="18160"/>
            </a:xfrm>
            <a:custGeom>
              <a:avLst/>
              <a:gdLst/>
              <a:ahLst/>
              <a:cxnLst/>
              <a:rect l="0" t="0" r="0" b="0"/>
              <a:pathLst>
                <a:path w="76090" h="7363">
                  <a:moveTo>
                    <a:pt x="1841" y="1841"/>
                  </a:moveTo>
                  <a:cubicBezTo>
                    <a:pt x="11168" y="1841"/>
                    <a:pt x="11168" y="6750"/>
                    <a:pt x="20495" y="6750"/>
                  </a:cubicBezTo>
                  <a:cubicBezTo>
                    <a:pt x="22950" y="6750"/>
                    <a:pt x="24668" y="6505"/>
                    <a:pt x="26141" y="6014"/>
                  </a:cubicBezTo>
                  <a:cubicBezTo>
                    <a:pt x="30314" y="4541"/>
                    <a:pt x="32032" y="1841"/>
                    <a:pt x="38904" y="1841"/>
                  </a:cubicBezTo>
                  <a:cubicBezTo>
                    <a:pt x="48232" y="1841"/>
                    <a:pt x="48232" y="6750"/>
                    <a:pt x="57559" y="6750"/>
                  </a:cubicBezTo>
                  <a:cubicBezTo>
                    <a:pt x="58295" y="6750"/>
                    <a:pt x="58786" y="6750"/>
                    <a:pt x="59277" y="6750"/>
                  </a:cubicBezTo>
                  <a:cubicBezTo>
                    <a:pt x="66886" y="6259"/>
                    <a:pt x="67377" y="1841"/>
                    <a:pt x="75968" y="1841"/>
                  </a:cubicBezTo>
                </a:path>
              </a:pathLst>
            </a:custGeom>
            <a:noFill/>
            <a:ln w="12700" cap="rnd">
              <a:solidFill>
                <a:schemeClr val="tx1"/>
              </a:solidFill>
              <a:prstDash val="solid"/>
              <a:round/>
            </a:ln>
          </p:spPr>
          <p:txBody>
            <a:bodyPr/>
            <a:lstStyle/>
            <a:p>
              <a:endParaRPr lang="es-419"/>
            </a:p>
          </p:txBody>
        </p:sp>
        <p:sp>
          <p:nvSpPr>
            <p:cNvPr id="667" name="Freeform: Shape 666">
              <a:extLst>
                <a:ext uri="{FF2B5EF4-FFF2-40B4-BE49-F238E27FC236}">
                  <a16:creationId xmlns:a16="http://schemas.microsoft.com/office/drawing/2014/main" id="{0A48EC8E-86AF-4EDB-9C19-D3785CAF8469}"/>
                </a:ext>
              </a:extLst>
            </p:cNvPr>
            <p:cNvSpPr/>
            <p:nvPr/>
          </p:nvSpPr>
          <p:spPr>
            <a:xfrm>
              <a:off x="11429827" y="1829809"/>
              <a:ext cx="48423" cy="66583"/>
            </a:xfrm>
            <a:custGeom>
              <a:avLst/>
              <a:gdLst/>
              <a:ahLst/>
              <a:cxnLst/>
              <a:rect l="0" t="0" r="0" b="0"/>
              <a:pathLst>
                <a:path w="19636" h="27000">
                  <a:moveTo>
                    <a:pt x="19607" y="1841"/>
                  </a:moveTo>
                  <a:lnTo>
                    <a:pt x="3162" y="18286"/>
                  </a:lnTo>
                  <a:cubicBezTo>
                    <a:pt x="1444" y="20005"/>
                    <a:pt x="1444" y="22459"/>
                    <a:pt x="2916" y="24177"/>
                  </a:cubicBezTo>
                  <a:cubicBezTo>
                    <a:pt x="4389" y="25650"/>
                    <a:pt x="7089" y="25650"/>
                    <a:pt x="8807" y="23932"/>
                  </a:cubicBezTo>
                  <a:lnTo>
                    <a:pt x="19607" y="13132"/>
                  </a:lnTo>
                </a:path>
              </a:pathLst>
            </a:custGeom>
            <a:noFill/>
            <a:ln w="12700" cap="rnd">
              <a:solidFill>
                <a:schemeClr val="tx1"/>
              </a:solidFill>
              <a:prstDash val="solid"/>
              <a:round/>
            </a:ln>
          </p:spPr>
          <p:txBody>
            <a:bodyPr/>
            <a:lstStyle/>
            <a:p>
              <a:endParaRPr lang="es-419"/>
            </a:p>
          </p:txBody>
        </p:sp>
        <p:sp>
          <p:nvSpPr>
            <p:cNvPr id="668" name="Freeform: Shape 667">
              <a:extLst>
                <a:ext uri="{FF2B5EF4-FFF2-40B4-BE49-F238E27FC236}">
                  <a16:creationId xmlns:a16="http://schemas.microsoft.com/office/drawing/2014/main" id="{F8A479C8-063E-4E3C-8080-2455A59A502E}"/>
                </a:ext>
              </a:extLst>
            </p:cNvPr>
            <p:cNvSpPr/>
            <p:nvPr/>
          </p:nvSpPr>
          <p:spPr>
            <a:xfrm>
              <a:off x="11453666" y="1810441"/>
              <a:ext cx="54477" cy="24211"/>
            </a:xfrm>
            <a:custGeom>
              <a:avLst/>
              <a:gdLst/>
              <a:ahLst/>
              <a:cxnLst/>
              <a:rect l="0" t="0" r="0" b="0"/>
              <a:pathLst>
                <a:path w="22090" h="9818">
                  <a:moveTo>
                    <a:pt x="22459" y="1841"/>
                  </a:moveTo>
                  <a:lnTo>
                    <a:pt x="7486" y="1841"/>
                  </a:lnTo>
                  <a:cubicBezTo>
                    <a:pt x="4295" y="1841"/>
                    <a:pt x="1841" y="3559"/>
                    <a:pt x="1841" y="5768"/>
                  </a:cubicBezTo>
                  <a:cubicBezTo>
                    <a:pt x="1841" y="7977"/>
                    <a:pt x="3805" y="9695"/>
                    <a:pt x="6014" y="9695"/>
                  </a:cubicBezTo>
                  <a:cubicBezTo>
                    <a:pt x="8223" y="9695"/>
                    <a:pt x="10186" y="9695"/>
                    <a:pt x="10186" y="9695"/>
                  </a:cubicBezTo>
                </a:path>
              </a:pathLst>
            </a:custGeom>
            <a:noFill/>
            <a:ln w="12700" cap="rnd">
              <a:solidFill>
                <a:schemeClr val="tx1"/>
              </a:solidFill>
              <a:prstDash val="solid"/>
              <a:round/>
            </a:ln>
          </p:spPr>
          <p:txBody>
            <a:bodyPr/>
            <a:lstStyle/>
            <a:p>
              <a:endParaRPr lang="es-419"/>
            </a:p>
          </p:txBody>
        </p:sp>
        <p:sp>
          <p:nvSpPr>
            <p:cNvPr id="669" name="Freeform: Shape 668">
              <a:extLst>
                <a:ext uri="{FF2B5EF4-FFF2-40B4-BE49-F238E27FC236}">
                  <a16:creationId xmlns:a16="http://schemas.microsoft.com/office/drawing/2014/main" id="{9972ACCE-60AD-4E9E-9113-556D2676A7AD}"/>
                </a:ext>
              </a:extLst>
            </p:cNvPr>
            <p:cNvSpPr/>
            <p:nvPr/>
          </p:nvSpPr>
          <p:spPr>
            <a:xfrm>
              <a:off x="11439514" y="1856442"/>
              <a:ext cx="54477" cy="54477"/>
            </a:xfrm>
            <a:custGeom>
              <a:avLst/>
              <a:gdLst/>
              <a:ahLst/>
              <a:cxnLst/>
              <a:rect l="0" t="0" r="0" b="0"/>
              <a:pathLst>
                <a:path w="22090" h="22090">
                  <a:moveTo>
                    <a:pt x="16171" y="1841"/>
                  </a:moveTo>
                  <a:lnTo>
                    <a:pt x="3162" y="14850"/>
                  </a:lnTo>
                  <a:cubicBezTo>
                    <a:pt x="1444" y="16568"/>
                    <a:pt x="1444" y="19023"/>
                    <a:pt x="2917" y="20741"/>
                  </a:cubicBezTo>
                  <a:cubicBezTo>
                    <a:pt x="4389" y="22213"/>
                    <a:pt x="7089" y="22213"/>
                    <a:pt x="8807" y="20495"/>
                  </a:cubicBezTo>
                  <a:lnTo>
                    <a:pt x="21817" y="7486"/>
                  </a:lnTo>
                </a:path>
              </a:pathLst>
            </a:custGeom>
            <a:noFill/>
            <a:ln w="12700" cap="rnd">
              <a:solidFill>
                <a:schemeClr val="tx1"/>
              </a:solidFill>
              <a:prstDash val="solid"/>
              <a:round/>
            </a:ln>
          </p:spPr>
          <p:txBody>
            <a:bodyPr/>
            <a:lstStyle/>
            <a:p>
              <a:endParaRPr lang="es-419"/>
            </a:p>
          </p:txBody>
        </p:sp>
        <p:sp>
          <p:nvSpPr>
            <p:cNvPr id="670" name="Freeform: Shape 669">
              <a:extLst>
                <a:ext uri="{FF2B5EF4-FFF2-40B4-BE49-F238E27FC236}">
                  <a16:creationId xmlns:a16="http://schemas.microsoft.com/office/drawing/2014/main" id="{E84BF82A-B545-43C9-BA10-F3787EEF3902}"/>
                </a:ext>
              </a:extLst>
            </p:cNvPr>
            <p:cNvSpPr/>
            <p:nvPr/>
          </p:nvSpPr>
          <p:spPr>
            <a:xfrm>
              <a:off x="11457671" y="1870365"/>
              <a:ext cx="48423" cy="48423"/>
            </a:xfrm>
            <a:custGeom>
              <a:avLst/>
              <a:gdLst/>
              <a:ahLst/>
              <a:cxnLst/>
              <a:rect l="0" t="0" r="0" b="0"/>
              <a:pathLst>
                <a:path w="19636" h="19636">
                  <a:moveTo>
                    <a:pt x="14453" y="1841"/>
                  </a:moveTo>
                  <a:lnTo>
                    <a:pt x="3162" y="13132"/>
                  </a:lnTo>
                  <a:cubicBezTo>
                    <a:pt x="1444" y="14850"/>
                    <a:pt x="1444" y="17305"/>
                    <a:pt x="2917" y="19023"/>
                  </a:cubicBezTo>
                  <a:cubicBezTo>
                    <a:pt x="4389" y="20496"/>
                    <a:pt x="7089" y="20496"/>
                    <a:pt x="8807" y="18777"/>
                  </a:cubicBezTo>
                  <a:lnTo>
                    <a:pt x="20098" y="7486"/>
                  </a:lnTo>
                </a:path>
              </a:pathLst>
            </a:custGeom>
            <a:noFill/>
            <a:ln w="12700" cap="rnd">
              <a:solidFill>
                <a:schemeClr val="tx1"/>
              </a:solidFill>
              <a:prstDash val="solid"/>
              <a:round/>
            </a:ln>
          </p:spPr>
          <p:txBody>
            <a:bodyPr/>
            <a:lstStyle/>
            <a:p>
              <a:endParaRPr lang="es-419"/>
            </a:p>
          </p:txBody>
        </p:sp>
        <p:sp>
          <p:nvSpPr>
            <p:cNvPr id="671" name="Freeform: Shape 670">
              <a:extLst>
                <a:ext uri="{FF2B5EF4-FFF2-40B4-BE49-F238E27FC236}">
                  <a16:creationId xmlns:a16="http://schemas.microsoft.com/office/drawing/2014/main" id="{3752C6A6-E632-446C-8CBE-F68B602980E2}"/>
                </a:ext>
              </a:extLst>
            </p:cNvPr>
            <p:cNvSpPr/>
            <p:nvPr/>
          </p:nvSpPr>
          <p:spPr>
            <a:xfrm>
              <a:off x="11478253" y="1882471"/>
              <a:ext cx="60528" cy="48423"/>
            </a:xfrm>
            <a:custGeom>
              <a:avLst/>
              <a:gdLst/>
              <a:ahLst/>
              <a:cxnLst/>
              <a:rect l="0" t="0" r="0" b="0"/>
              <a:pathLst>
                <a:path w="24545" h="19636">
                  <a:moveTo>
                    <a:pt x="11753" y="2577"/>
                  </a:moveTo>
                  <a:lnTo>
                    <a:pt x="3162" y="11168"/>
                  </a:lnTo>
                  <a:cubicBezTo>
                    <a:pt x="1444" y="12886"/>
                    <a:pt x="1444" y="15341"/>
                    <a:pt x="2916" y="17059"/>
                  </a:cubicBezTo>
                  <a:cubicBezTo>
                    <a:pt x="4389" y="18777"/>
                    <a:pt x="7089" y="18532"/>
                    <a:pt x="8807" y="16814"/>
                  </a:cubicBezTo>
                  <a:lnTo>
                    <a:pt x="23780" y="1841"/>
                  </a:lnTo>
                </a:path>
              </a:pathLst>
            </a:custGeom>
            <a:noFill/>
            <a:ln w="12700" cap="rnd">
              <a:solidFill>
                <a:schemeClr val="tx1"/>
              </a:solidFill>
              <a:prstDash val="solid"/>
              <a:round/>
            </a:ln>
          </p:spPr>
          <p:txBody>
            <a:bodyPr/>
            <a:lstStyle/>
            <a:p>
              <a:endParaRPr lang="es-419"/>
            </a:p>
          </p:txBody>
        </p:sp>
        <p:sp>
          <p:nvSpPr>
            <p:cNvPr id="672" name="Freeform: Shape 671">
              <a:extLst>
                <a:ext uri="{FF2B5EF4-FFF2-40B4-BE49-F238E27FC236}">
                  <a16:creationId xmlns:a16="http://schemas.microsoft.com/office/drawing/2014/main" id="{25C5C5ED-FE1D-4078-BE6A-E650C27C7C14}"/>
                </a:ext>
              </a:extLst>
            </p:cNvPr>
            <p:cNvSpPr/>
            <p:nvPr/>
          </p:nvSpPr>
          <p:spPr>
            <a:xfrm>
              <a:off x="11503907" y="1809834"/>
              <a:ext cx="48423" cy="78688"/>
            </a:xfrm>
            <a:custGeom>
              <a:avLst/>
              <a:gdLst/>
              <a:ahLst/>
              <a:cxnLst/>
              <a:rect l="0" t="0" r="0" b="0"/>
              <a:pathLst>
                <a:path w="19636" h="31909">
                  <a:moveTo>
                    <a:pt x="12886" y="31787"/>
                  </a:moveTo>
                  <a:lnTo>
                    <a:pt x="18286" y="26386"/>
                  </a:lnTo>
                  <a:cubicBezTo>
                    <a:pt x="20496" y="24178"/>
                    <a:pt x="20496" y="20496"/>
                    <a:pt x="18286" y="18287"/>
                  </a:cubicBezTo>
                  <a:lnTo>
                    <a:pt x="6014" y="6014"/>
                  </a:lnTo>
                  <a:cubicBezTo>
                    <a:pt x="3805" y="3805"/>
                    <a:pt x="2086" y="2087"/>
                    <a:pt x="1841" y="1841"/>
                  </a:cubicBezTo>
                  <a:cubicBezTo>
                    <a:pt x="1841" y="1841"/>
                    <a:pt x="1841" y="1841"/>
                    <a:pt x="1841" y="1841"/>
                  </a:cubicBezTo>
                </a:path>
              </a:pathLst>
            </a:custGeom>
            <a:noFill/>
            <a:ln w="12700" cap="rnd">
              <a:solidFill>
                <a:schemeClr val="tx1"/>
              </a:solidFill>
              <a:prstDash val="solid"/>
              <a:round/>
            </a:ln>
          </p:spPr>
          <p:txBody>
            <a:bodyPr/>
            <a:lstStyle/>
            <a:p>
              <a:endParaRPr lang="es-419"/>
            </a:p>
          </p:txBody>
        </p:sp>
      </p:grpSp>
      <p:grpSp>
        <p:nvGrpSpPr>
          <p:cNvPr id="1118" name="Group 1117">
            <a:extLst>
              <a:ext uri="{FF2B5EF4-FFF2-40B4-BE49-F238E27FC236}">
                <a16:creationId xmlns:a16="http://schemas.microsoft.com/office/drawing/2014/main" id="{847FB6BC-8B84-4BDA-90A2-327A042CC87E}"/>
              </a:ext>
            </a:extLst>
          </p:cNvPr>
          <p:cNvGrpSpPr/>
          <p:nvPr/>
        </p:nvGrpSpPr>
        <p:grpSpPr>
          <a:xfrm>
            <a:off x="6615539" y="2426026"/>
            <a:ext cx="199748" cy="145271"/>
            <a:chOff x="6615539" y="2426026"/>
            <a:chExt cx="199748" cy="145271"/>
          </a:xfrm>
        </p:grpSpPr>
        <p:sp>
          <p:nvSpPr>
            <p:cNvPr id="673" name="Freeform: Shape 672">
              <a:extLst>
                <a:ext uri="{FF2B5EF4-FFF2-40B4-BE49-F238E27FC236}">
                  <a16:creationId xmlns:a16="http://schemas.microsoft.com/office/drawing/2014/main" id="{5739CDE6-1195-4AB7-A684-4AA58936DA31}"/>
                </a:ext>
              </a:extLst>
            </p:cNvPr>
            <p:cNvSpPr/>
            <p:nvPr/>
          </p:nvSpPr>
          <p:spPr>
            <a:xfrm>
              <a:off x="6615539" y="2426026"/>
              <a:ext cx="199748" cy="145271"/>
            </a:xfrm>
            <a:custGeom>
              <a:avLst/>
              <a:gdLst/>
              <a:ahLst/>
              <a:cxnLst/>
              <a:rect l="0" t="0" r="0" b="0"/>
              <a:pathLst>
                <a:path w="81000" h="58909">
                  <a:moveTo>
                    <a:pt x="80386" y="1841"/>
                  </a:moveTo>
                  <a:lnTo>
                    <a:pt x="69586" y="57559"/>
                  </a:lnTo>
                  <a:lnTo>
                    <a:pt x="12641" y="57559"/>
                  </a:lnTo>
                  <a:lnTo>
                    <a:pt x="1841" y="1841"/>
                  </a:lnTo>
                </a:path>
              </a:pathLst>
            </a:custGeom>
            <a:noFill/>
            <a:ln w="12700" cap="rnd">
              <a:solidFill>
                <a:schemeClr val="tx1"/>
              </a:solidFill>
              <a:prstDash val="solid"/>
              <a:round/>
            </a:ln>
          </p:spPr>
          <p:txBody>
            <a:bodyPr/>
            <a:lstStyle/>
            <a:p>
              <a:endParaRPr lang="es-419"/>
            </a:p>
          </p:txBody>
        </p:sp>
        <p:sp>
          <p:nvSpPr>
            <p:cNvPr id="674" name="Freeform: Shape 673">
              <a:extLst>
                <a:ext uri="{FF2B5EF4-FFF2-40B4-BE49-F238E27FC236}">
                  <a16:creationId xmlns:a16="http://schemas.microsoft.com/office/drawing/2014/main" id="{6A133B69-250A-4486-8156-434457CDEC73}"/>
                </a:ext>
              </a:extLst>
            </p:cNvPr>
            <p:cNvSpPr/>
            <p:nvPr/>
          </p:nvSpPr>
          <p:spPr>
            <a:xfrm>
              <a:off x="6620986" y="2447211"/>
              <a:ext cx="187642" cy="18160"/>
            </a:xfrm>
            <a:custGeom>
              <a:avLst/>
              <a:gdLst/>
              <a:ahLst/>
              <a:cxnLst/>
              <a:rect l="0" t="0" r="0" b="0"/>
              <a:pathLst>
                <a:path w="76090" h="7363">
                  <a:moveTo>
                    <a:pt x="1841" y="1841"/>
                  </a:moveTo>
                  <a:cubicBezTo>
                    <a:pt x="11168" y="1841"/>
                    <a:pt x="11168" y="6750"/>
                    <a:pt x="20495" y="6750"/>
                  </a:cubicBezTo>
                  <a:cubicBezTo>
                    <a:pt x="22950" y="6750"/>
                    <a:pt x="24668" y="6505"/>
                    <a:pt x="26141" y="6014"/>
                  </a:cubicBezTo>
                  <a:cubicBezTo>
                    <a:pt x="30314" y="4541"/>
                    <a:pt x="32032" y="1841"/>
                    <a:pt x="38905" y="1841"/>
                  </a:cubicBezTo>
                  <a:cubicBezTo>
                    <a:pt x="48232" y="1841"/>
                    <a:pt x="48232" y="6750"/>
                    <a:pt x="57559" y="6750"/>
                  </a:cubicBezTo>
                  <a:cubicBezTo>
                    <a:pt x="58295" y="6750"/>
                    <a:pt x="58786" y="6750"/>
                    <a:pt x="59277" y="6750"/>
                  </a:cubicBezTo>
                  <a:cubicBezTo>
                    <a:pt x="66886" y="6259"/>
                    <a:pt x="67377" y="1841"/>
                    <a:pt x="75968" y="1841"/>
                  </a:cubicBezTo>
                </a:path>
              </a:pathLst>
            </a:custGeom>
            <a:noFill/>
            <a:ln w="12700" cap="rnd">
              <a:solidFill>
                <a:schemeClr val="tx1"/>
              </a:solidFill>
              <a:prstDash val="solid"/>
              <a:round/>
            </a:ln>
          </p:spPr>
          <p:txBody>
            <a:bodyPr/>
            <a:lstStyle/>
            <a:p>
              <a:endParaRPr lang="es-419"/>
            </a:p>
          </p:txBody>
        </p:sp>
      </p:grpSp>
      <p:grpSp>
        <p:nvGrpSpPr>
          <p:cNvPr id="1108" name="Group 1107">
            <a:extLst>
              <a:ext uri="{FF2B5EF4-FFF2-40B4-BE49-F238E27FC236}">
                <a16:creationId xmlns:a16="http://schemas.microsoft.com/office/drawing/2014/main" id="{1D91452E-D095-4623-B734-464224FEB36E}"/>
              </a:ext>
            </a:extLst>
          </p:cNvPr>
          <p:cNvGrpSpPr/>
          <p:nvPr/>
        </p:nvGrpSpPr>
        <p:grpSpPr>
          <a:xfrm>
            <a:off x="11985116" y="1811045"/>
            <a:ext cx="199748" cy="181588"/>
            <a:chOff x="11985116" y="1811045"/>
            <a:chExt cx="199748" cy="181588"/>
          </a:xfrm>
        </p:grpSpPr>
        <p:sp>
          <p:nvSpPr>
            <p:cNvPr id="675" name="Freeform: Shape 674">
              <a:extLst>
                <a:ext uri="{FF2B5EF4-FFF2-40B4-BE49-F238E27FC236}">
                  <a16:creationId xmlns:a16="http://schemas.microsoft.com/office/drawing/2014/main" id="{23DFC4FF-2015-4B97-AF96-913D0C44C013}"/>
                </a:ext>
              </a:extLst>
            </p:cNvPr>
            <p:cNvSpPr/>
            <p:nvPr/>
          </p:nvSpPr>
          <p:spPr>
            <a:xfrm>
              <a:off x="11985116" y="1829205"/>
              <a:ext cx="199748" cy="145271"/>
            </a:xfrm>
            <a:custGeom>
              <a:avLst/>
              <a:gdLst/>
              <a:ahLst/>
              <a:cxnLst/>
              <a:rect l="0" t="0" r="0" b="0"/>
              <a:pathLst>
                <a:path w="81000" h="58909">
                  <a:moveTo>
                    <a:pt x="80386" y="1841"/>
                  </a:moveTo>
                  <a:lnTo>
                    <a:pt x="69832" y="57559"/>
                  </a:lnTo>
                  <a:lnTo>
                    <a:pt x="12641" y="57559"/>
                  </a:lnTo>
                  <a:lnTo>
                    <a:pt x="1841" y="1841"/>
                  </a:lnTo>
                </a:path>
              </a:pathLst>
            </a:custGeom>
            <a:noFill/>
            <a:ln w="12700" cap="rnd">
              <a:solidFill>
                <a:schemeClr val="tx1"/>
              </a:solidFill>
              <a:prstDash val="solid"/>
              <a:round/>
            </a:ln>
          </p:spPr>
          <p:txBody>
            <a:bodyPr/>
            <a:lstStyle/>
            <a:p>
              <a:endParaRPr lang="es-419"/>
            </a:p>
          </p:txBody>
        </p:sp>
        <p:sp>
          <p:nvSpPr>
            <p:cNvPr id="676" name="Freeform: Shape 675">
              <a:extLst>
                <a:ext uri="{FF2B5EF4-FFF2-40B4-BE49-F238E27FC236}">
                  <a16:creationId xmlns:a16="http://schemas.microsoft.com/office/drawing/2014/main" id="{844DF537-2952-45CD-9924-1A271AFE47BA}"/>
                </a:ext>
              </a:extLst>
            </p:cNvPr>
            <p:cNvSpPr/>
            <p:nvPr/>
          </p:nvSpPr>
          <p:spPr>
            <a:xfrm>
              <a:off x="11992985" y="1850994"/>
              <a:ext cx="181588" cy="18160"/>
            </a:xfrm>
            <a:custGeom>
              <a:avLst/>
              <a:gdLst/>
              <a:ahLst/>
              <a:cxnLst/>
              <a:rect l="0" t="0" r="0" b="0"/>
              <a:pathLst>
                <a:path w="73636" h="7363">
                  <a:moveTo>
                    <a:pt x="1841" y="1841"/>
                  </a:moveTo>
                  <a:cubicBezTo>
                    <a:pt x="10923" y="1841"/>
                    <a:pt x="10923" y="6750"/>
                    <a:pt x="19759" y="6750"/>
                  </a:cubicBezTo>
                  <a:cubicBezTo>
                    <a:pt x="28841" y="6750"/>
                    <a:pt x="28841" y="1841"/>
                    <a:pt x="37677" y="1841"/>
                  </a:cubicBezTo>
                  <a:cubicBezTo>
                    <a:pt x="46759" y="1841"/>
                    <a:pt x="46759" y="6750"/>
                    <a:pt x="55596" y="6750"/>
                  </a:cubicBezTo>
                  <a:cubicBezTo>
                    <a:pt x="64432" y="6750"/>
                    <a:pt x="64677" y="1841"/>
                    <a:pt x="73514" y="1841"/>
                  </a:cubicBezTo>
                </a:path>
              </a:pathLst>
            </a:custGeom>
            <a:noFill/>
            <a:ln w="12700" cap="rnd">
              <a:solidFill>
                <a:schemeClr val="tx1"/>
              </a:solidFill>
              <a:prstDash val="solid"/>
              <a:round/>
            </a:ln>
          </p:spPr>
          <p:txBody>
            <a:bodyPr/>
            <a:lstStyle/>
            <a:p>
              <a:endParaRPr lang="es-419"/>
            </a:p>
          </p:txBody>
        </p:sp>
        <p:sp>
          <p:nvSpPr>
            <p:cNvPr id="677" name="Freeform: Shape 676">
              <a:extLst>
                <a:ext uri="{FF2B5EF4-FFF2-40B4-BE49-F238E27FC236}">
                  <a16:creationId xmlns:a16="http://schemas.microsoft.com/office/drawing/2014/main" id="{D23FD921-0C78-44F0-9A0E-41C5CCDD44D6}"/>
                </a:ext>
              </a:extLst>
            </p:cNvPr>
            <p:cNvSpPr/>
            <p:nvPr/>
          </p:nvSpPr>
          <p:spPr>
            <a:xfrm>
              <a:off x="12014170" y="1811045"/>
              <a:ext cx="145271" cy="181588"/>
            </a:xfrm>
            <a:custGeom>
              <a:avLst/>
              <a:gdLst/>
              <a:ahLst/>
              <a:cxnLst/>
              <a:rect l="0" t="0" r="0" b="0"/>
              <a:pathLst>
                <a:path w="58909" h="73636">
                  <a:moveTo>
                    <a:pt x="1841" y="1841"/>
                  </a:moveTo>
                  <a:lnTo>
                    <a:pt x="57068" y="72286"/>
                  </a:lnTo>
                </a:path>
              </a:pathLst>
            </a:custGeom>
            <a:ln w="12700" cap="rnd">
              <a:solidFill>
                <a:schemeClr val="tx1"/>
              </a:solidFill>
              <a:prstDash val="solid"/>
              <a:round/>
            </a:ln>
          </p:spPr>
          <p:txBody>
            <a:bodyPr/>
            <a:lstStyle/>
            <a:p>
              <a:endParaRPr lang="es-419"/>
            </a:p>
          </p:txBody>
        </p:sp>
        <p:sp>
          <p:nvSpPr>
            <p:cNvPr id="678" name="Freeform: Shape 677">
              <a:extLst>
                <a:ext uri="{FF2B5EF4-FFF2-40B4-BE49-F238E27FC236}">
                  <a16:creationId xmlns:a16="http://schemas.microsoft.com/office/drawing/2014/main" id="{1A5F4FD9-0F53-40AA-9D28-036A2436D9AD}"/>
                </a:ext>
              </a:extLst>
            </p:cNvPr>
            <p:cNvSpPr/>
            <p:nvPr/>
          </p:nvSpPr>
          <p:spPr>
            <a:xfrm>
              <a:off x="12014170" y="1811045"/>
              <a:ext cx="145271" cy="181588"/>
            </a:xfrm>
            <a:custGeom>
              <a:avLst/>
              <a:gdLst/>
              <a:ahLst/>
              <a:cxnLst/>
              <a:rect l="0" t="0" r="0" b="0"/>
              <a:pathLst>
                <a:path w="58909" h="73636">
                  <a:moveTo>
                    <a:pt x="57068" y="1841"/>
                  </a:moveTo>
                  <a:lnTo>
                    <a:pt x="1841" y="72286"/>
                  </a:lnTo>
                </a:path>
              </a:pathLst>
            </a:custGeom>
            <a:ln w="12700" cap="rnd">
              <a:solidFill>
                <a:schemeClr val="tx1"/>
              </a:solidFill>
              <a:prstDash val="solid"/>
              <a:round/>
            </a:ln>
          </p:spPr>
          <p:txBody>
            <a:bodyPr/>
            <a:lstStyle/>
            <a:p>
              <a:endParaRPr lang="es-419"/>
            </a:p>
          </p:txBody>
        </p:sp>
      </p:grpSp>
      <p:grpSp>
        <p:nvGrpSpPr>
          <p:cNvPr id="1117" name="Group 1116">
            <a:extLst>
              <a:ext uri="{FF2B5EF4-FFF2-40B4-BE49-F238E27FC236}">
                <a16:creationId xmlns:a16="http://schemas.microsoft.com/office/drawing/2014/main" id="{47F08C52-F08B-4367-86A9-CE69E1FC1C19}"/>
              </a:ext>
            </a:extLst>
          </p:cNvPr>
          <p:cNvGrpSpPr/>
          <p:nvPr/>
        </p:nvGrpSpPr>
        <p:grpSpPr>
          <a:xfrm>
            <a:off x="7222044" y="2404236"/>
            <a:ext cx="177955" cy="188850"/>
            <a:chOff x="7222044" y="2404236"/>
            <a:chExt cx="177955" cy="188850"/>
          </a:xfrm>
        </p:grpSpPr>
        <p:sp>
          <p:nvSpPr>
            <p:cNvPr id="679" name="Freeform: Shape 678">
              <a:extLst>
                <a:ext uri="{FF2B5EF4-FFF2-40B4-BE49-F238E27FC236}">
                  <a16:creationId xmlns:a16="http://schemas.microsoft.com/office/drawing/2014/main" id="{5DD74AB5-09B3-4988-8E2C-50EE6E1AC94E}"/>
                </a:ext>
              </a:extLst>
            </p:cNvPr>
            <p:cNvSpPr/>
            <p:nvPr/>
          </p:nvSpPr>
          <p:spPr>
            <a:xfrm>
              <a:off x="7309205" y="2404236"/>
              <a:ext cx="90794" cy="90794"/>
            </a:xfrm>
            <a:custGeom>
              <a:avLst/>
              <a:gdLst/>
              <a:ahLst/>
              <a:cxnLst/>
              <a:rect l="0" t="0" r="0" b="0"/>
              <a:pathLst>
                <a:path w="36818" h="36818">
                  <a:moveTo>
                    <a:pt x="1841" y="19514"/>
                  </a:moveTo>
                  <a:cubicBezTo>
                    <a:pt x="1841" y="9695"/>
                    <a:pt x="9695" y="1841"/>
                    <a:pt x="19514" y="1841"/>
                  </a:cubicBezTo>
                  <a:cubicBezTo>
                    <a:pt x="29332" y="1841"/>
                    <a:pt x="37186" y="9695"/>
                    <a:pt x="37186" y="19514"/>
                  </a:cubicBezTo>
                  <a:cubicBezTo>
                    <a:pt x="37186" y="29332"/>
                    <a:pt x="29332" y="37186"/>
                    <a:pt x="19514" y="37186"/>
                  </a:cubicBezTo>
                </a:path>
              </a:pathLst>
            </a:custGeom>
            <a:noFill/>
            <a:ln w="12700" cap="rnd">
              <a:solidFill>
                <a:schemeClr val="tx1"/>
              </a:solidFill>
              <a:prstDash val="solid"/>
              <a:round/>
            </a:ln>
          </p:spPr>
          <p:txBody>
            <a:bodyPr/>
            <a:lstStyle/>
            <a:p>
              <a:endParaRPr lang="es-419"/>
            </a:p>
          </p:txBody>
        </p:sp>
        <p:sp>
          <p:nvSpPr>
            <p:cNvPr id="680" name="Freeform: Shape 679">
              <a:extLst>
                <a:ext uri="{FF2B5EF4-FFF2-40B4-BE49-F238E27FC236}">
                  <a16:creationId xmlns:a16="http://schemas.microsoft.com/office/drawing/2014/main" id="{ACE9B999-278C-42C1-844E-8B8D624AF613}"/>
                </a:ext>
              </a:extLst>
            </p:cNvPr>
            <p:cNvSpPr/>
            <p:nvPr/>
          </p:nvSpPr>
          <p:spPr>
            <a:xfrm>
              <a:off x="7222044" y="2404236"/>
              <a:ext cx="90794" cy="90794"/>
            </a:xfrm>
            <a:custGeom>
              <a:avLst/>
              <a:gdLst/>
              <a:ahLst/>
              <a:cxnLst/>
              <a:rect l="0" t="0" r="0" b="0"/>
              <a:pathLst>
                <a:path w="36818" h="36818">
                  <a:moveTo>
                    <a:pt x="37186" y="19514"/>
                  </a:moveTo>
                  <a:cubicBezTo>
                    <a:pt x="37186" y="9695"/>
                    <a:pt x="29332" y="1841"/>
                    <a:pt x="19514" y="1841"/>
                  </a:cubicBezTo>
                  <a:cubicBezTo>
                    <a:pt x="9695" y="1841"/>
                    <a:pt x="1841" y="9695"/>
                    <a:pt x="1841" y="19514"/>
                  </a:cubicBezTo>
                  <a:cubicBezTo>
                    <a:pt x="1841" y="29332"/>
                    <a:pt x="9695" y="37186"/>
                    <a:pt x="19514" y="37186"/>
                  </a:cubicBezTo>
                </a:path>
              </a:pathLst>
            </a:custGeom>
            <a:noFill/>
            <a:ln w="12700" cap="rnd">
              <a:solidFill>
                <a:schemeClr val="tx1"/>
              </a:solidFill>
              <a:prstDash val="solid"/>
              <a:round/>
            </a:ln>
          </p:spPr>
          <p:txBody>
            <a:bodyPr/>
            <a:lstStyle/>
            <a:p>
              <a:endParaRPr lang="es-419"/>
            </a:p>
          </p:txBody>
        </p:sp>
        <p:sp>
          <p:nvSpPr>
            <p:cNvPr id="681" name="Freeform: Shape 680">
              <a:extLst>
                <a:ext uri="{FF2B5EF4-FFF2-40B4-BE49-F238E27FC236}">
                  <a16:creationId xmlns:a16="http://schemas.microsoft.com/office/drawing/2014/main" id="{4D40600A-5363-4413-A983-3255BAEF9DDF}"/>
                </a:ext>
              </a:extLst>
            </p:cNvPr>
            <p:cNvSpPr/>
            <p:nvPr/>
          </p:nvSpPr>
          <p:spPr>
            <a:xfrm>
              <a:off x="7309205" y="2447815"/>
              <a:ext cx="6054" cy="145271"/>
            </a:xfrm>
            <a:custGeom>
              <a:avLst/>
              <a:gdLst/>
              <a:ahLst/>
              <a:cxnLst/>
              <a:rect l="0" t="0" r="0" b="0"/>
              <a:pathLst>
                <a:path w="2454" h="58909">
                  <a:moveTo>
                    <a:pt x="1841" y="1841"/>
                  </a:moveTo>
                  <a:lnTo>
                    <a:pt x="1841" y="57559"/>
                  </a:lnTo>
                </a:path>
              </a:pathLst>
            </a:custGeom>
            <a:ln w="12700" cap="rnd">
              <a:solidFill>
                <a:schemeClr val="tx1"/>
              </a:solidFill>
              <a:prstDash val="solid"/>
              <a:round/>
            </a:ln>
          </p:spPr>
          <p:txBody>
            <a:bodyPr/>
            <a:lstStyle/>
            <a:p>
              <a:endParaRPr lang="es-419"/>
            </a:p>
          </p:txBody>
        </p:sp>
      </p:grpSp>
      <p:grpSp>
        <p:nvGrpSpPr>
          <p:cNvPr id="1116" name="Group 1115">
            <a:extLst>
              <a:ext uri="{FF2B5EF4-FFF2-40B4-BE49-F238E27FC236}">
                <a16:creationId xmlns:a16="http://schemas.microsoft.com/office/drawing/2014/main" id="{5B90103A-EE86-46DE-96BF-954BFDFF4577}"/>
              </a:ext>
            </a:extLst>
          </p:cNvPr>
          <p:cNvGrpSpPr/>
          <p:nvPr/>
        </p:nvGrpSpPr>
        <p:grpSpPr>
          <a:xfrm>
            <a:off x="7833392" y="2403629"/>
            <a:ext cx="150721" cy="187642"/>
            <a:chOff x="7833392" y="2403629"/>
            <a:chExt cx="150721" cy="187642"/>
          </a:xfrm>
        </p:grpSpPr>
        <p:sp>
          <p:nvSpPr>
            <p:cNvPr id="682" name="Freeform: Shape 681">
              <a:extLst>
                <a:ext uri="{FF2B5EF4-FFF2-40B4-BE49-F238E27FC236}">
                  <a16:creationId xmlns:a16="http://schemas.microsoft.com/office/drawing/2014/main" id="{87F0B0FC-F098-4B5C-947D-5BA84637F4ED}"/>
                </a:ext>
              </a:extLst>
            </p:cNvPr>
            <p:cNvSpPr/>
            <p:nvPr/>
          </p:nvSpPr>
          <p:spPr>
            <a:xfrm>
              <a:off x="7850945" y="2476266"/>
              <a:ext cx="115005" cy="115005"/>
            </a:xfrm>
            <a:custGeom>
              <a:avLst/>
              <a:gdLst/>
              <a:ahLst/>
              <a:cxnLst/>
              <a:rect l="0" t="0" r="0" b="0"/>
              <a:pathLst>
                <a:path w="46636" h="46636">
                  <a:moveTo>
                    <a:pt x="46023" y="23932"/>
                  </a:moveTo>
                  <a:cubicBezTo>
                    <a:pt x="46023" y="36132"/>
                    <a:pt x="36132" y="46023"/>
                    <a:pt x="23932" y="46023"/>
                  </a:cubicBezTo>
                  <a:cubicBezTo>
                    <a:pt x="11731" y="46023"/>
                    <a:pt x="1841" y="36132"/>
                    <a:pt x="1841" y="23932"/>
                  </a:cubicBezTo>
                  <a:cubicBezTo>
                    <a:pt x="1841" y="11731"/>
                    <a:pt x="11731" y="1841"/>
                    <a:pt x="23932" y="1841"/>
                  </a:cubicBezTo>
                  <a:cubicBezTo>
                    <a:pt x="36132" y="1841"/>
                    <a:pt x="46023" y="11731"/>
                    <a:pt x="46023" y="23932"/>
                  </a:cubicBezTo>
                  <a:close/>
                </a:path>
              </a:pathLst>
            </a:custGeom>
            <a:noFill/>
            <a:ln w="12700" cap="rnd">
              <a:solidFill>
                <a:schemeClr val="tx1"/>
              </a:solidFill>
              <a:prstDash val="solid"/>
              <a:round/>
            </a:ln>
          </p:spPr>
          <p:txBody>
            <a:bodyPr/>
            <a:lstStyle/>
            <a:p>
              <a:endParaRPr lang="es-419"/>
            </a:p>
          </p:txBody>
        </p:sp>
        <p:sp>
          <p:nvSpPr>
            <p:cNvPr id="683" name="Freeform: Shape 682">
              <a:extLst>
                <a:ext uri="{FF2B5EF4-FFF2-40B4-BE49-F238E27FC236}">
                  <a16:creationId xmlns:a16="http://schemas.microsoft.com/office/drawing/2014/main" id="{7C64DA9B-321F-4621-B28F-6AEF538EF0FC}"/>
                </a:ext>
              </a:extLst>
            </p:cNvPr>
            <p:cNvSpPr/>
            <p:nvPr/>
          </p:nvSpPr>
          <p:spPr>
            <a:xfrm>
              <a:off x="7869105" y="2439949"/>
              <a:ext cx="78688" cy="42371"/>
            </a:xfrm>
            <a:custGeom>
              <a:avLst/>
              <a:gdLst/>
              <a:ahLst/>
              <a:cxnLst/>
              <a:rect l="0" t="0" r="0" b="0"/>
              <a:pathLst>
                <a:path w="31909" h="17181">
                  <a:moveTo>
                    <a:pt x="31295" y="1841"/>
                  </a:moveTo>
                  <a:cubicBezTo>
                    <a:pt x="31295" y="9941"/>
                    <a:pt x="24668" y="16568"/>
                    <a:pt x="16568" y="16568"/>
                  </a:cubicBezTo>
                  <a:cubicBezTo>
                    <a:pt x="8468" y="16568"/>
                    <a:pt x="1841" y="9941"/>
                    <a:pt x="1841" y="1841"/>
                  </a:cubicBezTo>
                </a:path>
              </a:pathLst>
            </a:custGeom>
            <a:noFill/>
            <a:ln w="12700" cap="rnd">
              <a:solidFill>
                <a:schemeClr val="tx1"/>
              </a:solidFill>
              <a:prstDash val="solid"/>
              <a:round/>
            </a:ln>
          </p:spPr>
          <p:txBody>
            <a:bodyPr/>
            <a:lstStyle/>
            <a:p>
              <a:endParaRPr lang="es-419"/>
            </a:p>
          </p:txBody>
        </p:sp>
        <p:sp>
          <p:nvSpPr>
            <p:cNvPr id="684" name="Freeform: Shape 683">
              <a:extLst>
                <a:ext uri="{FF2B5EF4-FFF2-40B4-BE49-F238E27FC236}">
                  <a16:creationId xmlns:a16="http://schemas.microsoft.com/office/drawing/2014/main" id="{F7296E63-D88E-4BAF-91A3-CDFED0CCBB8E}"/>
                </a:ext>
              </a:extLst>
            </p:cNvPr>
            <p:cNvSpPr/>
            <p:nvPr/>
          </p:nvSpPr>
          <p:spPr>
            <a:xfrm>
              <a:off x="7941742" y="2403629"/>
              <a:ext cx="42371" cy="42371"/>
            </a:xfrm>
            <a:custGeom>
              <a:avLst/>
              <a:gdLst/>
              <a:ahLst/>
              <a:cxnLst/>
              <a:rect l="0" t="0" r="0" b="0"/>
              <a:pathLst>
                <a:path w="17181" h="17181">
                  <a:moveTo>
                    <a:pt x="1841" y="16568"/>
                  </a:moveTo>
                  <a:cubicBezTo>
                    <a:pt x="1841" y="8468"/>
                    <a:pt x="8468" y="1841"/>
                    <a:pt x="16568" y="1841"/>
                  </a:cubicBezTo>
                </a:path>
              </a:pathLst>
            </a:custGeom>
            <a:noFill/>
            <a:ln w="12700" cap="rnd">
              <a:solidFill>
                <a:schemeClr val="tx1"/>
              </a:solidFill>
              <a:prstDash val="solid"/>
              <a:round/>
            </a:ln>
          </p:spPr>
          <p:txBody>
            <a:bodyPr/>
            <a:lstStyle/>
            <a:p>
              <a:endParaRPr lang="es-419"/>
            </a:p>
          </p:txBody>
        </p:sp>
        <p:sp>
          <p:nvSpPr>
            <p:cNvPr id="685" name="Freeform: Shape 684">
              <a:extLst>
                <a:ext uri="{FF2B5EF4-FFF2-40B4-BE49-F238E27FC236}">
                  <a16:creationId xmlns:a16="http://schemas.microsoft.com/office/drawing/2014/main" id="{4CC103B7-9827-4537-9A63-5DA28A731797}"/>
                </a:ext>
              </a:extLst>
            </p:cNvPr>
            <p:cNvSpPr/>
            <p:nvPr/>
          </p:nvSpPr>
          <p:spPr>
            <a:xfrm>
              <a:off x="7833392" y="2403629"/>
              <a:ext cx="42371" cy="42371"/>
            </a:xfrm>
            <a:custGeom>
              <a:avLst/>
              <a:gdLst/>
              <a:ahLst/>
              <a:cxnLst/>
              <a:rect l="0" t="0" r="0" b="0"/>
              <a:pathLst>
                <a:path w="17181" h="17181">
                  <a:moveTo>
                    <a:pt x="16568" y="16568"/>
                  </a:moveTo>
                  <a:cubicBezTo>
                    <a:pt x="16568" y="8468"/>
                    <a:pt x="9941" y="1841"/>
                    <a:pt x="1841" y="1841"/>
                  </a:cubicBezTo>
                </a:path>
              </a:pathLst>
            </a:custGeom>
            <a:noFill/>
            <a:ln w="12700" cap="rnd">
              <a:solidFill>
                <a:schemeClr val="tx1"/>
              </a:solidFill>
              <a:prstDash val="solid"/>
              <a:round/>
            </a:ln>
          </p:spPr>
          <p:txBody>
            <a:bodyPr/>
            <a:lstStyle/>
            <a:p>
              <a:endParaRPr lang="es-419"/>
            </a:p>
          </p:txBody>
        </p:sp>
      </p:grpSp>
      <p:grpSp>
        <p:nvGrpSpPr>
          <p:cNvPr id="1113" name="Group 1112">
            <a:extLst>
              <a:ext uri="{FF2B5EF4-FFF2-40B4-BE49-F238E27FC236}">
                <a16:creationId xmlns:a16="http://schemas.microsoft.com/office/drawing/2014/main" id="{AAF7475B-715B-4B9B-BA15-4300FCAA364E}"/>
              </a:ext>
            </a:extLst>
          </p:cNvPr>
          <p:cNvGrpSpPr/>
          <p:nvPr/>
        </p:nvGrpSpPr>
        <p:grpSpPr>
          <a:xfrm>
            <a:off x="9608724" y="2403782"/>
            <a:ext cx="179169" cy="189908"/>
            <a:chOff x="9608724" y="2403782"/>
            <a:chExt cx="179169" cy="189908"/>
          </a:xfrm>
        </p:grpSpPr>
        <p:sp>
          <p:nvSpPr>
            <p:cNvPr id="686" name="Freeform: Shape 685">
              <a:extLst>
                <a:ext uri="{FF2B5EF4-FFF2-40B4-BE49-F238E27FC236}">
                  <a16:creationId xmlns:a16="http://schemas.microsoft.com/office/drawing/2014/main" id="{15D08405-9DBC-4AC2-9001-A35B8164FDA9}"/>
                </a:ext>
              </a:extLst>
            </p:cNvPr>
            <p:cNvSpPr/>
            <p:nvPr/>
          </p:nvSpPr>
          <p:spPr>
            <a:xfrm>
              <a:off x="9642168" y="2403782"/>
              <a:ext cx="133165" cy="133165"/>
            </a:xfrm>
            <a:custGeom>
              <a:avLst/>
              <a:gdLst/>
              <a:ahLst/>
              <a:cxnLst/>
              <a:rect l="0" t="0" r="0" b="0"/>
              <a:pathLst>
                <a:path w="54000" h="54000">
                  <a:moveTo>
                    <a:pt x="9389" y="45716"/>
                  </a:moveTo>
                  <a:cubicBezTo>
                    <a:pt x="-675" y="35652"/>
                    <a:pt x="-675" y="19452"/>
                    <a:pt x="9389" y="9389"/>
                  </a:cubicBezTo>
                  <a:cubicBezTo>
                    <a:pt x="19452" y="-675"/>
                    <a:pt x="35652" y="-675"/>
                    <a:pt x="45716" y="9389"/>
                  </a:cubicBezTo>
                  <a:cubicBezTo>
                    <a:pt x="55780" y="19452"/>
                    <a:pt x="55780" y="35652"/>
                    <a:pt x="45716" y="45716"/>
                  </a:cubicBezTo>
                  <a:lnTo>
                    <a:pt x="37370" y="54061"/>
                  </a:lnTo>
                </a:path>
              </a:pathLst>
            </a:custGeom>
            <a:noFill/>
            <a:ln w="12700" cap="rnd">
              <a:solidFill>
                <a:schemeClr val="tx1"/>
              </a:solidFill>
              <a:prstDash val="solid"/>
              <a:round/>
            </a:ln>
          </p:spPr>
          <p:txBody>
            <a:bodyPr/>
            <a:lstStyle/>
            <a:p>
              <a:endParaRPr lang="es-419"/>
            </a:p>
          </p:txBody>
        </p:sp>
        <p:sp>
          <p:nvSpPr>
            <p:cNvPr id="687" name="Freeform: Shape 686">
              <a:extLst>
                <a:ext uri="{FF2B5EF4-FFF2-40B4-BE49-F238E27FC236}">
                  <a16:creationId xmlns:a16="http://schemas.microsoft.com/office/drawing/2014/main" id="{9F002739-6DBD-4BC6-AD22-5420C34DBB14}"/>
                </a:ext>
              </a:extLst>
            </p:cNvPr>
            <p:cNvSpPr/>
            <p:nvPr/>
          </p:nvSpPr>
          <p:spPr>
            <a:xfrm>
              <a:off x="9721310" y="2533162"/>
              <a:ext cx="66583" cy="60528"/>
            </a:xfrm>
            <a:custGeom>
              <a:avLst/>
              <a:gdLst/>
              <a:ahLst/>
              <a:cxnLst/>
              <a:rect l="0" t="0" r="0" b="0"/>
              <a:pathLst>
                <a:path w="27000" h="24545">
                  <a:moveTo>
                    <a:pt x="26632" y="12150"/>
                  </a:moveTo>
                  <a:cubicBezTo>
                    <a:pt x="26386" y="14850"/>
                    <a:pt x="25159" y="17305"/>
                    <a:pt x="23195" y="19514"/>
                  </a:cubicBezTo>
                  <a:cubicBezTo>
                    <a:pt x="18286" y="24423"/>
                    <a:pt x="10432" y="24423"/>
                    <a:pt x="5523" y="19514"/>
                  </a:cubicBezTo>
                  <a:cubicBezTo>
                    <a:pt x="614" y="14605"/>
                    <a:pt x="614" y="6750"/>
                    <a:pt x="5523" y="1841"/>
                  </a:cubicBezTo>
                </a:path>
              </a:pathLst>
            </a:custGeom>
            <a:noFill/>
            <a:ln w="12700" cap="rnd">
              <a:solidFill>
                <a:schemeClr val="tx1"/>
              </a:solidFill>
              <a:prstDash val="solid"/>
              <a:round/>
            </a:ln>
          </p:spPr>
          <p:txBody>
            <a:bodyPr/>
            <a:lstStyle/>
            <a:p>
              <a:endParaRPr lang="es-419"/>
            </a:p>
          </p:txBody>
        </p:sp>
        <p:sp>
          <p:nvSpPr>
            <p:cNvPr id="688" name="Freeform: Shape 687">
              <a:extLst>
                <a:ext uri="{FF2B5EF4-FFF2-40B4-BE49-F238E27FC236}">
                  <a16:creationId xmlns:a16="http://schemas.microsoft.com/office/drawing/2014/main" id="{EA913D03-24D9-480B-9763-976DDB8FBC99}"/>
                </a:ext>
              </a:extLst>
            </p:cNvPr>
            <p:cNvSpPr/>
            <p:nvPr/>
          </p:nvSpPr>
          <p:spPr>
            <a:xfrm>
              <a:off x="9608724" y="2502899"/>
              <a:ext cx="66583" cy="66583"/>
            </a:xfrm>
            <a:custGeom>
              <a:avLst/>
              <a:gdLst/>
              <a:ahLst/>
              <a:cxnLst/>
              <a:rect l="0" t="0" r="0" b="0"/>
              <a:pathLst>
                <a:path w="27000" h="27000">
                  <a:moveTo>
                    <a:pt x="26877" y="14359"/>
                  </a:moveTo>
                  <a:cubicBezTo>
                    <a:pt x="26877" y="21273"/>
                    <a:pt x="21273" y="26877"/>
                    <a:pt x="14359" y="26877"/>
                  </a:cubicBezTo>
                  <a:cubicBezTo>
                    <a:pt x="7446" y="26877"/>
                    <a:pt x="1841" y="21273"/>
                    <a:pt x="1841" y="14359"/>
                  </a:cubicBezTo>
                  <a:cubicBezTo>
                    <a:pt x="1841" y="7446"/>
                    <a:pt x="7446" y="1841"/>
                    <a:pt x="14359" y="1841"/>
                  </a:cubicBezTo>
                  <a:cubicBezTo>
                    <a:pt x="21273" y="1841"/>
                    <a:pt x="26877" y="7446"/>
                    <a:pt x="26877" y="14359"/>
                  </a:cubicBezTo>
                  <a:close/>
                </a:path>
              </a:pathLst>
            </a:custGeom>
            <a:noFill/>
            <a:ln w="12700" cap="rnd">
              <a:solidFill>
                <a:schemeClr val="tx1"/>
              </a:solidFill>
              <a:prstDash val="solid"/>
              <a:round/>
            </a:ln>
          </p:spPr>
          <p:txBody>
            <a:bodyPr/>
            <a:lstStyle/>
            <a:p>
              <a:endParaRPr lang="es-419"/>
            </a:p>
          </p:txBody>
        </p:sp>
      </p:grpSp>
      <p:grpSp>
        <p:nvGrpSpPr>
          <p:cNvPr id="1115" name="Group 1114">
            <a:extLst>
              <a:ext uri="{FF2B5EF4-FFF2-40B4-BE49-F238E27FC236}">
                <a16:creationId xmlns:a16="http://schemas.microsoft.com/office/drawing/2014/main" id="{F149F2D9-40ED-4365-8DDD-05288F5F2579}"/>
              </a:ext>
            </a:extLst>
          </p:cNvPr>
          <p:cNvGrpSpPr/>
          <p:nvPr/>
        </p:nvGrpSpPr>
        <p:grpSpPr>
          <a:xfrm>
            <a:off x="8427794" y="2403629"/>
            <a:ext cx="157376" cy="187035"/>
            <a:chOff x="8427794" y="2403629"/>
            <a:chExt cx="157376" cy="187035"/>
          </a:xfrm>
        </p:grpSpPr>
        <p:sp>
          <p:nvSpPr>
            <p:cNvPr id="689" name="Freeform: Shape 688">
              <a:extLst>
                <a:ext uri="{FF2B5EF4-FFF2-40B4-BE49-F238E27FC236}">
                  <a16:creationId xmlns:a16="http://schemas.microsoft.com/office/drawing/2014/main" id="{2C03A23E-985D-4193-B241-D931E96D1DAA}"/>
                </a:ext>
              </a:extLst>
            </p:cNvPr>
            <p:cNvSpPr/>
            <p:nvPr/>
          </p:nvSpPr>
          <p:spPr>
            <a:xfrm>
              <a:off x="8427794" y="2403629"/>
              <a:ext cx="157376" cy="36317"/>
            </a:xfrm>
            <a:custGeom>
              <a:avLst/>
              <a:gdLst/>
              <a:ahLst/>
              <a:cxnLst/>
              <a:rect l="0" t="0" r="0" b="0"/>
              <a:pathLst>
                <a:path w="63818" h="14727">
                  <a:moveTo>
                    <a:pt x="62468" y="1841"/>
                  </a:moveTo>
                  <a:cubicBezTo>
                    <a:pt x="45777" y="18532"/>
                    <a:pt x="18532" y="18532"/>
                    <a:pt x="1841" y="1841"/>
                  </a:cubicBezTo>
                </a:path>
              </a:pathLst>
            </a:custGeom>
            <a:noFill/>
            <a:ln w="12700" cap="rnd">
              <a:solidFill>
                <a:schemeClr val="tx1"/>
              </a:solidFill>
              <a:prstDash val="solid"/>
              <a:round/>
            </a:ln>
          </p:spPr>
          <p:txBody>
            <a:bodyPr/>
            <a:lstStyle/>
            <a:p>
              <a:endParaRPr lang="es-419"/>
            </a:p>
          </p:txBody>
        </p:sp>
        <p:sp>
          <p:nvSpPr>
            <p:cNvPr id="690" name="Freeform: Shape 689">
              <a:extLst>
                <a:ext uri="{FF2B5EF4-FFF2-40B4-BE49-F238E27FC236}">
                  <a16:creationId xmlns:a16="http://schemas.microsoft.com/office/drawing/2014/main" id="{5C08D06A-E3F0-4B95-9197-DE4239407660}"/>
                </a:ext>
              </a:extLst>
            </p:cNvPr>
            <p:cNvSpPr/>
            <p:nvPr/>
          </p:nvSpPr>
          <p:spPr>
            <a:xfrm>
              <a:off x="8427794" y="2554347"/>
              <a:ext cx="157376" cy="36317"/>
            </a:xfrm>
            <a:custGeom>
              <a:avLst/>
              <a:gdLst/>
              <a:ahLst/>
              <a:cxnLst/>
              <a:rect l="0" t="0" r="0" b="0"/>
              <a:pathLst>
                <a:path w="63818" h="14727">
                  <a:moveTo>
                    <a:pt x="1841" y="14359"/>
                  </a:moveTo>
                  <a:cubicBezTo>
                    <a:pt x="18532" y="-2332"/>
                    <a:pt x="45777" y="-2332"/>
                    <a:pt x="62468" y="14359"/>
                  </a:cubicBezTo>
                </a:path>
              </a:pathLst>
            </a:custGeom>
            <a:noFill/>
            <a:ln w="12700" cap="rnd">
              <a:solidFill>
                <a:schemeClr val="tx1"/>
              </a:solidFill>
              <a:prstDash val="solid"/>
              <a:round/>
            </a:ln>
          </p:spPr>
          <p:txBody>
            <a:bodyPr/>
            <a:lstStyle/>
            <a:p>
              <a:endParaRPr lang="es-419"/>
            </a:p>
          </p:txBody>
        </p:sp>
        <p:sp>
          <p:nvSpPr>
            <p:cNvPr id="691" name="Freeform: Shape 690">
              <a:extLst>
                <a:ext uri="{FF2B5EF4-FFF2-40B4-BE49-F238E27FC236}">
                  <a16:creationId xmlns:a16="http://schemas.microsoft.com/office/drawing/2014/main" id="{2B1ADF09-A6A6-4976-8C00-58D82B208F6F}"/>
                </a:ext>
              </a:extLst>
            </p:cNvPr>
            <p:cNvSpPr/>
            <p:nvPr/>
          </p:nvSpPr>
          <p:spPr>
            <a:xfrm>
              <a:off x="8474402" y="2430869"/>
              <a:ext cx="6054" cy="133165"/>
            </a:xfrm>
            <a:custGeom>
              <a:avLst/>
              <a:gdLst/>
              <a:ahLst/>
              <a:cxnLst/>
              <a:rect l="0" t="0" r="0" b="0"/>
              <a:pathLst>
                <a:path w="2454" h="54000">
                  <a:moveTo>
                    <a:pt x="1841" y="1841"/>
                  </a:moveTo>
                  <a:lnTo>
                    <a:pt x="1841" y="52650"/>
                  </a:lnTo>
                </a:path>
              </a:pathLst>
            </a:custGeom>
            <a:ln w="12700" cap="rnd">
              <a:solidFill>
                <a:schemeClr val="tx1"/>
              </a:solidFill>
              <a:prstDash val="solid"/>
              <a:round/>
            </a:ln>
          </p:spPr>
          <p:txBody>
            <a:bodyPr/>
            <a:lstStyle/>
            <a:p>
              <a:endParaRPr lang="es-419"/>
            </a:p>
          </p:txBody>
        </p:sp>
        <p:sp>
          <p:nvSpPr>
            <p:cNvPr id="692" name="Freeform: Shape 691">
              <a:extLst>
                <a:ext uri="{FF2B5EF4-FFF2-40B4-BE49-F238E27FC236}">
                  <a16:creationId xmlns:a16="http://schemas.microsoft.com/office/drawing/2014/main" id="{94993045-932A-42CF-ABAA-D4DC7C2AEC35}"/>
                </a:ext>
              </a:extLst>
            </p:cNvPr>
            <p:cNvSpPr/>
            <p:nvPr/>
          </p:nvSpPr>
          <p:spPr>
            <a:xfrm>
              <a:off x="8530087" y="2430869"/>
              <a:ext cx="6054" cy="133165"/>
            </a:xfrm>
            <a:custGeom>
              <a:avLst/>
              <a:gdLst/>
              <a:ahLst/>
              <a:cxnLst/>
              <a:rect l="0" t="0" r="0" b="0"/>
              <a:pathLst>
                <a:path w="2454" h="54000">
                  <a:moveTo>
                    <a:pt x="1841" y="1841"/>
                  </a:moveTo>
                  <a:lnTo>
                    <a:pt x="1841" y="52650"/>
                  </a:lnTo>
                </a:path>
              </a:pathLst>
            </a:custGeom>
            <a:ln w="12700" cap="rnd">
              <a:solidFill>
                <a:schemeClr val="tx1"/>
              </a:solidFill>
              <a:prstDash val="solid"/>
              <a:round/>
            </a:ln>
          </p:spPr>
          <p:txBody>
            <a:bodyPr/>
            <a:lstStyle/>
            <a:p>
              <a:endParaRPr lang="es-419"/>
            </a:p>
          </p:txBody>
        </p:sp>
      </p:grpSp>
      <p:grpSp>
        <p:nvGrpSpPr>
          <p:cNvPr id="1114" name="Group 1113">
            <a:extLst>
              <a:ext uri="{FF2B5EF4-FFF2-40B4-BE49-F238E27FC236}">
                <a16:creationId xmlns:a16="http://schemas.microsoft.com/office/drawing/2014/main" id="{55C488C6-A004-4D43-9E94-99222DA6A816}"/>
              </a:ext>
            </a:extLst>
          </p:cNvPr>
          <p:cNvGrpSpPr/>
          <p:nvPr/>
        </p:nvGrpSpPr>
        <p:grpSpPr>
          <a:xfrm>
            <a:off x="9013720" y="2403629"/>
            <a:ext cx="176141" cy="185220"/>
            <a:chOff x="9013720" y="2403629"/>
            <a:chExt cx="176141" cy="185220"/>
          </a:xfrm>
        </p:grpSpPr>
        <p:sp>
          <p:nvSpPr>
            <p:cNvPr id="693" name="Freeform: Shape 692">
              <a:extLst>
                <a:ext uri="{FF2B5EF4-FFF2-40B4-BE49-F238E27FC236}">
                  <a16:creationId xmlns:a16="http://schemas.microsoft.com/office/drawing/2014/main" id="{2EDD672E-8E92-4452-9227-25EF0796915F}"/>
                </a:ext>
              </a:extLst>
            </p:cNvPr>
            <p:cNvSpPr/>
            <p:nvPr/>
          </p:nvSpPr>
          <p:spPr>
            <a:xfrm>
              <a:off x="9013720" y="2552532"/>
              <a:ext cx="163431" cy="36317"/>
            </a:xfrm>
            <a:custGeom>
              <a:avLst/>
              <a:gdLst/>
              <a:ahLst/>
              <a:cxnLst/>
              <a:rect l="0" t="0" r="0" b="0"/>
              <a:pathLst>
                <a:path w="66272" h="14727">
                  <a:moveTo>
                    <a:pt x="65904" y="1841"/>
                  </a:moveTo>
                  <a:cubicBezTo>
                    <a:pt x="48232" y="19514"/>
                    <a:pt x="19514" y="19514"/>
                    <a:pt x="1841" y="1841"/>
                  </a:cubicBezTo>
                </a:path>
              </a:pathLst>
            </a:custGeom>
            <a:noFill/>
            <a:ln w="12700" cap="rnd">
              <a:solidFill>
                <a:schemeClr val="tx1"/>
              </a:solidFill>
              <a:prstDash val="solid"/>
              <a:round/>
            </a:ln>
          </p:spPr>
          <p:txBody>
            <a:bodyPr/>
            <a:lstStyle/>
            <a:p>
              <a:endParaRPr lang="es-419"/>
            </a:p>
          </p:txBody>
        </p:sp>
        <p:sp>
          <p:nvSpPr>
            <p:cNvPr id="694" name="Freeform: Shape 693">
              <a:extLst>
                <a:ext uri="{FF2B5EF4-FFF2-40B4-BE49-F238E27FC236}">
                  <a16:creationId xmlns:a16="http://schemas.microsoft.com/office/drawing/2014/main" id="{29A5C536-CB93-433B-8C09-4DFED9E46C7B}"/>
                </a:ext>
              </a:extLst>
            </p:cNvPr>
            <p:cNvSpPr/>
            <p:nvPr/>
          </p:nvSpPr>
          <p:spPr>
            <a:xfrm>
              <a:off x="9105118" y="2484739"/>
              <a:ext cx="84742" cy="84742"/>
            </a:xfrm>
            <a:custGeom>
              <a:avLst/>
              <a:gdLst/>
              <a:ahLst/>
              <a:cxnLst/>
              <a:rect l="0" t="0" r="0" b="0"/>
              <a:pathLst>
                <a:path w="34363" h="34363">
                  <a:moveTo>
                    <a:pt x="33750" y="17795"/>
                  </a:moveTo>
                  <a:cubicBezTo>
                    <a:pt x="33750" y="26607"/>
                    <a:pt x="26607" y="33750"/>
                    <a:pt x="17795" y="33750"/>
                  </a:cubicBezTo>
                  <a:cubicBezTo>
                    <a:pt x="8984" y="33750"/>
                    <a:pt x="1841" y="26607"/>
                    <a:pt x="1841" y="17795"/>
                  </a:cubicBezTo>
                  <a:cubicBezTo>
                    <a:pt x="1841" y="8984"/>
                    <a:pt x="8984" y="1841"/>
                    <a:pt x="17795" y="1841"/>
                  </a:cubicBezTo>
                  <a:cubicBezTo>
                    <a:pt x="26607" y="1841"/>
                    <a:pt x="33750" y="8984"/>
                    <a:pt x="33750" y="17795"/>
                  </a:cubicBezTo>
                  <a:close/>
                </a:path>
              </a:pathLst>
            </a:custGeom>
            <a:noFill/>
            <a:ln w="12700" cap="rnd">
              <a:solidFill>
                <a:schemeClr val="tx1"/>
              </a:solidFill>
              <a:prstDash val="solid"/>
              <a:round/>
            </a:ln>
          </p:spPr>
          <p:txBody>
            <a:bodyPr/>
            <a:lstStyle/>
            <a:p>
              <a:endParaRPr lang="es-419"/>
            </a:p>
          </p:txBody>
        </p:sp>
        <p:sp>
          <p:nvSpPr>
            <p:cNvPr id="695" name="Freeform: Shape 694">
              <a:extLst>
                <a:ext uri="{FF2B5EF4-FFF2-40B4-BE49-F238E27FC236}">
                  <a16:creationId xmlns:a16="http://schemas.microsoft.com/office/drawing/2014/main" id="{DC19831E-BCE2-4FAC-870E-E1A2DACC1ADE}"/>
                </a:ext>
              </a:extLst>
            </p:cNvPr>
            <p:cNvSpPr/>
            <p:nvPr/>
          </p:nvSpPr>
          <p:spPr>
            <a:xfrm>
              <a:off x="9026430" y="2403629"/>
              <a:ext cx="163431" cy="36317"/>
            </a:xfrm>
            <a:custGeom>
              <a:avLst/>
              <a:gdLst/>
              <a:ahLst/>
              <a:cxnLst/>
              <a:rect l="0" t="0" r="0" b="0"/>
              <a:pathLst>
                <a:path w="66272" h="14727">
                  <a:moveTo>
                    <a:pt x="1841" y="15095"/>
                  </a:moveTo>
                  <a:cubicBezTo>
                    <a:pt x="19514" y="-2577"/>
                    <a:pt x="48232" y="-2577"/>
                    <a:pt x="65905" y="15095"/>
                  </a:cubicBezTo>
                </a:path>
              </a:pathLst>
            </a:custGeom>
            <a:noFill/>
            <a:ln w="12700" cap="rnd">
              <a:solidFill>
                <a:schemeClr val="tx1"/>
              </a:solidFill>
              <a:prstDash val="solid"/>
              <a:round/>
            </a:ln>
          </p:spPr>
          <p:txBody>
            <a:bodyPr/>
            <a:lstStyle/>
            <a:p>
              <a:endParaRPr lang="es-419"/>
            </a:p>
          </p:txBody>
        </p:sp>
        <p:sp>
          <p:nvSpPr>
            <p:cNvPr id="696" name="Freeform: Shape 695">
              <a:extLst>
                <a:ext uri="{FF2B5EF4-FFF2-40B4-BE49-F238E27FC236}">
                  <a16:creationId xmlns:a16="http://schemas.microsoft.com/office/drawing/2014/main" id="{80B89334-9E3F-41C2-827B-F989C0306270}"/>
                </a:ext>
              </a:extLst>
            </p:cNvPr>
            <p:cNvSpPr/>
            <p:nvPr/>
          </p:nvSpPr>
          <p:spPr>
            <a:xfrm>
              <a:off x="9013720" y="2426026"/>
              <a:ext cx="84742" cy="84742"/>
            </a:xfrm>
            <a:custGeom>
              <a:avLst/>
              <a:gdLst/>
              <a:ahLst/>
              <a:cxnLst/>
              <a:rect l="0" t="0" r="0" b="0"/>
              <a:pathLst>
                <a:path w="34363" h="34363">
                  <a:moveTo>
                    <a:pt x="33750" y="17795"/>
                  </a:moveTo>
                  <a:cubicBezTo>
                    <a:pt x="33750" y="26607"/>
                    <a:pt x="26607" y="33750"/>
                    <a:pt x="17795" y="33750"/>
                  </a:cubicBezTo>
                  <a:cubicBezTo>
                    <a:pt x="8984" y="33750"/>
                    <a:pt x="1841" y="26607"/>
                    <a:pt x="1841" y="17795"/>
                  </a:cubicBezTo>
                  <a:cubicBezTo>
                    <a:pt x="1841" y="8984"/>
                    <a:pt x="8984" y="1841"/>
                    <a:pt x="17795" y="1841"/>
                  </a:cubicBezTo>
                  <a:cubicBezTo>
                    <a:pt x="26607" y="1841"/>
                    <a:pt x="33750" y="8984"/>
                    <a:pt x="33750" y="17795"/>
                  </a:cubicBezTo>
                  <a:close/>
                </a:path>
              </a:pathLst>
            </a:custGeom>
            <a:noFill/>
            <a:ln w="12700" cap="rnd">
              <a:solidFill>
                <a:schemeClr val="tx1"/>
              </a:solidFill>
              <a:prstDash val="solid"/>
              <a:round/>
            </a:ln>
          </p:spPr>
          <p:txBody>
            <a:bodyPr/>
            <a:lstStyle/>
            <a:p>
              <a:endParaRPr lang="es-419"/>
            </a:p>
          </p:txBody>
        </p:sp>
      </p:grpSp>
      <p:grpSp>
        <p:nvGrpSpPr>
          <p:cNvPr id="1111" name="Group 1110">
            <a:extLst>
              <a:ext uri="{FF2B5EF4-FFF2-40B4-BE49-F238E27FC236}">
                <a16:creationId xmlns:a16="http://schemas.microsoft.com/office/drawing/2014/main" id="{3C8F73A0-2295-405B-996E-793518A2D419}"/>
              </a:ext>
            </a:extLst>
          </p:cNvPr>
          <p:cNvGrpSpPr/>
          <p:nvPr/>
        </p:nvGrpSpPr>
        <p:grpSpPr>
          <a:xfrm>
            <a:off x="10792078" y="2399997"/>
            <a:ext cx="199748" cy="193092"/>
            <a:chOff x="10792078" y="2399997"/>
            <a:chExt cx="199748" cy="193092"/>
          </a:xfrm>
        </p:grpSpPr>
        <p:sp>
          <p:nvSpPr>
            <p:cNvPr id="697" name="Freeform: Shape 696">
              <a:extLst>
                <a:ext uri="{FF2B5EF4-FFF2-40B4-BE49-F238E27FC236}">
                  <a16:creationId xmlns:a16="http://schemas.microsoft.com/office/drawing/2014/main" id="{3AD0CBDA-BF1D-4B2F-8B73-B07AF3E9FA66}"/>
                </a:ext>
              </a:extLst>
            </p:cNvPr>
            <p:cNvSpPr/>
            <p:nvPr/>
          </p:nvSpPr>
          <p:spPr>
            <a:xfrm>
              <a:off x="10792078" y="2441764"/>
              <a:ext cx="199748" cy="151325"/>
            </a:xfrm>
            <a:custGeom>
              <a:avLst/>
              <a:gdLst/>
              <a:ahLst/>
              <a:cxnLst/>
              <a:rect l="0" t="0" r="0" b="0"/>
              <a:pathLst>
                <a:path w="81000" h="61363">
                  <a:moveTo>
                    <a:pt x="72777" y="22705"/>
                  </a:moveTo>
                  <a:lnTo>
                    <a:pt x="71059" y="22705"/>
                  </a:lnTo>
                  <a:cubicBezTo>
                    <a:pt x="66886" y="10677"/>
                    <a:pt x="55105" y="1841"/>
                    <a:pt x="41114" y="1841"/>
                  </a:cubicBezTo>
                  <a:cubicBezTo>
                    <a:pt x="27123" y="1841"/>
                    <a:pt x="15096" y="10677"/>
                    <a:pt x="11168" y="22705"/>
                  </a:cubicBezTo>
                  <a:lnTo>
                    <a:pt x="9450" y="22705"/>
                  </a:lnTo>
                  <a:cubicBezTo>
                    <a:pt x="5277" y="22705"/>
                    <a:pt x="1841" y="26141"/>
                    <a:pt x="1841" y="30314"/>
                  </a:cubicBezTo>
                  <a:cubicBezTo>
                    <a:pt x="1841" y="34486"/>
                    <a:pt x="5277" y="37923"/>
                    <a:pt x="9450" y="37923"/>
                  </a:cubicBezTo>
                  <a:lnTo>
                    <a:pt x="10186" y="37923"/>
                  </a:lnTo>
                  <a:cubicBezTo>
                    <a:pt x="13132" y="51423"/>
                    <a:pt x="25895" y="61732"/>
                    <a:pt x="41114" y="61732"/>
                  </a:cubicBezTo>
                  <a:cubicBezTo>
                    <a:pt x="56332" y="61732"/>
                    <a:pt x="69096" y="51668"/>
                    <a:pt x="72041" y="37923"/>
                  </a:cubicBezTo>
                  <a:lnTo>
                    <a:pt x="72777" y="37923"/>
                  </a:lnTo>
                  <a:cubicBezTo>
                    <a:pt x="76950" y="37923"/>
                    <a:pt x="80386" y="34486"/>
                    <a:pt x="80386" y="30314"/>
                  </a:cubicBezTo>
                  <a:cubicBezTo>
                    <a:pt x="80386" y="26141"/>
                    <a:pt x="76950" y="22705"/>
                    <a:pt x="72777" y="22705"/>
                  </a:cubicBezTo>
                  <a:close/>
                </a:path>
              </a:pathLst>
            </a:custGeom>
            <a:noFill/>
            <a:ln w="12700" cap="rnd">
              <a:solidFill>
                <a:schemeClr val="tx1"/>
              </a:solidFill>
              <a:prstDash val="solid"/>
              <a:round/>
            </a:ln>
          </p:spPr>
          <p:txBody>
            <a:bodyPr/>
            <a:lstStyle/>
            <a:p>
              <a:endParaRPr lang="es-419"/>
            </a:p>
          </p:txBody>
        </p:sp>
        <p:sp>
          <p:nvSpPr>
            <p:cNvPr id="698" name="Freeform: Shape 697">
              <a:extLst>
                <a:ext uri="{FF2B5EF4-FFF2-40B4-BE49-F238E27FC236}">
                  <a16:creationId xmlns:a16="http://schemas.microsoft.com/office/drawing/2014/main" id="{D9FFCA33-580C-4100-95F2-AC7F2BF08A2F}"/>
                </a:ext>
              </a:extLst>
            </p:cNvPr>
            <p:cNvSpPr/>
            <p:nvPr/>
          </p:nvSpPr>
          <p:spPr>
            <a:xfrm>
              <a:off x="10907086" y="2516820"/>
              <a:ext cx="18160" cy="18160"/>
            </a:xfrm>
            <a:custGeom>
              <a:avLst/>
              <a:gdLst/>
              <a:ahLst/>
              <a:cxnLst/>
              <a:rect l="0" t="0" r="0" b="0"/>
              <a:pathLst>
                <a:path w="7363" h="7363">
                  <a:moveTo>
                    <a:pt x="7732" y="4786"/>
                  </a:moveTo>
                  <a:cubicBezTo>
                    <a:pt x="7732" y="6413"/>
                    <a:pt x="6413" y="7732"/>
                    <a:pt x="4786" y="7732"/>
                  </a:cubicBezTo>
                  <a:cubicBezTo>
                    <a:pt x="3160" y="7732"/>
                    <a:pt x="1841" y="6413"/>
                    <a:pt x="1841" y="4786"/>
                  </a:cubicBezTo>
                  <a:cubicBezTo>
                    <a:pt x="1841" y="3160"/>
                    <a:pt x="3160" y="1841"/>
                    <a:pt x="4786" y="1841"/>
                  </a:cubicBezTo>
                  <a:cubicBezTo>
                    <a:pt x="6413" y="1841"/>
                    <a:pt x="7732" y="3160"/>
                    <a:pt x="7732" y="4786"/>
                  </a:cubicBezTo>
                  <a:close/>
                </a:path>
              </a:pathLst>
            </a:custGeom>
            <a:solidFill>
              <a:srgbClr val="534741"/>
            </a:solidFill>
            <a:ln w="12700" cap="flat">
              <a:solidFill>
                <a:schemeClr val="tx1"/>
              </a:solidFill>
              <a:prstDash val="solid"/>
              <a:miter/>
            </a:ln>
          </p:spPr>
          <p:txBody>
            <a:bodyPr/>
            <a:lstStyle/>
            <a:p>
              <a:endParaRPr lang="es-419"/>
            </a:p>
          </p:txBody>
        </p:sp>
        <p:sp>
          <p:nvSpPr>
            <p:cNvPr id="699" name="Freeform: Shape 698">
              <a:extLst>
                <a:ext uri="{FF2B5EF4-FFF2-40B4-BE49-F238E27FC236}">
                  <a16:creationId xmlns:a16="http://schemas.microsoft.com/office/drawing/2014/main" id="{8698736F-49A4-4332-94E7-96805CA07308}"/>
                </a:ext>
              </a:extLst>
            </p:cNvPr>
            <p:cNvSpPr/>
            <p:nvPr/>
          </p:nvSpPr>
          <p:spPr>
            <a:xfrm>
              <a:off x="10859267" y="2516820"/>
              <a:ext cx="18160" cy="18160"/>
            </a:xfrm>
            <a:custGeom>
              <a:avLst/>
              <a:gdLst/>
              <a:ahLst/>
              <a:cxnLst/>
              <a:rect l="0" t="0" r="0" b="0"/>
              <a:pathLst>
                <a:path w="7363" h="7363">
                  <a:moveTo>
                    <a:pt x="7732" y="4786"/>
                  </a:moveTo>
                  <a:cubicBezTo>
                    <a:pt x="7732" y="6413"/>
                    <a:pt x="6413" y="7732"/>
                    <a:pt x="4786" y="7732"/>
                  </a:cubicBezTo>
                  <a:cubicBezTo>
                    <a:pt x="3160" y="7732"/>
                    <a:pt x="1841" y="6413"/>
                    <a:pt x="1841" y="4786"/>
                  </a:cubicBezTo>
                  <a:cubicBezTo>
                    <a:pt x="1841" y="3160"/>
                    <a:pt x="3160" y="1841"/>
                    <a:pt x="4786" y="1841"/>
                  </a:cubicBezTo>
                  <a:cubicBezTo>
                    <a:pt x="6413" y="1841"/>
                    <a:pt x="7732" y="3160"/>
                    <a:pt x="7732" y="4786"/>
                  </a:cubicBezTo>
                  <a:close/>
                </a:path>
              </a:pathLst>
            </a:custGeom>
            <a:solidFill>
              <a:srgbClr val="534741"/>
            </a:solidFill>
            <a:ln w="12700" cap="flat">
              <a:solidFill>
                <a:schemeClr val="tx1"/>
              </a:solidFill>
              <a:prstDash val="solid"/>
              <a:miter/>
            </a:ln>
          </p:spPr>
          <p:txBody>
            <a:bodyPr/>
            <a:lstStyle/>
            <a:p>
              <a:endParaRPr lang="es-419"/>
            </a:p>
          </p:txBody>
        </p:sp>
        <p:sp>
          <p:nvSpPr>
            <p:cNvPr id="700" name="Freeform: Shape 699">
              <a:extLst>
                <a:ext uri="{FF2B5EF4-FFF2-40B4-BE49-F238E27FC236}">
                  <a16:creationId xmlns:a16="http://schemas.microsoft.com/office/drawing/2014/main" id="{87670C49-8E8D-4660-B760-F74A0DF3821D}"/>
                </a:ext>
              </a:extLst>
            </p:cNvPr>
            <p:cNvSpPr/>
            <p:nvPr/>
          </p:nvSpPr>
          <p:spPr>
            <a:xfrm>
              <a:off x="10868344" y="2553743"/>
              <a:ext cx="48423" cy="12106"/>
            </a:xfrm>
            <a:custGeom>
              <a:avLst/>
              <a:gdLst/>
              <a:ahLst/>
              <a:cxnLst/>
              <a:rect l="0" t="0" r="0" b="0"/>
              <a:pathLst>
                <a:path w="19636" h="4909">
                  <a:moveTo>
                    <a:pt x="18777" y="1841"/>
                  </a:moveTo>
                  <a:lnTo>
                    <a:pt x="18286" y="2086"/>
                  </a:lnTo>
                  <a:cubicBezTo>
                    <a:pt x="13377" y="5032"/>
                    <a:pt x="7241" y="5032"/>
                    <a:pt x="2332" y="2086"/>
                  </a:cubicBezTo>
                  <a:lnTo>
                    <a:pt x="1841" y="1841"/>
                  </a:lnTo>
                </a:path>
              </a:pathLst>
            </a:custGeom>
            <a:noFill/>
            <a:ln w="12700" cap="rnd">
              <a:solidFill>
                <a:schemeClr val="tx1"/>
              </a:solidFill>
              <a:prstDash val="solid"/>
              <a:round/>
            </a:ln>
          </p:spPr>
          <p:txBody>
            <a:bodyPr/>
            <a:lstStyle/>
            <a:p>
              <a:endParaRPr lang="es-419"/>
            </a:p>
          </p:txBody>
        </p:sp>
        <p:sp>
          <p:nvSpPr>
            <p:cNvPr id="701" name="Freeform: Shape 700">
              <a:extLst>
                <a:ext uri="{FF2B5EF4-FFF2-40B4-BE49-F238E27FC236}">
                  <a16:creationId xmlns:a16="http://schemas.microsoft.com/office/drawing/2014/main" id="{5C78D12A-A3DC-4D7B-9351-6F52A3C9AE9A}"/>
                </a:ext>
              </a:extLst>
            </p:cNvPr>
            <p:cNvSpPr/>
            <p:nvPr/>
          </p:nvSpPr>
          <p:spPr>
            <a:xfrm>
              <a:off x="10871977" y="2399997"/>
              <a:ext cx="42371" cy="48423"/>
            </a:xfrm>
            <a:custGeom>
              <a:avLst/>
              <a:gdLst/>
              <a:ahLst/>
              <a:cxnLst/>
              <a:rect l="0" t="0" r="0" b="0"/>
              <a:pathLst>
                <a:path w="17181" h="19636">
                  <a:moveTo>
                    <a:pt x="11414" y="19023"/>
                  </a:moveTo>
                  <a:cubicBezTo>
                    <a:pt x="6014" y="19023"/>
                    <a:pt x="1841" y="14605"/>
                    <a:pt x="1841" y="9450"/>
                  </a:cubicBezTo>
                  <a:cubicBezTo>
                    <a:pt x="1841" y="5277"/>
                    <a:pt x="5277" y="1841"/>
                    <a:pt x="9450" y="1841"/>
                  </a:cubicBezTo>
                  <a:cubicBezTo>
                    <a:pt x="12886" y="1841"/>
                    <a:pt x="15586" y="4541"/>
                    <a:pt x="15586" y="7977"/>
                  </a:cubicBezTo>
                  <a:cubicBezTo>
                    <a:pt x="15586" y="10678"/>
                    <a:pt x="13377" y="12886"/>
                    <a:pt x="10677" y="12886"/>
                  </a:cubicBezTo>
                  <a:cubicBezTo>
                    <a:pt x="8468" y="12886"/>
                    <a:pt x="6750" y="11168"/>
                    <a:pt x="6750" y="8959"/>
                  </a:cubicBezTo>
                </a:path>
              </a:pathLst>
            </a:custGeom>
            <a:noFill/>
            <a:ln w="12700" cap="rnd">
              <a:solidFill>
                <a:schemeClr val="tx1"/>
              </a:solidFill>
              <a:prstDash val="solid"/>
              <a:round/>
            </a:ln>
          </p:spPr>
          <p:txBody>
            <a:bodyPr/>
            <a:lstStyle/>
            <a:p>
              <a:endParaRPr lang="es-419"/>
            </a:p>
          </p:txBody>
        </p:sp>
      </p:grpSp>
      <p:grpSp>
        <p:nvGrpSpPr>
          <p:cNvPr id="1112" name="Group 1111">
            <a:extLst>
              <a:ext uri="{FF2B5EF4-FFF2-40B4-BE49-F238E27FC236}">
                <a16:creationId xmlns:a16="http://schemas.microsoft.com/office/drawing/2014/main" id="{40CE6F2A-E465-458B-9418-4CB3C4F3CE4E}"/>
              </a:ext>
            </a:extLst>
          </p:cNvPr>
          <p:cNvGrpSpPr/>
          <p:nvPr/>
        </p:nvGrpSpPr>
        <p:grpSpPr>
          <a:xfrm>
            <a:off x="10195257" y="2420578"/>
            <a:ext cx="199748" cy="151325"/>
            <a:chOff x="10195257" y="2420578"/>
            <a:chExt cx="199748" cy="151325"/>
          </a:xfrm>
        </p:grpSpPr>
        <p:sp>
          <p:nvSpPr>
            <p:cNvPr id="702" name="Freeform: Shape 701">
              <a:extLst>
                <a:ext uri="{FF2B5EF4-FFF2-40B4-BE49-F238E27FC236}">
                  <a16:creationId xmlns:a16="http://schemas.microsoft.com/office/drawing/2014/main" id="{21EDEA9F-DF00-4B99-9DD8-06582D4E7363}"/>
                </a:ext>
              </a:extLst>
            </p:cNvPr>
            <p:cNvSpPr/>
            <p:nvPr/>
          </p:nvSpPr>
          <p:spPr>
            <a:xfrm>
              <a:off x="10195257" y="2420578"/>
              <a:ext cx="199748" cy="151325"/>
            </a:xfrm>
            <a:custGeom>
              <a:avLst/>
              <a:gdLst/>
              <a:ahLst/>
              <a:cxnLst/>
              <a:rect l="0" t="0" r="0" b="0"/>
              <a:pathLst>
                <a:path w="81000" h="61363">
                  <a:moveTo>
                    <a:pt x="72777" y="22705"/>
                  </a:moveTo>
                  <a:lnTo>
                    <a:pt x="71059" y="22705"/>
                  </a:lnTo>
                  <a:cubicBezTo>
                    <a:pt x="66886" y="10677"/>
                    <a:pt x="55104" y="1841"/>
                    <a:pt x="41114" y="1841"/>
                  </a:cubicBezTo>
                  <a:cubicBezTo>
                    <a:pt x="27123" y="1841"/>
                    <a:pt x="15095" y="10677"/>
                    <a:pt x="11168" y="22705"/>
                  </a:cubicBezTo>
                  <a:lnTo>
                    <a:pt x="9450" y="22705"/>
                  </a:lnTo>
                  <a:cubicBezTo>
                    <a:pt x="5277" y="22705"/>
                    <a:pt x="1841" y="26141"/>
                    <a:pt x="1841" y="30314"/>
                  </a:cubicBezTo>
                  <a:cubicBezTo>
                    <a:pt x="1841" y="34486"/>
                    <a:pt x="5277" y="37923"/>
                    <a:pt x="9450" y="37923"/>
                  </a:cubicBezTo>
                  <a:lnTo>
                    <a:pt x="10186" y="37923"/>
                  </a:lnTo>
                  <a:cubicBezTo>
                    <a:pt x="13132" y="51423"/>
                    <a:pt x="25895" y="61732"/>
                    <a:pt x="41114" y="61732"/>
                  </a:cubicBezTo>
                  <a:cubicBezTo>
                    <a:pt x="56332" y="61732"/>
                    <a:pt x="69095" y="51668"/>
                    <a:pt x="72041" y="37923"/>
                  </a:cubicBezTo>
                  <a:lnTo>
                    <a:pt x="72777" y="37923"/>
                  </a:lnTo>
                  <a:cubicBezTo>
                    <a:pt x="76950" y="37923"/>
                    <a:pt x="80386" y="34486"/>
                    <a:pt x="80386" y="30314"/>
                  </a:cubicBezTo>
                  <a:cubicBezTo>
                    <a:pt x="80386" y="26141"/>
                    <a:pt x="76950" y="22705"/>
                    <a:pt x="72777" y="22705"/>
                  </a:cubicBezTo>
                  <a:close/>
                </a:path>
              </a:pathLst>
            </a:custGeom>
            <a:noFill/>
            <a:ln w="12700" cap="rnd">
              <a:solidFill>
                <a:schemeClr val="tx1"/>
              </a:solidFill>
              <a:prstDash val="solid"/>
              <a:round/>
            </a:ln>
          </p:spPr>
          <p:txBody>
            <a:bodyPr/>
            <a:lstStyle/>
            <a:p>
              <a:endParaRPr lang="es-419"/>
            </a:p>
          </p:txBody>
        </p:sp>
        <p:sp>
          <p:nvSpPr>
            <p:cNvPr id="703" name="Freeform: Shape 702">
              <a:extLst>
                <a:ext uri="{FF2B5EF4-FFF2-40B4-BE49-F238E27FC236}">
                  <a16:creationId xmlns:a16="http://schemas.microsoft.com/office/drawing/2014/main" id="{FABFF991-1C02-4A05-A73D-EA1B54FA8214}"/>
                </a:ext>
              </a:extLst>
            </p:cNvPr>
            <p:cNvSpPr/>
            <p:nvPr/>
          </p:nvSpPr>
          <p:spPr>
            <a:xfrm>
              <a:off x="10310262" y="2495030"/>
              <a:ext cx="18160" cy="18160"/>
            </a:xfrm>
            <a:custGeom>
              <a:avLst/>
              <a:gdLst/>
              <a:ahLst/>
              <a:cxnLst/>
              <a:rect l="0" t="0" r="0" b="0"/>
              <a:pathLst>
                <a:path w="7363" h="7363">
                  <a:moveTo>
                    <a:pt x="7732" y="4786"/>
                  </a:moveTo>
                  <a:cubicBezTo>
                    <a:pt x="7732" y="6413"/>
                    <a:pt x="6413" y="7732"/>
                    <a:pt x="4786" y="7732"/>
                  </a:cubicBezTo>
                  <a:cubicBezTo>
                    <a:pt x="3160" y="7732"/>
                    <a:pt x="1841" y="6413"/>
                    <a:pt x="1841" y="4786"/>
                  </a:cubicBezTo>
                  <a:cubicBezTo>
                    <a:pt x="1841" y="3160"/>
                    <a:pt x="3159" y="1841"/>
                    <a:pt x="4786" y="1841"/>
                  </a:cubicBezTo>
                  <a:cubicBezTo>
                    <a:pt x="6413" y="1841"/>
                    <a:pt x="7732" y="3160"/>
                    <a:pt x="7732" y="4786"/>
                  </a:cubicBezTo>
                  <a:close/>
                </a:path>
              </a:pathLst>
            </a:custGeom>
            <a:solidFill>
              <a:srgbClr val="534741"/>
            </a:solidFill>
            <a:ln w="12700" cap="flat">
              <a:solidFill>
                <a:schemeClr val="tx1"/>
              </a:solidFill>
              <a:prstDash val="solid"/>
              <a:miter/>
            </a:ln>
          </p:spPr>
          <p:txBody>
            <a:bodyPr/>
            <a:lstStyle/>
            <a:p>
              <a:endParaRPr lang="es-419"/>
            </a:p>
          </p:txBody>
        </p:sp>
        <p:sp>
          <p:nvSpPr>
            <p:cNvPr id="704" name="Freeform: Shape 703">
              <a:extLst>
                <a:ext uri="{FF2B5EF4-FFF2-40B4-BE49-F238E27FC236}">
                  <a16:creationId xmlns:a16="http://schemas.microsoft.com/office/drawing/2014/main" id="{512371AE-803E-4753-9036-D41021C28D7C}"/>
                </a:ext>
              </a:extLst>
            </p:cNvPr>
            <p:cNvSpPr/>
            <p:nvPr/>
          </p:nvSpPr>
          <p:spPr>
            <a:xfrm>
              <a:off x="10262443" y="2495030"/>
              <a:ext cx="18160" cy="18160"/>
            </a:xfrm>
            <a:custGeom>
              <a:avLst/>
              <a:gdLst/>
              <a:ahLst/>
              <a:cxnLst/>
              <a:rect l="0" t="0" r="0" b="0"/>
              <a:pathLst>
                <a:path w="7363" h="7363">
                  <a:moveTo>
                    <a:pt x="7732" y="4786"/>
                  </a:moveTo>
                  <a:cubicBezTo>
                    <a:pt x="7732" y="6413"/>
                    <a:pt x="6413" y="7732"/>
                    <a:pt x="4786" y="7732"/>
                  </a:cubicBezTo>
                  <a:cubicBezTo>
                    <a:pt x="3160" y="7732"/>
                    <a:pt x="1841" y="6413"/>
                    <a:pt x="1841" y="4786"/>
                  </a:cubicBezTo>
                  <a:cubicBezTo>
                    <a:pt x="1841" y="3160"/>
                    <a:pt x="3160" y="1841"/>
                    <a:pt x="4786" y="1841"/>
                  </a:cubicBezTo>
                  <a:cubicBezTo>
                    <a:pt x="6413" y="1841"/>
                    <a:pt x="7732" y="3160"/>
                    <a:pt x="7732" y="4786"/>
                  </a:cubicBezTo>
                  <a:close/>
                </a:path>
              </a:pathLst>
            </a:custGeom>
            <a:solidFill>
              <a:srgbClr val="534741"/>
            </a:solidFill>
            <a:ln w="12700" cap="flat">
              <a:solidFill>
                <a:schemeClr val="tx1"/>
              </a:solidFill>
              <a:prstDash val="solid"/>
              <a:miter/>
            </a:ln>
          </p:spPr>
          <p:txBody>
            <a:bodyPr/>
            <a:lstStyle/>
            <a:p>
              <a:endParaRPr lang="es-419"/>
            </a:p>
          </p:txBody>
        </p:sp>
        <p:sp>
          <p:nvSpPr>
            <p:cNvPr id="705" name="Freeform: Shape 704">
              <a:extLst>
                <a:ext uri="{FF2B5EF4-FFF2-40B4-BE49-F238E27FC236}">
                  <a16:creationId xmlns:a16="http://schemas.microsoft.com/office/drawing/2014/main" id="{096F8291-CE44-4C54-8D15-D59F0D49A921}"/>
                </a:ext>
              </a:extLst>
            </p:cNvPr>
            <p:cNvSpPr/>
            <p:nvPr/>
          </p:nvSpPr>
          <p:spPr>
            <a:xfrm>
              <a:off x="10271523" y="2532558"/>
              <a:ext cx="48423" cy="12106"/>
            </a:xfrm>
            <a:custGeom>
              <a:avLst/>
              <a:gdLst/>
              <a:ahLst/>
              <a:cxnLst/>
              <a:rect l="0" t="0" r="0" b="0"/>
              <a:pathLst>
                <a:path w="19636" h="4909">
                  <a:moveTo>
                    <a:pt x="18777" y="1841"/>
                  </a:moveTo>
                  <a:lnTo>
                    <a:pt x="18286" y="2086"/>
                  </a:lnTo>
                  <a:cubicBezTo>
                    <a:pt x="13377" y="5032"/>
                    <a:pt x="7241" y="5032"/>
                    <a:pt x="2332" y="2086"/>
                  </a:cubicBezTo>
                  <a:lnTo>
                    <a:pt x="1841" y="1841"/>
                  </a:lnTo>
                </a:path>
              </a:pathLst>
            </a:custGeom>
            <a:noFill/>
            <a:ln w="12700" cap="rnd">
              <a:solidFill>
                <a:schemeClr val="tx1"/>
              </a:solidFill>
              <a:prstDash val="solid"/>
              <a:round/>
            </a:ln>
          </p:spPr>
          <p:txBody>
            <a:bodyPr/>
            <a:lstStyle/>
            <a:p>
              <a:endParaRPr lang="es-419"/>
            </a:p>
          </p:txBody>
        </p:sp>
      </p:grpSp>
      <p:grpSp>
        <p:nvGrpSpPr>
          <p:cNvPr id="1110" name="Group 1109">
            <a:extLst>
              <a:ext uri="{FF2B5EF4-FFF2-40B4-BE49-F238E27FC236}">
                <a16:creationId xmlns:a16="http://schemas.microsoft.com/office/drawing/2014/main" id="{D4472C77-15F1-4996-A1AE-B4128A97956B}"/>
              </a:ext>
            </a:extLst>
          </p:cNvPr>
          <p:cNvGrpSpPr/>
          <p:nvPr/>
        </p:nvGrpSpPr>
        <p:grpSpPr>
          <a:xfrm>
            <a:off x="11388295" y="2408835"/>
            <a:ext cx="199748" cy="177595"/>
            <a:chOff x="11388295" y="2408835"/>
            <a:chExt cx="199748" cy="177595"/>
          </a:xfrm>
        </p:grpSpPr>
        <p:sp>
          <p:nvSpPr>
            <p:cNvPr id="706" name="Freeform: Shape 705">
              <a:extLst>
                <a:ext uri="{FF2B5EF4-FFF2-40B4-BE49-F238E27FC236}">
                  <a16:creationId xmlns:a16="http://schemas.microsoft.com/office/drawing/2014/main" id="{3B9762EB-2A41-4F58-95A8-1D34C1E767ED}"/>
                </a:ext>
              </a:extLst>
            </p:cNvPr>
            <p:cNvSpPr/>
            <p:nvPr/>
          </p:nvSpPr>
          <p:spPr>
            <a:xfrm>
              <a:off x="11388295" y="2447211"/>
              <a:ext cx="199748" cy="139219"/>
            </a:xfrm>
            <a:custGeom>
              <a:avLst/>
              <a:gdLst/>
              <a:ahLst/>
              <a:cxnLst/>
              <a:rect l="0" t="0" r="0" b="0"/>
              <a:pathLst>
                <a:path w="81000" h="56454">
                  <a:moveTo>
                    <a:pt x="22459" y="1841"/>
                  </a:moveTo>
                  <a:cubicBezTo>
                    <a:pt x="17059" y="5523"/>
                    <a:pt x="13132" y="10677"/>
                    <a:pt x="11168" y="16814"/>
                  </a:cubicBezTo>
                  <a:lnTo>
                    <a:pt x="9450" y="16814"/>
                  </a:lnTo>
                  <a:cubicBezTo>
                    <a:pt x="5277" y="16814"/>
                    <a:pt x="1841" y="20250"/>
                    <a:pt x="1841" y="24423"/>
                  </a:cubicBezTo>
                  <a:cubicBezTo>
                    <a:pt x="1841" y="28596"/>
                    <a:pt x="5277" y="32032"/>
                    <a:pt x="9450" y="32032"/>
                  </a:cubicBezTo>
                  <a:lnTo>
                    <a:pt x="10186" y="32032"/>
                  </a:lnTo>
                  <a:cubicBezTo>
                    <a:pt x="13132" y="45532"/>
                    <a:pt x="25895" y="55841"/>
                    <a:pt x="41114" y="55841"/>
                  </a:cubicBezTo>
                  <a:cubicBezTo>
                    <a:pt x="56332" y="55841"/>
                    <a:pt x="69096" y="45777"/>
                    <a:pt x="72041" y="32032"/>
                  </a:cubicBezTo>
                  <a:lnTo>
                    <a:pt x="72777" y="32032"/>
                  </a:lnTo>
                  <a:cubicBezTo>
                    <a:pt x="76950" y="32032"/>
                    <a:pt x="80386" y="28596"/>
                    <a:pt x="80386" y="24423"/>
                  </a:cubicBezTo>
                  <a:cubicBezTo>
                    <a:pt x="80386" y="20250"/>
                    <a:pt x="76950" y="16814"/>
                    <a:pt x="72777" y="16814"/>
                  </a:cubicBezTo>
                  <a:lnTo>
                    <a:pt x="71059" y="16814"/>
                  </a:lnTo>
                  <a:cubicBezTo>
                    <a:pt x="69096" y="10677"/>
                    <a:pt x="64923" y="5523"/>
                    <a:pt x="59768" y="1841"/>
                  </a:cubicBezTo>
                </a:path>
              </a:pathLst>
            </a:custGeom>
            <a:noFill/>
            <a:ln w="12700" cap="rnd">
              <a:solidFill>
                <a:schemeClr val="tx1"/>
              </a:solidFill>
              <a:prstDash val="solid"/>
              <a:round/>
            </a:ln>
          </p:spPr>
          <p:txBody>
            <a:bodyPr/>
            <a:lstStyle/>
            <a:p>
              <a:endParaRPr lang="es-419"/>
            </a:p>
          </p:txBody>
        </p:sp>
        <p:sp>
          <p:nvSpPr>
            <p:cNvPr id="707" name="Freeform: Shape 706">
              <a:extLst>
                <a:ext uri="{FF2B5EF4-FFF2-40B4-BE49-F238E27FC236}">
                  <a16:creationId xmlns:a16="http://schemas.microsoft.com/office/drawing/2014/main" id="{E06DDD7C-5215-4469-9606-5F4DB0BEE41C}"/>
                </a:ext>
              </a:extLst>
            </p:cNvPr>
            <p:cNvSpPr/>
            <p:nvPr/>
          </p:nvSpPr>
          <p:spPr>
            <a:xfrm>
              <a:off x="11503300" y="2507136"/>
              <a:ext cx="18160" cy="18160"/>
            </a:xfrm>
            <a:custGeom>
              <a:avLst/>
              <a:gdLst/>
              <a:ahLst/>
              <a:cxnLst/>
              <a:rect l="0" t="0" r="0" b="0"/>
              <a:pathLst>
                <a:path w="7363" h="7363">
                  <a:moveTo>
                    <a:pt x="7732" y="4786"/>
                  </a:moveTo>
                  <a:cubicBezTo>
                    <a:pt x="7732" y="6413"/>
                    <a:pt x="6413" y="7732"/>
                    <a:pt x="4786" y="7732"/>
                  </a:cubicBezTo>
                  <a:cubicBezTo>
                    <a:pt x="3160" y="7732"/>
                    <a:pt x="1841" y="6413"/>
                    <a:pt x="1841" y="4786"/>
                  </a:cubicBezTo>
                  <a:cubicBezTo>
                    <a:pt x="1841" y="3160"/>
                    <a:pt x="3160" y="1841"/>
                    <a:pt x="4786" y="1841"/>
                  </a:cubicBezTo>
                  <a:cubicBezTo>
                    <a:pt x="6413" y="1841"/>
                    <a:pt x="7732" y="3160"/>
                    <a:pt x="7732" y="4786"/>
                  </a:cubicBezTo>
                  <a:close/>
                </a:path>
              </a:pathLst>
            </a:custGeom>
            <a:solidFill>
              <a:srgbClr val="534741"/>
            </a:solidFill>
            <a:ln w="12700" cap="flat">
              <a:solidFill>
                <a:schemeClr val="tx1"/>
              </a:solidFill>
              <a:prstDash val="solid"/>
              <a:miter/>
            </a:ln>
          </p:spPr>
          <p:txBody>
            <a:bodyPr/>
            <a:lstStyle/>
            <a:p>
              <a:endParaRPr lang="es-419"/>
            </a:p>
          </p:txBody>
        </p:sp>
        <p:sp>
          <p:nvSpPr>
            <p:cNvPr id="708" name="Freeform: Shape 707">
              <a:extLst>
                <a:ext uri="{FF2B5EF4-FFF2-40B4-BE49-F238E27FC236}">
                  <a16:creationId xmlns:a16="http://schemas.microsoft.com/office/drawing/2014/main" id="{7E8557B0-B34D-4BAD-B21B-49E979EF1DA5}"/>
                </a:ext>
              </a:extLst>
            </p:cNvPr>
            <p:cNvSpPr/>
            <p:nvPr/>
          </p:nvSpPr>
          <p:spPr>
            <a:xfrm>
              <a:off x="11455481" y="2507136"/>
              <a:ext cx="18160" cy="18160"/>
            </a:xfrm>
            <a:custGeom>
              <a:avLst/>
              <a:gdLst/>
              <a:ahLst/>
              <a:cxnLst/>
              <a:rect l="0" t="0" r="0" b="0"/>
              <a:pathLst>
                <a:path w="7363" h="7363">
                  <a:moveTo>
                    <a:pt x="7732" y="4786"/>
                  </a:moveTo>
                  <a:cubicBezTo>
                    <a:pt x="7732" y="6413"/>
                    <a:pt x="6413" y="7732"/>
                    <a:pt x="4786" y="7732"/>
                  </a:cubicBezTo>
                  <a:cubicBezTo>
                    <a:pt x="3160" y="7732"/>
                    <a:pt x="1841" y="6413"/>
                    <a:pt x="1841" y="4786"/>
                  </a:cubicBezTo>
                  <a:cubicBezTo>
                    <a:pt x="1841" y="3160"/>
                    <a:pt x="3160" y="1841"/>
                    <a:pt x="4786" y="1841"/>
                  </a:cubicBezTo>
                  <a:cubicBezTo>
                    <a:pt x="6413" y="1841"/>
                    <a:pt x="7732" y="3160"/>
                    <a:pt x="7732" y="4786"/>
                  </a:cubicBezTo>
                  <a:close/>
                </a:path>
              </a:pathLst>
            </a:custGeom>
            <a:solidFill>
              <a:srgbClr val="534741"/>
            </a:solidFill>
            <a:ln w="12700" cap="flat">
              <a:solidFill>
                <a:schemeClr val="tx1"/>
              </a:solidFill>
              <a:prstDash val="solid"/>
              <a:miter/>
            </a:ln>
          </p:spPr>
          <p:txBody>
            <a:bodyPr/>
            <a:lstStyle/>
            <a:p>
              <a:endParaRPr lang="es-419"/>
            </a:p>
          </p:txBody>
        </p:sp>
        <p:sp>
          <p:nvSpPr>
            <p:cNvPr id="709" name="Freeform: Shape 708">
              <a:extLst>
                <a:ext uri="{FF2B5EF4-FFF2-40B4-BE49-F238E27FC236}">
                  <a16:creationId xmlns:a16="http://schemas.microsoft.com/office/drawing/2014/main" id="{6D172655-B7C1-4273-A2C0-79CE5058BFD8}"/>
                </a:ext>
              </a:extLst>
            </p:cNvPr>
            <p:cNvSpPr/>
            <p:nvPr/>
          </p:nvSpPr>
          <p:spPr>
            <a:xfrm>
              <a:off x="11464561" y="2544663"/>
              <a:ext cx="48423" cy="12106"/>
            </a:xfrm>
            <a:custGeom>
              <a:avLst/>
              <a:gdLst/>
              <a:ahLst/>
              <a:cxnLst/>
              <a:rect l="0" t="0" r="0" b="0"/>
              <a:pathLst>
                <a:path w="19636" h="4909">
                  <a:moveTo>
                    <a:pt x="18777" y="1841"/>
                  </a:moveTo>
                  <a:lnTo>
                    <a:pt x="18286" y="2086"/>
                  </a:lnTo>
                  <a:cubicBezTo>
                    <a:pt x="13377" y="5032"/>
                    <a:pt x="7241" y="5032"/>
                    <a:pt x="2332" y="2086"/>
                  </a:cubicBezTo>
                  <a:lnTo>
                    <a:pt x="1841" y="1841"/>
                  </a:lnTo>
                </a:path>
              </a:pathLst>
            </a:custGeom>
            <a:noFill/>
            <a:ln w="12700" cap="rnd">
              <a:solidFill>
                <a:schemeClr val="tx1"/>
              </a:solidFill>
              <a:prstDash val="solid"/>
              <a:round/>
            </a:ln>
          </p:spPr>
          <p:txBody>
            <a:bodyPr/>
            <a:lstStyle/>
            <a:p>
              <a:endParaRPr lang="es-419"/>
            </a:p>
          </p:txBody>
        </p:sp>
        <p:sp>
          <p:nvSpPr>
            <p:cNvPr id="710" name="Freeform: Shape 709">
              <a:extLst>
                <a:ext uri="{FF2B5EF4-FFF2-40B4-BE49-F238E27FC236}">
                  <a16:creationId xmlns:a16="http://schemas.microsoft.com/office/drawing/2014/main" id="{30263F18-2733-431C-A2CD-20F610012618}"/>
                </a:ext>
              </a:extLst>
            </p:cNvPr>
            <p:cNvSpPr/>
            <p:nvPr/>
          </p:nvSpPr>
          <p:spPr>
            <a:xfrm>
              <a:off x="11474245" y="2421789"/>
              <a:ext cx="30265" cy="30265"/>
            </a:xfrm>
            <a:custGeom>
              <a:avLst/>
              <a:gdLst/>
              <a:ahLst/>
              <a:cxnLst/>
              <a:rect l="0" t="0" r="0" b="0"/>
              <a:pathLst>
                <a:path w="12272" h="12272">
                  <a:moveTo>
                    <a:pt x="11168" y="6504"/>
                  </a:moveTo>
                  <a:cubicBezTo>
                    <a:pt x="11168" y="9080"/>
                    <a:pt x="9080" y="11168"/>
                    <a:pt x="6504" y="11168"/>
                  </a:cubicBezTo>
                  <a:cubicBezTo>
                    <a:pt x="3929" y="11168"/>
                    <a:pt x="1841" y="9080"/>
                    <a:pt x="1841" y="6504"/>
                  </a:cubicBezTo>
                  <a:cubicBezTo>
                    <a:pt x="1841" y="3929"/>
                    <a:pt x="3929" y="1841"/>
                    <a:pt x="6504" y="1841"/>
                  </a:cubicBezTo>
                  <a:cubicBezTo>
                    <a:pt x="9080" y="1841"/>
                    <a:pt x="11168" y="3929"/>
                    <a:pt x="11168" y="6504"/>
                  </a:cubicBezTo>
                  <a:close/>
                </a:path>
              </a:pathLst>
            </a:custGeom>
            <a:noFill/>
            <a:ln w="12700" cap="rnd">
              <a:solidFill>
                <a:schemeClr val="tx1"/>
              </a:solidFill>
              <a:prstDash val="solid"/>
              <a:round/>
            </a:ln>
          </p:spPr>
          <p:txBody>
            <a:bodyPr/>
            <a:lstStyle/>
            <a:p>
              <a:endParaRPr lang="es-419"/>
            </a:p>
          </p:txBody>
        </p:sp>
        <p:sp>
          <p:nvSpPr>
            <p:cNvPr id="711" name="Freeform: Shape 710">
              <a:extLst>
                <a:ext uri="{FF2B5EF4-FFF2-40B4-BE49-F238E27FC236}">
                  <a16:creationId xmlns:a16="http://schemas.microsoft.com/office/drawing/2014/main" id="{68B8FF2D-06D4-4D27-8BB6-D22015266D16}"/>
                </a:ext>
              </a:extLst>
            </p:cNvPr>
            <p:cNvSpPr/>
            <p:nvPr/>
          </p:nvSpPr>
          <p:spPr>
            <a:xfrm>
              <a:off x="11485747" y="2408835"/>
              <a:ext cx="54477" cy="54477"/>
            </a:xfrm>
            <a:custGeom>
              <a:avLst/>
              <a:gdLst/>
              <a:ahLst/>
              <a:cxnLst/>
              <a:rect l="0" t="0" r="0" b="0"/>
              <a:pathLst>
                <a:path w="22090" h="22090">
                  <a:moveTo>
                    <a:pt x="1841" y="7094"/>
                  </a:moveTo>
                  <a:lnTo>
                    <a:pt x="14114" y="2185"/>
                  </a:lnTo>
                  <a:cubicBezTo>
                    <a:pt x="17059" y="958"/>
                    <a:pt x="20496" y="3167"/>
                    <a:pt x="20496" y="6358"/>
                  </a:cubicBezTo>
                  <a:lnTo>
                    <a:pt x="20496" y="16667"/>
                  </a:lnTo>
                  <a:cubicBezTo>
                    <a:pt x="20496" y="19858"/>
                    <a:pt x="17305" y="22067"/>
                    <a:pt x="14114" y="20840"/>
                  </a:cubicBezTo>
                  <a:lnTo>
                    <a:pt x="1841" y="15931"/>
                  </a:lnTo>
                </a:path>
              </a:pathLst>
            </a:custGeom>
            <a:noFill/>
            <a:ln w="12700" cap="rnd">
              <a:solidFill>
                <a:schemeClr val="tx1"/>
              </a:solidFill>
              <a:prstDash val="solid"/>
              <a:round/>
            </a:ln>
          </p:spPr>
          <p:txBody>
            <a:bodyPr/>
            <a:lstStyle/>
            <a:p>
              <a:endParaRPr lang="es-419"/>
            </a:p>
          </p:txBody>
        </p:sp>
        <p:sp>
          <p:nvSpPr>
            <p:cNvPr id="712" name="Freeform: Shape 711">
              <a:extLst>
                <a:ext uri="{FF2B5EF4-FFF2-40B4-BE49-F238E27FC236}">
                  <a16:creationId xmlns:a16="http://schemas.microsoft.com/office/drawing/2014/main" id="{10083A7A-B4BB-4608-B2C1-9BF769D7D72D}"/>
                </a:ext>
              </a:extLst>
            </p:cNvPr>
            <p:cNvSpPr/>
            <p:nvPr/>
          </p:nvSpPr>
          <p:spPr>
            <a:xfrm>
              <a:off x="11439746" y="2409439"/>
              <a:ext cx="54477" cy="54477"/>
            </a:xfrm>
            <a:custGeom>
              <a:avLst/>
              <a:gdLst/>
              <a:ahLst/>
              <a:cxnLst/>
              <a:rect l="0" t="0" r="0" b="0"/>
              <a:pathLst>
                <a:path w="22090" h="22090">
                  <a:moveTo>
                    <a:pt x="20495" y="15931"/>
                  </a:moveTo>
                  <a:lnTo>
                    <a:pt x="8223" y="20840"/>
                  </a:lnTo>
                  <a:cubicBezTo>
                    <a:pt x="5277" y="22067"/>
                    <a:pt x="1841" y="19858"/>
                    <a:pt x="1841" y="16667"/>
                  </a:cubicBezTo>
                  <a:lnTo>
                    <a:pt x="1841" y="6358"/>
                  </a:lnTo>
                  <a:cubicBezTo>
                    <a:pt x="1841" y="3167"/>
                    <a:pt x="5032" y="958"/>
                    <a:pt x="8223" y="2185"/>
                  </a:cubicBezTo>
                  <a:lnTo>
                    <a:pt x="20495" y="7094"/>
                  </a:lnTo>
                </a:path>
              </a:pathLst>
            </a:custGeom>
            <a:noFill/>
            <a:ln w="12700" cap="rnd">
              <a:solidFill>
                <a:schemeClr val="tx1"/>
              </a:solidFill>
              <a:prstDash val="solid"/>
              <a:round/>
            </a:ln>
          </p:spPr>
          <p:txBody>
            <a:bodyPr/>
            <a:lstStyle/>
            <a:p>
              <a:endParaRPr lang="es-419"/>
            </a:p>
          </p:txBody>
        </p:sp>
      </p:grpSp>
      <p:grpSp>
        <p:nvGrpSpPr>
          <p:cNvPr id="1109" name="Group 1108">
            <a:extLst>
              <a:ext uri="{FF2B5EF4-FFF2-40B4-BE49-F238E27FC236}">
                <a16:creationId xmlns:a16="http://schemas.microsoft.com/office/drawing/2014/main" id="{4A6F0828-D681-4DE4-9472-F640B7C0B1C7}"/>
              </a:ext>
            </a:extLst>
          </p:cNvPr>
          <p:cNvGrpSpPr/>
          <p:nvPr/>
        </p:nvGrpSpPr>
        <p:grpSpPr>
          <a:xfrm>
            <a:off x="11985116" y="2415735"/>
            <a:ext cx="200959" cy="163431"/>
            <a:chOff x="11985116" y="2415735"/>
            <a:chExt cx="200959" cy="163431"/>
          </a:xfrm>
        </p:grpSpPr>
        <p:sp>
          <p:nvSpPr>
            <p:cNvPr id="713" name="Freeform: Shape 712">
              <a:extLst>
                <a:ext uri="{FF2B5EF4-FFF2-40B4-BE49-F238E27FC236}">
                  <a16:creationId xmlns:a16="http://schemas.microsoft.com/office/drawing/2014/main" id="{E605FD3F-F5D5-4F7D-BBB2-4E36D68AC2A6}"/>
                </a:ext>
              </a:extLst>
            </p:cNvPr>
            <p:cNvSpPr/>
            <p:nvPr/>
          </p:nvSpPr>
          <p:spPr>
            <a:xfrm>
              <a:off x="11986327" y="2498662"/>
              <a:ext cx="199748" cy="78688"/>
            </a:xfrm>
            <a:custGeom>
              <a:avLst/>
              <a:gdLst/>
              <a:ahLst/>
              <a:cxnLst/>
              <a:rect l="0" t="0" r="0" b="0"/>
              <a:pathLst>
                <a:path w="81000" h="31909">
                  <a:moveTo>
                    <a:pt x="1841" y="2577"/>
                  </a:moveTo>
                  <a:cubicBezTo>
                    <a:pt x="4786" y="19268"/>
                    <a:pt x="19268" y="32032"/>
                    <a:pt x="36695" y="32032"/>
                  </a:cubicBezTo>
                  <a:lnTo>
                    <a:pt x="44550" y="32032"/>
                  </a:lnTo>
                  <a:cubicBezTo>
                    <a:pt x="62223" y="32032"/>
                    <a:pt x="76950" y="19023"/>
                    <a:pt x="79405" y="1841"/>
                  </a:cubicBezTo>
                </a:path>
              </a:pathLst>
            </a:custGeom>
            <a:noFill/>
            <a:ln w="12700" cap="rnd">
              <a:solidFill>
                <a:schemeClr val="tx1"/>
              </a:solidFill>
              <a:prstDash val="solid"/>
              <a:round/>
            </a:ln>
          </p:spPr>
          <p:txBody>
            <a:bodyPr/>
            <a:lstStyle/>
            <a:p>
              <a:endParaRPr lang="es-419"/>
            </a:p>
          </p:txBody>
        </p:sp>
        <p:sp>
          <p:nvSpPr>
            <p:cNvPr id="714" name="Freeform: Shape 713">
              <a:extLst>
                <a:ext uri="{FF2B5EF4-FFF2-40B4-BE49-F238E27FC236}">
                  <a16:creationId xmlns:a16="http://schemas.microsoft.com/office/drawing/2014/main" id="{9917AB14-1447-4890-9353-17F7CD7C4407}"/>
                </a:ext>
              </a:extLst>
            </p:cNvPr>
            <p:cNvSpPr/>
            <p:nvPr/>
          </p:nvSpPr>
          <p:spPr>
            <a:xfrm>
              <a:off x="11985720" y="2415735"/>
              <a:ext cx="199748" cy="163431"/>
            </a:xfrm>
            <a:custGeom>
              <a:avLst/>
              <a:gdLst/>
              <a:ahLst/>
              <a:cxnLst/>
              <a:rect l="0" t="0" r="0" b="0"/>
              <a:pathLst>
                <a:path w="81000" h="66272">
                  <a:moveTo>
                    <a:pt x="31050" y="65659"/>
                  </a:moveTo>
                  <a:lnTo>
                    <a:pt x="31050" y="65659"/>
                  </a:lnTo>
                  <a:cubicBezTo>
                    <a:pt x="31050" y="46023"/>
                    <a:pt x="19268" y="30314"/>
                    <a:pt x="4787" y="30314"/>
                  </a:cubicBezTo>
                  <a:lnTo>
                    <a:pt x="1841" y="30314"/>
                  </a:lnTo>
                  <a:lnTo>
                    <a:pt x="1841" y="1841"/>
                  </a:lnTo>
                  <a:lnTo>
                    <a:pt x="80386" y="1841"/>
                  </a:lnTo>
                  <a:lnTo>
                    <a:pt x="80386" y="30314"/>
                  </a:lnTo>
                  <a:lnTo>
                    <a:pt x="77441" y="30314"/>
                  </a:lnTo>
                  <a:cubicBezTo>
                    <a:pt x="62959" y="30314"/>
                    <a:pt x="51178" y="46268"/>
                    <a:pt x="51178" y="65659"/>
                  </a:cubicBezTo>
                  <a:lnTo>
                    <a:pt x="51178" y="65659"/>
                  </a:lnTo>
                </a:path>
              </a:pathLst>
            </a:custGeom>
            <a:noFill/>
            <a:ln w="12700" cap="rnd">
              <a:solidFill>
                <a:schemeClr val="tx1"/>
              </a:solidFill>
              <a:prstDash val="solid"/>
              <a:round/>
            </a:ln>
          </p:spPr>
          <p:txBody>
            <a:bodyPr/>
            <a:lstStyle/>
            <a:p>
              <a:endParaRPr lang="es-419"/>
            </a:p>
          </p:txBody>
        </p:sp>
        <p:sp>
          <p:nvSpPr>
            <p:cNvPr id="715" name="Freeform: Shape 714">
              <a:extLst>
                <a:ext uri="{FF2B5EF4-FFF2-40B4-BE49-F238E27FC236}">
                  <a16:creationId xmlns:a16="http://schemas.microsoft.com/office/drawing/2014/main" id="{FAF3316A-B9EE-46CD-9C03-823183D81E06}"/>
                </a:ext>
              </a:extLst>
            </p:cNvPr>
            <p:cNvSpPr/>
            <p:nvPr/>
          </p:nvSpPr>
          <p:spPr>
            <a:xfrm>
              <a:off x="11985116" y="2435710"/>
              <a:ext cx="42371" cy="36317"/>
            </a:xfrm>
            <a:custGeom>
              <a:avLst/>
              <a:gdLst/>
              <a:ahLst/>
              <a:cxnLst/>
              <a:rect l="0" t="0" r="0" b="0"/>
              <a:pathLst>
                <a:path w="17181" h="14727">
                  <a:moveTo>
                    <a:pt x="1841" y="1841"/>
                  </a:moveTo>
                  <a:lnTo>
                    <a:pt x="16568" y="1841"/>
                  </a:lnTo>
                  <a:lnTo>
                    <a:pt x="16568" y="14359"/>
                  </a:lnTo>
                  <a:lnTo>
                    <a:pt x="1841" y="14359"/>
                  </a:lnTo>
                  <a:close/>
                </a:path>
              </a:pathLst>
            </a:custGeom>
            <a:noFill/>
            <a:ln w="12700" cap="rnd">
              <a:solidFill>
                <a:schemeClr val="tx1"/>
              </a:solidFill>
              <a:prstDash val="solid"/>
              <a:round/>
            </a:ln>
          </p:spPr>
          <p:txBody>
            <a:bodyPr/>
            <a:lstStyle/>
            <a:p>
              <a:endParaRPr lang="es-419"/>
            </a:p>
          </p:txBody>
        </p:sp>
        <p:sp>
          <p:nvSpPr>
            <p:cNvPr id="716" name="Freeform: Shape 715">
              <a:extLst>
                <a:ext uri="{FF2B5EF4-FFF2-40B4-BE49-F238E27FC236}">
                  <a16:creationId xmlns:a16="http://schemas.microsoft.com/office/drawing/2014/main" id="{A94C3A7D-E882-4136-9E73-16A363CB082E}"/>
                </a:ext>
              </a:extLst>
            </p:cNvPr>
            <p:cNvSpPr/>
            <p:nvPr/>
          </p:nvSpPr>
          <p:spPr>
            <a:xfrm>
              <a:off x="12143099" y="2435710"/>
              <a:ext cx="42371" cy="36317"/>
            </a:xfrm>
            <a:custGeom>
              <a:avLst/>
              <a:gdLst/>
              <a:ahLst/>
              <a:cxnLst/>
              <a:rect l="0" t="0" r="0" b="0"/>
              <a:pathLst>
                <a:path w="17181" h="14727">
                  <a:moveTo>
                    <a:pt x="1841" y="1841"/>
                  </a:moveTo>
                  <a:lnTo>
                    <a:pt x="16568" y="1841"/>
                  </a:lnTo>
                  <a:lnTo>
                    <a:pt x="16568" y="14359"/>
                  </a:lnTo>
                  <a:lnTo>
                    <a:pt x="1841" y="14359"/>
                  </a:lnTo>
                  <a:close/>
                </a:path>
              </a:pathLst>
            </a:custGeom>
            <a:noFill/>
            <a:ln w="12700" cap="rnd">
              <a:solidFill>
                <a:schemeClr val="tx1"/>
              </a:solidFill>
              <a:prstDash val="solid"/>
              <a:round/>
            </a:ln>
          </p:spPr>
          <p:txBody>
            <a:bodyPr/>
            <a:lstStyle/>
            <a:p>
              <a:endParaRPr lang="es-419"/>
            </a:p>
          </p:txBody>
        </p:sp>
      </p:grpSp>
      <p:grpSp>
        <p:nvGrpSpPr>
          <p:cNvPr id="1119" name="Group 1118">
            <a:extLst>
              <a:ext uri="{FF2B5EF4-FFF2-40B4-BE49-F238E27FC236}">
                <a16:creationId xmlns:a16="http://schemas.microsoft.com/office/drawing/2014/main" id="{FA9E877D-45A0-41F1-B98E-E67675499740}"/>
              </a:ext>
            </a:extLst>
          </p:cNvPr>
          <p:cNvGrpSpPr/>
          <p:nvPr/>
        </p:nvGrpSpPr>
        <p:grpSpPr>
          <a:xfrm>
            <a:off x="6616747" y="2993792"/>
            <a:ext cx="194906" cy="199748"/>
            <a:chOff x="6616747" y="2993792"/>
            <a:chExt cx="194906" cy="199748"/>
          </a:xfrm>
        </p:grpSpPr>
        <p:sp>
          <p:nvSpPr>
            <p:cNvPr id="717" name="Freeform: Shape 716">
              <a:extLst>
                <a:ext uri="{FF2B5EF4-FFF2-40B4-BE49-F238E27FC236}">
                  <a16:creationId xmlns:a16="http://schemas.microsoft.com/office/drawing/2014/main" id="{A70095BE-D926-4DEB-8BB4-EE0BA9AB0F01}"/>
                </a:ext>
              </a:extLst>
            </p:cNvPr>
            <p:cNvSpPr/>
            <p:nvPr/>
          </p:nvSpPr>
          <p:spPr>
            <a:xfrm>
              <a:off x="6642776" y="3066429"/>
              <a:ext cx="145271" cy="127111"/>
            </a:xfrm>
            <a:custGeom>
              <a:avLst/>
              <a:gdLst/>
              <a:ahLst/>
              <a:cxnLst/>
              <a:rect l="0" t="0" r="0" b="0"/>
              <a:pathLst>
                <a:path w="58909" h="51545">
                  <a:moveTo>
                    <a:pt x="58050" y="1841"/>
                  </a:moveTo>
                  <a:lnTo>
                    <a:pt x="58050" y="43568"/>
                  </a:lnTo>
                  <a:cubicBezTo>
                    <a:pt x="58050" y="47741"/>
                    <a:pt x="54614" y="51423"/>
                    <a:pt x="50195" y="51423"/>
                  </a:cubicBezTo>
                  <a:lnTo>
                    <a:pt x="9695" y="51423"/>
                  </a:lnTo>
                  <a:cubicBezTo>
                    <a:pt x="5523" y="51423"/>
                    <a:pt x="1841" y="47986"/>
                    <a:pt x="1841" y="43568"/>
                  </a:cubicBezTo>
                  <a:lnTo>
                    <a:pt x="1841" y="1841"/>
                  </a:lnTo>
                </a:path>
              </a:pathLst>
            </a:custGeom>
            <a:noFill/>
            <a:ln w="12700" cap="rnd">
              <a:solidFill>
                <a:schemeClr val="tx1"/>
              </a:solidFill>
              <a:prstDash val="solid"/>
              <a:round/>
            </a:ln>
          </p:spPr>
          <p:txBody>
            <a:bodyPr/>
            <a:lstStyle/>
            <a:p>
              <a:endParaRPr lang="es-419"/>
            </a:p>
          </p:txBody>
        </p:sp>
        <p:sp>
          <p:nvSpPr>
            <p:cNvPr id="718" name="Freeform: Shape 717">
              <a:extLst>
                <a:ext uri="{FF2B5EF4-FFF2-40B4-BE49-F238E27FC236}">
                  <a16:creationId xmlns:a16="http://schemas.microsoft.com/office/drawing/2014/main" id="{FE3D94B6-5A25-42DB-B7D3-BE54297A3B76}"/>
                </a:ext>
              </a:extLst>
            </p:cNvPr>
            <p:cNvSpPr/>
            <p:nvPr/>
          </p:nvSpPr>
          <p:spPr>
            <a:xfrm>
              <a:off x="6781388" y="3079745"/>
              <a:ext cx="30265" cy="66583"/>
            </a:xfrm>
            <a:custGeom>
              <a:avLst/>
              <a:gdLst/>
              <a:ahLst/>
              <a:cxnLst/>
              <a:rect l="0" t="0" r="0" b="0"/>
              <a:pathLst>
                <a:path w="12272" h="27000">
                  <a:moveTo>
                    <a:pt x="4786" y="25405"/>
                  </a:moveTo>
                  <a:lnTo>
                    <a:pt x="1841" y="25405"/>
                  </a:lnTo>
                  <a:lnTo>
                    <a:pt x="1841" y="1841"/>
                  </a:lnTo>
                  <a:lnTo>
                    <a:pt x="4786" y="1841"/>
                  </a:lnTo>
                  <a:cubicBezTo>
                    <a:pt x="8959" y="1841"/>
                    <a:pt x="12641" y="5277"/>
                    <a:pt x="12641" y="9695"/>
                  </a:cubicBezTo>
                  <a:lnTo>
                    <a:pt x="12641" y="17550"/>
                  </a:lnTo>
                  <a:cubicBezTo>
                    <a:pt x="12641" y="21968"/>
                    <a:pt x="9205" y="25405"/>
                    <a:pt x="4786" y="25405"/>
                  </a:cubicBezTo>
                  <a:close/>
                </a:path>
              </a:pathLst>
            </a:custGeom>
            <a:noFill/>
            <a:ln w="12700" cap="rnd">
              <a:solidFill>
                <a:schemeClr val="tx1"/>
              </a:solidFill>
              <a:prstDash val="solid"/>
              <a:round/>
            </a:ln>
          </p:spPr>
          <p:txBody>
            <a:bodyPr/>
            <a:lstStyle/>
            <a:p>
              <a:endParaRPr lang="es-419"/>
            </a:p>
          </p:txBody>
        </p:sp>
        <p:sp>
          <p:nvSpPr>
            <p:cNvPr id="719" name="Freeform: Shape 718">
              <a:extLst>
                <a:ext uri="{FF2B5EF4-FFF2-40B4-BE49-F238E27FC236}">
                  <a16:creationId xmlns:a16="http://schemas.microsoft.com/office/drawing/2014/main" id="{4778A493-EFC8-4A91-BEFD-DD620DD976AD}"/>
                </a:ext>
              </a:extLst>
            </p:cNvPr>
            <p:cNvSpPr/>
            <p:nvPr/>
          </p:nvSpPr>
          <p:spPr>
            <a:xfrm>
              <a:off x="6616747" y="3079745"/>
              <a:ext cx="30265" cy="66583"/>
            </a:xfrm>
            <a:custGeom>
              <a:avLst/>
              <a:gdLst/>
              <a:ahLst/>
              <a:cxnLst/>
              <a:rect l="0" t="0" r="0" b="0"/>
              <a:pathLst>
                <a:path w="12272" h="27000">
                  <a:moveTo>
                    <a:pt x="9695" y="1841"/>
                  </a:moveTo>
                  <a:lnTo>
                    <a:pt x="12641" y="1841"/>
                  </a:lnTo>
                  <a:lnTo>
                    <a:pt x="12641" y="25405"/>
                  </a:lnTo>
                  <a:lnTo>
                    <a:pt x="9695" y="25405"/>
                  </a:lnTo>
                  <a:cubicBezTo>
                    <a:pt x="5523" y="25405"/>
                    <a:pt x="1841" y="21968"/>
                    <a:pt x="1841" y="17550"/>
                  </a:cubicBezTo>
                  <a:lnTo>
                    <a:pt x="1841" y="9695"/>
                  </a:lnTo>
                  <a:cubicBezTo>
                    <a:pt x="1841" y="5277"/>
                    <a:pt x="5277" y="1841"/>
                    <a:pt x="9695" y="1841"/>
                  </a:cubicBezTo>
                  <a:close/>
                </a:path>
              </a:pathLst>
            </a:custGeom>
            <a:noFill/>
            <a:ln w="12700" cap="rnd">
              <a:solidFill>
                <a:schemeClr val="tx1"/>
              </a:solidFill>
              <a:prstDash val="solid"/>
              <a:round/>
            </a:ln>
          </p:spPr>
          <p:txBody>
            <a:bodyPr/>
            <a:lstStyle/>
            <a:p>
              <a:endParaRPr lang="es-419"/>
            </a:p>
          </p:txBody>
        </p:sp>
        <p:sp>
          <p:nvSpPr>
            <p:cNvPr id="720" name="Freeform: Shape 719">
              <a:extLst>
                <a:ext uri="{FF2B5EF4-FFF2-40B4-BE49-F238E27FC236}">
                  <a16:creationId xmlns:a16="http://schemas.microsoft.com/office/drawing/2014/main" id="{8B3F05FB-0357-49C4-A61D-A051DE759422}"/>
                </a:ext>
              </a:extLst>
            </p:cNvPr>
            <p:cNvSpPr/>
            <p:nvPr/>
          </p:nvSpPr>
          <p:spPr>
            <a:xfrm>
              <a:off x="6642776" y="2993792"/>
              <a:ext cx="145271" cy="66583"/>
            </a:xfrm>
            <a:custGeom>
              <a:avLst/>
              <a:gdLst/>
              <a:ahLst/>
              <a:cxnLst/>
              <a:rect l="0" t="0" r="0" b="0"/>
              <a:pathLst>
                <a:path w="58909" h="27000">
                  <a:moveTo>
                    <a:pt x="50441" y="12886"/>
                  </a:moveTo>
                  <a:lnTo>
                    <a:pt x="47005" y="12886"/>
                  </a:lnTo>
                  <a:cubicBezTo>
                    <a:pt x="41114" y="12886"/>
                    <a:pt x="36450" y="8222"/>
                    <a:pt x="36450" y="2332"/>
                  </a:cubicBezTo>
                  <a:lnTo>
                    <a:pt x="36450" y="1841"/>
                  </a:lnTo>
                  <a:lnTo>
                    <a:pt x="23686" y="1841"/>
                  </a:lnTo>
                  <a:lnTo>
                    <a:pt x="23686" y="2332"/>
                  </a:lnTo>
                  <a:cubicBezTo>
                    <a:pt x="23686" y="8222"/>
                    <a:pt x="19023" y="12886"/>
                    <a:pt x="13132" y="12886"/>
                  </a:cubicBezTo>
                  <a:lnTo>
                    <a:pt x="9695" y="12886"/>
                  </a:lnTo>
                  <a:cubicBezTo>
                    <a:pt x="5523" y="12886"/>
                    <a:pt x="1841" y="16322"/>
                    <a:pt x="1841" y="20741"/>
                  </a:cubicBezTo>
                  <a:lnTo>
                    <a:pt x="1841" y="26877"/>
                  </a:lnTo>
                  <a:lnTo>
                    <a:pt x="58050" y="26877"/>
                  </a:lnTo>
                  <a:lnTo>
                    <a:pt x="58050" y="20741"/>
                  </a:lnTo>
                  <a:cubicBezTo>
                    <a:pt x="58050" y="16568"/>
                    <a:pt x="54614" y="12886"/>
                    <a:pt x="50441" y="12886"/>
                  </a:cubicBezTo>
                  <a:close/>
                </a:path>
              </a:pathLst>
            </a:custGeom>
            <a:noFill/>
            <a:ln w="12700" cap="rnd">
              <a:solidFill>
                <a:schemeClr val="tx1"/>
              </a:solidFill>
              <a:prstDash val="solid"/>
              <a:round/>
            </a:ln>
          </p:spPr>
          <p:txBody>
            <a:bodyPr/>
            <a:lstStyle/>
            <a:p>
              <a:endParaRPr lang="es-419"/>
            </a:p>
          </p:txBody>
        </p:sp>
      </p:grpSp>
      <p:grpSp>
        <p:nvGrpSpPr>
          <p:cNvPr id="1120" name="Group 1119">
            <a:extLst>
              <a:ext uri="{FF2B5EF4-FFF2-40B4-BE49-F238E27FC236}">
                <a16:creationId xmlns:a16="http://schemas.microsoft.com/office/drawing/2014/main" id="{CD79E716-479F-4D75-B599-BAB9AFCFB6F4}"/>
              </a:ext>
            </a:extLst>
          </p:cNvPr>
          <p:cNvGrpSpPr/>
          <p:nvPr/>
        </p:nvGrpSpPr>
        <p:grpSpPr>
          <a:xfrm>
            <a:off x="7244440" y="2995003"/>
            <a:ext cx="133165" cy="198539"/>
            <a:chOff x="7244440" y="2995003"/>
            <a:chExt cx="133165" cy="198539"/>
          </a:xfrm>
        </p:grpSpPr>
        <p:sp>
          <p:nvSpPr>
            <p:cNvPr id="721" name="Freeform: Shape 720">
              <a:extLst>
                <a:ext uri="{FF2B5EF4-FFF2-40B4-BE49-F238E27FC236}">
                  <a16:creationId xmlns:a16="http://schemas.microsoft.com/office/drawing/2014/main" id="{E9EFA687-A47B-4726-8695-45370609F7CC}"/>
                </a:ext>
              </a:extLst>
            </p:cNvPr>
            <p:cNvSpPr/>
            <p:nvPr/>
          </p:nvSpPr>
          <p:spPr>
            <a:xfrm>
              <a:off x="7244440" y="2995003"/>
              <a:ext cx="133165" cy="145271"/>
            </a:xfrm>
            <a:custGeom>
              <a:avLst/>
              <a:gdLst/>
              <a:ahLst/>
              <a:cxnLst/>
              <a:rect l="0" t="0" r="0" b="0"/>
              <a:pathLst>
                <a:path w="54000" h="58909">
                  <a:moveTo>
                    <a:pt x="54368" y="28104"/>
                  </a:moveTo>
                  <a:cubicBezTo>
                    <a:pt x="54368" y="13623"/>
                    <a:pt x="42586" y="1841"/>
                    <a:pt x="28105" y="1841"/>
                  </a:cubicBezTo>
                  <a:cubicBezTo>
                    <a:pt x="13623" y="1841"/>
                    <a:pt x="1841" y="13623"/>
                    <a:pt x="1841" y="28104"/>
                  </a:cubicBezTo>
                  <a:cubicBezTo>
                    <a:pt x="1841" y="36205"/>
                    <a:pt x="5523" y="43322"/>
                    <a:pt x="11168" y="48232"/>
                  </a:cubicBezTo>
                  <a:lnTo>
                    <a:pt x="11168" y="48232"/>
                  </a:lnTo>
                  <a:cubicBezTo>
                    <a:pt x="13868" y="50932"/>
                    <a:pt x="14850" y="54859"/>
                    <a:pt x="15095" y="57559"/>
                  </a:cubicBezTo>
                  <a:lnTo>
                    <a:pt x="40623" y="57559"/>
                  </a:lnTo>
                  <a:cubicBezTo>
                    <a:pt x="40868" y="54859"/>
                    <a:pt x="41850" y="50932"/>
                    <a:pt x="44550" y="48232"/>
                  </a:cubicBezTo>
                  <a:lnTo>
                    <a:pt x="44550" y="48232"/>
                  </a:lnTo>
                  <a:cubicBezTo>
                    <a:pt x="50686" y="43322"/>
                    <a:pt x="54368" y="36205"/>
                    <a:pt x="54368" y="28104"/>
                  </a:cubicBezTo>
                  <a:close/>
                </a:path>
              </a:pathLst>
            </a:custGeom>
            <a:noFill/>
            <a:ln w="12700" cap="rnd">
              <a:solidFill>
                <a:schemeClr val="tx1"/>
              </a:solidFill>
              <a:prstDash val="solid"/>
              <a:round/>
            </a:ln>
          </p:spPr>
          <p:txBody>
            <a:bodyPr/>
            <a:lstStyle/>
            <a:p>
              <a:endParaRPr lang="es-419"/>
            </a:p>
          </p:txBody>
        </p:sp>
        <p:sp>
          <p:nvSpPr>
            <p:cNvPr id="722" name="Freeform: Shape 721">
              <a:extLst>
                <a:ext uri="{FF2B5EF4-FFF2-40B4-BE49-F238E27FC236}">
                  <a16:creationId xmlns:a16="http://schemas.microsoft.com/office/drawing/2014/main" id="{3D87C468-7CC9-4414-BC87-A878FFAF2E3F}"/>
                </a:ext>
              </a:extLst>
            </p:cNvPr>
            <p:cNvSpPr/>
            <p:nvPr/>
          </p:nvSpPr>
          <p:spPr>
            <a:xfrm>
              <a:off x="7277731" y="3150564"/>
              <a:ext cx="66583" cy="6054"/>
            </a:xfrm>
            <a:custGeom>
              <a:avLst/>
              <a:gdLst/>
              <a:ahLst/>
              <a:cxnLst/>
              <a:rect l="0" t="0" r="0" b="0"/>
              <a:pathLst>
                <a:path w="27000" h="2454">
                  <a:moveTo>
                    <a:pt x="1841" y="1841"/>
                  </a:moveTo>
                  <a:lnTo>
                    <a:pt x="27368" y="1841"/>
                  </a:lnTo>
                </a:path>
              </a:pathLst>
            </a:custGeom>
            <a:ln w="12700" cap="rnd">
              <a:solidFill>
                <a:schemeClr val="tx1"/>
              </a:solidFill>
              <a:prstDash val="solid"/>
              <a:round/>
            </a:ln>
          </p:spPr>
          <p:txBody>
            <a:bodyPr/>
            <a:lstStyle/>
            <a:p>
              <a:endParaRPr lang="es-419"/>
            </a:p>
          </p:txBody>
        </p:sp>
        <p:sp>
          <p:nvSpPr>
            <p:cNvPr id="723" name="Freeform: Shape 722">
              <a:extLst>
                <a:ext uri="{FF2B5EF4-FFF2-40B4-BE49-F238E27FC236}">
                  <a16:creationId xmlns:a16="http://schemas.microsoft.com/office/drawing/2014/main" id="{73BA2B34-8D57-4C50-B8F2-EE7952F7EFE1}"/>
                </a:ext>
              </a:extLst>
            </p:cNvPr>
            <p:cNvSpPr/>
            <p:nvPr/>
          </p:nvSpPr>
          <p:spPr>
            <a:xfrm>
              <a:off x="7277731" y="3168724"/>
              <a:ext cx="66583" cy="6054"/>
            </a:xfrm>
            <a:custGeom>
              <a:avLst/>
              <a:gdLst/>
              <a:ahLst/>
              <a:cxnLst/>
              <a:rect l="0" t="0" r="0" b="0"/>
              <a:pathLst>
                <a:path w="27000" h="2454">
                  <a:moveTo>
                    <a:pt x="1841" y="1841"/>
                  </a:moveTo>
                  <a:lnTo>
                    <a:pt x="27368" y="1841"/>
                  </a:lnTo>
                </a:path>
              </a:pathLst>
            </a:custGeom>
            <a:ln w="12700" cap="rnd">
              <a:solidFill>
                <a:schemeClr val="tx1"/>
              </a:solidFill>
              <a:prstDash val="solid"/>
              <a:round/>
            </a:ln>
          </p:spPr>
          <p:txBody>
            <a:bodyPr/>
            <a:lstStyle/>
            <a:p>
              <a:endParaRPr lang="es-419"/>
            </a:p>
          </p:txBody>
        </p:sp>
        <p:sp>
          <p:nvSpPr>
            <p:cNvPr id="724" name="Freeform: Shape 723">
              <a:extLst>
                <a:ext uri="{FF2B5EF4-FFF2-40B4-BE49-F238E27FC236}">
                  <a16:creationId xmlns:a16="http://schemas.microsoft.com/office/drawing/2014/main" id="{E2754F13-7B6D-42B9-B302-B296F516A901}"/>
                </a:ext>
              </a:extLst>
            </p:cNvPr>
            <p:cNvSpPr/>
            <p:nvPr/>
          </p:nvSpPr>
          <p:spPr>
            <a:xfrm>
              <a:off x="7295889" y="3187488"/>
              <a:ext cx="30265" cy="6054"/>
            </a:xfrm>
            <a:custGeom>
              <a:avLst/>
              <a:gdLst/>
              <a:ahLst/>
              <a:cxnLst/>
              <a:rect l="0" t="0" r="0" b="0"/>
              <a:pathLst>
                <a:path w="12272" h="2454">
                  <a:moveTo>
                    <a:pt x="1841" y="1841"/>
                  </a:moveTo>
                  <a:lnTo>
                    <a:pt x="12641" y="1841"/>
                  </a:lnTo>
                </a:path>
              </a:pathLst>
            </a:custGeom>
            <a:ln w="12700" cap="rnd">
              <a:solidFill>
                <a:schemeClr val="tx1"/>
              </a:solidFill>
              <a:prstDash val="solid"/>
              <a:round/>
            </a:ln>
          </p:spPr>
          <p:txBody>
            <a:bodyPr/>
            <a:lstStyle/>
            <a:p>
              <a:endParaRPr lang="es-419"/>
            </a:p>
          </p:txBody>
        </p:sp>
      </p:grpSp>
      <p:grpSp>
        <p:nvGrpSpPr>
          <p:cNvPr id="1122" name="Group 1121">
            <a:extLst>
              <a:ext uri="{FF2B5EF4-FFF2-40B4-BE49-F238E27FC236}">
                <a16:creationId xmlns:a16="http://schemas.microsoft.com/office/drawing/2014/main" id="{D4E32FC6-0A46-4C0D-AB4E-54931F76CD4C}"/>
              </a:ext>
            </a:extLst>
          </p:cNvPr>
          <p:cNvGrpSpPr/>
          <p:nvPr/>
        </p:nvGrpSpPr>
        <p:grpSpPr>
          <a:xfrm>
            <a:off x="8441715" y="2994399"/>
            <a:ext cx="127111" cy="199747"/>
            <a:chOff x="8441715" y="2994399"/>
            <a:chExt cx="127111" cy="199747"/>
          </a:xfrm>
        </p:grpSpPr>
        <p:sp>
          <p:nvSpPr>
            <p:cNvPr id="725" name="Freeform: Shape 724">
              <a:extLst>
                <a:ext uri="{FF2B5EF4-FFF2-40B4-BE49-F238E27FC236}">
                  <a16:creationId xmlns:a16="http://schemas.microsoft.com/office/drawing/2014/main" id="{DB38C3DE-2CC7-4922-B536-93A8DD5A2C1A}"/>
                </a:ext>
              </a:extLst>
            </p:cNvPr>
            <p:cNvSpPr/>
            <p:nvPr/>
          </p:nvSpPr>
          <p:spPr>
            <a:xfrm>
              <a:off x="8441715" y="3018610"/>
              <a:ext cx="127111" cy="175536"/>
            </a:xfrm>
            <a:custGeom>
              <a:avLst/>
              <a:gdLst/>
              <a:ahLst/>
              <a:cxnLst/>
              <a:rect l="0" t="0" r="0" b="0"/>
              <a:pathLst>
                <a:path w="51545" h="71181">
                  <a:moveTo>
                    <a:pt x="50932" y="65659"/>
                  </a:moveTo>
                  <a:cubicBezTo>
                    <a:pt x="50932" y="68359"/>
                    <a:pt x="48723" y="70568"/>
                    <a:pt x="46023" y="70568"/>
                  </a:cubicBezTo>
                  <a:lnTo>
                    <a:pt x="6750" y="70568"/>
                  </a:lnTo>
                  <a:cubicBezTo>
                    <a:pt x="4050" y="70568"/>
                    <a:pt x="1841" y="68359"/>
                    <a:pt x="1841" y="65659"/>
                  </a:cubicBezTo>
                  <a:lnTo>
                    <a:pt x="1841" y="6750"/>
                  </a:lnTo>
                  <a:cubicBezTo>
                    <a:pt x="1841" y="4050"/>
                    <a:pt x="4050" y="1841"/>
                    <a:pt x="6750" y="1841"/>
                  </a:cubicBezTo>
                  <a:lnTo>
                    <a:pt x="46023" y="1841"/>
                  </a:lnTo>
                  <a:cubicBezTo>
                    <a:pt x="48723" y="1841"/>
                    <a:pt x="50932" y="4050"/>
                    <a:pt x="50932" y="6750"/>
                  </a:cubicBezTo>
                  <a:lnTo>
                    <a:pt x="50932" y="65659"/>
                  </a:lnTo>
                  <a:close/>
                </a:path>
              </a:pathLst>
            </a:custGeom>
            <a:noFill/>
            <a:ln w="12700" cap="rnd">
              <a:solidFill>
                <a:schemeClr val="tx1"/>
              </a:solidFill>
              <a:prstDash val="solid"/>
              <a:round/>
            </a:ln>
          </p:spPr>
          <p:txBody>
            <a:bodyPr/>
            <a:lstStyle/>
            <a:p>
              <a:endParaRPr lang="es-419"/>
            </a:p>
          </p:txBody>
        </p:sp>
        <p:sp>
          <p:nvSpPr>
            <p:cNvPr id="726" name="Freeform: Shape 725">
              <a:extLst>
                <a:ext uri="{FF2B5EF4-FFF2-40B4-BE49-F238E27FC236}">
                  <a16:creationId xmlns:a16="http://schemas.microsoft.com/office/drawing/2014/main" id="{EC16355C-3076-434F-A099-862BBE34F5AD}"/>
                </a:ext>
              </a:extLst>
            </p:cNvPr>
            <p:cNvSpPr/>
            <p:nvPr/>
          </p:nvSpPr>
          <p:spPr>
            <a:xfrm>
              <a:off x="8482875" y="2994399"/>
              <a:ext cx="48423" cy="30265"/>
            </a:xfrm>
            <a:custGeom>
              <a:avLst/>
              <a:gdLst/>
              <a:ahLst/>
              <a:cxnLst/>
              <a:rect l="0" t="0" r="0" b="0"/>
              <a:pathLst>
                <a:path w="19636" h="12272">
                  <a:moveTo>
                    <a:pt x="1841" y="1841"/>
                  </a:moveTo>
                  <a:lnTo>
                    <a:pt x="17795" y="1841"/>
                  </a:lnTo>
                  <a:lnTo>
                    <a:pt x="17795" y="11659"/>
                  </a:lnTo>
                  <a:lnTo>
                    <a:pt x="1841" y="11659"/>
                  </a:lnTo>
                  <a:close/>
                </a:path>
              </a:pathLst>
            </a:custGeom>
            <a:noFill/>
            <a:ln w="12700" cap="rnd">
              <a:solidFill>
                <a:schemeClr val="tx1"/>
              </a:solidFill>
              <a:prstDash val="solid"/>
              <a:round/>
            </a:ln>
          </p:spPr>
          <p:txBody>
            <a:bodyPr/>
            <a:lstStyle/>
            <a:p>
              <a:endParaRPr lang="es-419"/>
            </a:p>
          </p:txBody>
        </p:sp>
        <p:sp>
          <p:nvSpPr>
            <p:cNvPr id="727" name="Freeform: Shape 726">
              <a:extLst>
                <a:ext uri="{FF2B5EF4-FFF2-40B4-BE49-F238E27FC236}">
                  <a16:creationId xmlns:a16="http://schemas.microsoft.com/office/drawing/2014/main" id="{7626D901-D6A2-49EF-AD5B-45129E3E6672}"/>
                </a:ext>
              </a:extLst>
            </p:cNvPr>
            <p:cNvSpPr/>
            <p:nvPr/>
          </p:nvSpPr>
          <p:spPr>
            <a:xfrm>
              <a:off x="8465926" y="3163277"/>
              <a:ext cx="78688" cy="6054"/>
            </a:xfrm>
            <a:custGeom>
              <a:avLst/>
              <a:gdLst/>
              <a:ahLst/>
              <a:cxnLst/>
              <a:rect l="0" t="0" r="0" b="0"/>
              <a:pathLst>
                <a:path w="31909" h="2454">
                  <a:moveTo>
                    <a:pt x="1841" y="1841"/>
                  </a:moveTo>
                  <a:lnTo>
                    <a:pt x="31295" y="1841"/>
                  </a:lnTo>
                </a:path>
              </a:pathLst>
            </a:custGeom>
            <a:ln w="12700" cap="rnd">
              <a:solidFill>
                <a:schemeClr val="tx1"/>
              </a:solidFill>
              <a:prstDash val="solid"/>
              <a:round/>
            </a:ln>
          </p:spPr>
          <p:txBody>
            <a:bodyPr/>
            <a:lstStyle/>
            <a:p>
              <a:endParaRPr lang="es-419"/>
            </a:p>
          </p:txBody>
        </p:sp>
        <p:sp>
          <p:nvSpPr>
            <p:cNvPr id="728" name="Freeform: Shape 727">
              <a:extLst>
                <a:ext uri="{FF2B5EF4-FFF2-40B4-BE49-F238E27FC236}">
                  <a16:creationId xmlns:a16="http://schemas.microsoft.com/office/drawing/2014/main" id="{A0BBC69C-DCFC-4FB7-A2F6-059E6A698EEB}"/>
                </a:ext>
              </a:extLst>
            </p:cNvPr>
            <p:cNvSpPr/>
            <p:nvPr/>
          </p:nvSpPr>
          <p:spPr>
            <a:xfrm>
              <a:off x="8465926" y="3133011"/>
              <a:ext cx="78688" cy="6054"/>
            </a:xfrm>
            <a:custGeom>
              <a:avLst/>
              <a:gdLst/>
              <a:ahLst/>
              <a:cxnLst/>
              <a:rect l="0" t="0" r="0" b="0"/>
              <a:pathLst>
                <a:path w="31909" h="2454">
                  <a:moveTo>
                    <a:pt x="1841" y="1841"/>
                  </a:moveTo>
                  <a:lnTo>
                    <a:pt x="31295" y="1841"/>
                  </a:lnTo>
                </a:path>
              </a:pathLst>
            </a:custGeom>
            <a:ln w="12700" cap="rnd">
              <a:solidFill>
                <a:schemeClr val="tx1"/>
              </a:solidFill>
              <a:prstDash val="solid"/>
              <a:round/>
            </a:ln>
          </p:spPr>
          <p:txBody>
            <a:bodyPr/>
            <a:lstStyle/>
            <a:p>
              <a:endParaRPr lang="es-419"/>
            </a:p>
          </p:txBody>
        </p:sp>
        <p:sp>
          <p:nvSpPr>
            <p:cNvPr id="729" name="Freeform: Shape 728">
              <a:extLst>
                <a:ext uri="{FF2B5EF4-FFF2-40B4-BE49-F238E27FC236}">
                  <a16:creationId xmlns:a16="http://schemas.microsoft.com/office/drawing/2014/main" id="{8259D2CF-8F4C-46D9-99C0-583B81FC6EE1}"/>
                </a:ext>
              </a:extLst>
            </p:cNvPr>
            <p:cNvSpPr/>
            <p:nvPr/>
          </p:nvSpPr>
          <p:spPr>
            <a:xfrm>
              <a:off x="8465926" y="3102746"/>
              <a:ext cx="78688" cy="6054"/>
            </a:xfrm>
            <a:custGeom>
              <a:avLst/>
              <a:gdLst/>
              <a:ahLst/>
              <a:cxnLst/>
              <a:rect l="0" t="0" r="0" b="0"/>
              <a:pathLst>
                <a:path w="31909" h="2454">
                  <a:moveTo>
                    <a:pt x="1841" y="1841"/>
                  </a:moveTo>
                  <a:lnTo>
                    <a:pt x="31295" y="1841"/>
                  </a:lnTo>
                </a:path>
              </a:pathLst>
            </a:custGeom>
            <a:ln w="12700" cap="rnd">
              <a:solidFill>
                <a:schemeClr val="tx1"/>
              </a:solidFill>
              <a:prstDash val="solid"/>
              <a:round/>
            </a:ln>
          </p:spPr>
          <p:txBody>
            <a:bodyPr/>
            <a:lstStyle/>
            <a:p>
              <a:endParaRPr lang="es-419"/>
            </a:p>
          </p:txBody>
        </p:sp>
        <p:sp>
          <p:nvSpPr>
            <p:cNvPr id="730" name="Freeform: Shape 729">
              <a:extLst>
                <a:ext uri="{FF2B5EF4-FFF2-40B4-BE49-F238E27FC236}">
                  <a16:creationId xmlns:a16="http://schemas.microsoft.com/office/drawing/2014/main" id="{BECE741A-3C1C-4286-8755-018AD6E674B4}"/>
                </a:ext>
              </a:extLst>
            </p:cNvPr>
            <p:cNvSpPr/>
            <p:nvPr/>
          </p:nvSpPr>
          <p:spPr>
            <a:xfrm>
              <a:off x="8465926" y="3072480"/>
              <a:ext cx="78688" cy="6054"/>
            </a:xfrm>
            <a:custGeom>
              <a:avLst/>
              <a:gdLst/>
              <a:ahLst/>
              <a:cxnLst/>
              <a:rect l="0" t="0" r="0" b="0"/>
              <a:pathLst>
                <a:path w="31909" h="2454">
                  <a:moveTo>
                    <a:pt x="1841" y="1841"/>
                  </a:moveTo>
                  <a:lnTo>
                    <a:pt x="31295" y="1841"/>
                  </a:lnTo>
                </a:path>
              </a:pathLst>
            </a:custGeom>
            <a:ln w="12700" cap="rnd">
              <a:solidFill>
                <a:schemeClr val="tx1"/>
              </a:solidFill>
              <a:prstDash val="solid"/>
              <a:round/>
            </a:ln>
          </p:spPr>
          <p:txBody>
            <a:bodyPr/>
            <a:lstStyle/>
            <a:p>
              <a:endParaRPr lang="es-419"/>
            </a:p>
          </p:txBody>
        </p:sp>
        <p:sp>
          <p:nvSpPr>
            <p:cNvPr id="731" name="Freeform: Shape 730">
              <a:extLst>
                <a:ext uri="{FF2B5EF4-FFF2-40B4-BE49-F238E27FC236}">
                  <a16:creationId xmlns:a16="http://schemas.microsoft.com/office/drawing/2014/main" id="{2AC4F164-E697-417D-B37C-A463C155DDD6}"/>
                </a:ext>
              </a:extLst>
            </p:cNvPr>
            <p:cNvSpPr/>
            <p:nvPr/>
          </p:nvSpPr>
          <p:spPr>
            <a:xfrm>
              <a:off x="8465926" y="3042822"/>
              <a:ext cx="78688" cy="6054"/>
            </a:xfrm>
            <a:custGeom>
              <a:avLst/>
              <a:gdLst/>
              <a:ahLst/>
              <a:cxnLst/>
              <a:rect l="0" t="0" r="0" b="0"/>
              <a:pathLst>
                <a:path w="31909" h="2454">
                  <a:moveTo>
                    <a:pt x="1841" y="1841"/>
                  </a:moveTo>
                  <a:lnTo>
                    <a:pt x="31295" y="1841"/>
                  </a:lnTo>
                </a:path>
              </a:pathLst>
            </a:custGeom>
            <a:ln w="12700" cap="rnd">
              <a:solidFill>
                <a:schemeClr val="tx1"/>
              </a:solidFill>
              <a:prstDash val="solid"/>
              <a:round/>
            </a:ln>
          </p:spPr>
          <p:txBody>
            <a:bodyPr/>
            <a:lstStyle/>
            <a:p>
              <a:endParaRPr lang="es-419"/>
            </a:p>
          </p:txBody>
        </p:sp>
      </p:grpSp>
      <p:grpSp>
        <p:nvGrpSpPr>
          <p:cNvPr id="1123" name="Group 1122">
            <a:extLst>
              <a:ext uri="{FF2B5EF4-FFF2-40B4-BE49-F238E27FC236}">
                <a16:creationId xmlns:a16="http://schemas.microsoft.com/office/drawing/2014/main" id="{F5628CAB-C985-4D60-AEEC-9D26F87BF37A}"/>
              </a:ext>
            </a:extLst>
          </p:cNvPr>
          <p:cNvGrpSpPr/>
          <p:nvPr/>
        </p:nvGrpSpPr>
        <p:grpSpPr>
          <a:xfrm>
            <a:off x="9038536" y="2994399"/>
            <a:ext cx="127111" cy="199747"/>
            <a:chOff x="9038536" y="2994399"/>
            <a:chExt cx="127111" cy="199747"/>
          </a:xfrm>
        </p:grpSpPr>
        <p:sp>
          <p:nvSpPr>
            <p:cNvPr id="732" name="Freeform: Shape 731">
              <a:extLst>
                <a:ext uri="{FF2B5EF4-FFF2-40B4-BE49-F238E27FC236}">
                  <a16:creationId xmlns:a16="http://schemas.microsoft.com/office/drawing/2014/main" id="{74516B9E-A24C-444A-81A0-67D8DBD6F2F0}"/>
                </a:ext>
              </a:extLst>
            </p:cNvPr>
            <p:cNvSpPr/>
            <p:nvPr/>
          </p:nvSpPr>
          <p:spPr>
            <a:xfrm>
              <a:off x="9038536" y="3018610"/>
              <a:ext cx="127111" cy="175536"/>
            </a:xfrm>
            <a:custGeom>
              <a:avLst/>
              <a:gdLst/>
              <a:ahLst/>
              <a:cxnLst/>
              <a:rect l="0" t="0" r="0" b="0"/>
              <a:pathLst>
                <a:path w="51545" h="71181">
                  <a:moveTo>
                    <a:pt x="50932" y="65659"/>
                  </a:moveTo>
                  <a:cubicBezTo>
                    <a:pt x="50932" y="68359"/>
                    <a:pt x="48723" y="70568"/>
                    <a:pt x="46023" y="70568"/>
                  </a:cubicBezTo>
                  <a:lnTo>
                    <a:pt x="6750" y="70568"/>
                  </a:lnTo>
                  <a:cubicBezTo>
                    <a:pt x="4050" y="70568"/>
                    <a:pt x="1841" y="68359"/>
                    <a:pt x="1841" y="65659"/>
                  </a:cubicBezTo>
                  <a:lnTo>
                    <a:pt x="1841" y="6750"/>
                  </a:lnTo>
                  <a:cubicBezTo>
                    <a:pt x="1841" y="4050"/>
                    <a:pt x="4050" y="1841"/>
                    <a:pt x="6750" y="1841"/>
                  </a:cubicBezTo>
                  <a:lnTo>
                    <a:pt x="46023" y="1841"/>
                  </a:lnTo>
                  <a:cubicBezTo>
                    <a:pt x="48723" y="1841"/>
                    <a:pt x="50932" y="4050"/>
                    <a:pt x="50932" y="6750"/>
                  </a:cubicBezTo>
                  <a:lnTo>
                    <a:pt x="50932" y="65659"/>
                  </a:lnTo>
                  <a:close/>
                </a:path>
              </a:pathLst>
            </a:custGeom>
            <a:noFill/>
            <a:ln w="12700" cap="rnd">
              <a:solidFill>
                <a:schemeClr val="tx1"/>
              </a:solidFill>
              <a:prstDash val="solid"/>
              <a:round/>
            </a:ln>
          </p:spPr>
          <p:txBody>
            <a:bodyPr/>
            <a:lstStyle/>
            <a:p>
              <a:endParaRPr lang="es-419"/>
            </a:p>
          </p:txBody>
        </p:sp>
        <p:sp>
          <p:nvSpPr>
            <p:cNvPr id="733" name="Freeform: Shape 732">
              <a:extLst>
                <a:ext uri="{FF2B5EF4-FFF2-40B4-BE49-F238E27FC236}">
                  <a16:creationId xmlns:a16="http://schemas.microsoft.com/office/drawing/2014/main" id="{CF2A454C-A664-4134-A174-35EF6CEBC935}"/>
                </a:ext>
              </a:extLst>
            </p:cNvPr>
            <p:cNvSpPr/>
            <p:nvPr/>
          </p:nvSpPr>
          <p:spPr>
            <a:xfrm>
              <a:off x="9079092" y="2994399"/>
              <a:ext cx="48423" cy="30265"/>
            </a:xfrm>
            <a:custGeom>
              <a:avLst/>
              <a:gdLst/>
              <a:ahLst/>
              <a:cxnLst/>
              <a:rect l="0" t="0" r="0" b="0"/>
              <a:pathLst>
                <a:path w="19636" h="12272">
                  <a:moveTo>
                    <a:pt x="1841" y="1841"/>
                  </a:moveTo>
                  <a:lnTo>
                    <a:pt x="17795" y="1841"/>
                  </a:lnTo>
                  <a:lnTo>
                    <a:pt x="17795" y="11659"/>
                  </a:lnTo>
                  <a:lnTo>
                    <a:pt x="1841" y="11659"/>
                  </a:lnTo>
                  <a:close/>
                </a:path>
              </a:pathLst>
            </a:custGeom>
            <a:noFill/>
            <a:ln w="12700" cap="rnd">
              <a:solidFill>
                <a:schemeClr val="tx1"/>
              </a:solidFill>
              <a:prstDash val="solid"/>
              <a:round/>
            </a:ln>
          </p:spPr>
          <p:txBody>
            <a:bodyPr/>
            <a:lstStyle/>
            <a:p>
              <a:endParaRPr lang="es-419"/>
            </a:p>
          </p:txBody>
        </p:sp>
        <p:sp>
          <p:nvSpPr>
            <p:cNvPr id="734" name="Freeform: Shape 733">
              <a:extLst>
                <a:ext uri="{FF2B5EF4-FFF2-40B4-BE49-F238E27FC236}">
                  <a16:creationId xmlns:a16="http://schemas.microsoft.com/office/drawing/2014/main" id="{F00F44FB-AD51-4634-B692-A7AC9695E162}"/>
                </a:ext>
              </a:extLst>
            </p:cNvPr>
            <p:cNvSpPr/>
            <p:nvPr/>
          </p:nvSpPr>
          <p:spPr>
            <a:xfrm>
              <a:off x="9062747" y="3163277"/>
              <a:ext cx="78688" cy="6054"/>
            </a:xfrm>
            <a:custGeom>
              <a:avLst/>
              <a:gdLst/>
              <a:ahLst/>
              <a:cxnLst/>
              <a:rect l="0" t="0" r="0" b="0"/>
              <a:pathLst>
                <a:path w="31909" h="2454">
                  <a:moveTo>
                    <a:pt x="1841" y="1841"/>
                  </a:moveTo>
                  <a:lnTo>
                    <a:pt x="31295" y="1841"/>
                  </a:lnTo>
                </a:path>
              </a:pathLst>
            </a:custGeom>
            <a:ln w="12700" cap="rnd">
              <a:solidFill>
                <a:schemeClr val="tx1"/>
              </a:solidFill>
              <a:prstDash val="solid"/>
              <a:round/>
            </a:ln>
          </p:spPr>
          <p:txBody>
            <a:bodyPr/>
            <a:lstStyle/>
            <a:p>
              <a:endParaRPr lang="es-419"/>
            </a:p>
          </p:txBody>
        </p:sp>
        <p:sp>
          <p:nvSpPr>
            <p:cNvPr id="735" name="Freeform: Shape 734">
              <a:extLst>
                <a:ext uri="{FF2B5EF4-FFF2-40B4-BE49-F238E27FC236}">
                  <a16:creationId xmlns:a16="http://schemas.microsoft.com/office/drawing/2014/main" id="{AB9F74B8-4F4B-45E0-BDB4-A455FE6EB4E3}"/>
                </a:ext>
              </a:extLst>
            </p:cNvPr>
            <p:cNvSpPr/>
            <p:nvPr/>
          </p:nvSpPr>
          <p:spPr>
            <a:xfrm>
              <a:off x="9062747" y="3133011"/>
              <a:ext cx="78688" cy="6054"/>
            </a:xfrm>
            <a:custGeom>
              <a:avLst/>
              <a:gdLst/>
              <a:ahLst/>
              <a:cxnLst/>
              <a:rect l="0" t="0" r="0" b="0"/>
              <a:pathLst>
                <a:path w="31909" h="2454">
                  <a:moveTo>
                    <a:pt x="1841" y="1841"/>
                  </a:moveTo>
                  <a:lnTo>
                    <a:pt x="31295" y="1841"/>
                  </a:lnTo>
                </a:path>
              </a:pathLst>
            </a:custGeom>
            <a:ln w="12700" cap="rnd">
              <a:solidFill>
                <a:schemeClr val="tx1"/>
              </a:solidFill>
              <a:prstDash val="solid"/>
              <a:round/>
            </a:ln>
          </p:spPr>
          <p:txBody>
            <a:bodyPr/>
            <a:lstStyle/>
            <a:p>
              <a:endParaRPr lang="es-419"/>
            </a:p>
          </p:txBody>
        </p:sp>
        <p:sp>
          <p:nvSpPr>
            <p:cNvPr id="736" name="Freeform: Shape 735">
              <a:extLst>
                <a:ext uri="{FF2B5EF4-FFF2-40B4-BE49-F238E27FC236}">
                  <a16:creationId xmlns:a16="http://schemas.microsoft.com/office/drawing/2014/main" id="{AAC7F2DA-678A-4FB4-90D9-FEEA88E6F7AA}"/>
                </a:ext>
              </a:extLst>
            </p:cNvPr>
            <p:cNvSpPr/>
            <p:nvPr/>
          </p:nvSpPr>
          <p:spPr>
            <a:xfrm>
              <a:off x="9062747" y="3102746"/>
              <a:ext cx="78688" cy="6054"/>
            </a:xfrm>
            <a:custGeom>
              <a:avLst/>
              <a:gdLst/>
              <a:ahLst/>
              <a:cxnLst/>
              <a:rect l="0" t="0" r="0" b="0"/>
              <a:pathLst>
                <a:path w="31909" h="2454">
                  <a:moveTo>
                    <a:pt x="1841" y="1841"/>
                  </a:moveTo>
                  <a:lnTo>
                    <a:pt x="31295" y="1841"/>
                  </a:lnTo>
                </a:path>
              </a:pathLst>
            </a:custGeom>
            <a:ln w="12700" cap="rnd">
              <a:solidFill>
                <a:schemeClr val="tx1"/>
              </a:solidFill>
              <a:prstDash val="solid"/>
              <a:round/>
            </a:ln>
          </p:spPr>
          <p:txBody>
            <a:bodyPr/>
            <a:lstStyle/>
            <a:p>
              <a:endParaRPr lang="es-419"/>
            </a:p>
          </p:txBody>
        </p:sp>
        <p:sp>
          <p:nvSpPr>
            <p:cNvPr id="737" name="Freeform: Shape 736">
              <a:extLst>
                <a:ext uri="{FF2B5EF4-FFF2-40B4-BE49-F238E27FC236}">
                  <a16:creationId xmlns:a16="http://schemas.microsoft.com/office/drawing/2014/main" id="{C034A2ED-B0A7-4A78-A518-956EA9217B1D}"/>
                </a:ext>
              </a:extLst>
            </p:cNvPr>
            <p:cNvSpPr/>
            <p:nvPr/>
          </p:nvSpPr>
          <p:spPr>
            <a:xfrm>
              <a:off x="9062747" y="3072480"/>
              <a:ext cx="78688" cy="6054"/>
            </a:xfrm>
            <a:custGeom>
              <a:avLst/>
              <a:gdLst/>
              <a:ahLst/>
              <a:cxnLst/>
              <a:rect l="0" t="0" r="0" b="0"/>
              <a:pathLst>
                <a:path w="31909" h="2454">
                  <a:moveTo>
                    <a:pt x="1841" y="1841"/>
                  </a:moveTo>
                  <a:lnTo>
                    <a:pt x="31295" y="1841"/>
                  </a:lnTo>
                </a:path>
              </a:pathLst>
            </a:custGeom>
            <a:ln w="12700" cap="rnd">
              <a:solidFill>
                <a:schemeClr val="tx1"/>
              </a:solidFill>
              <a:prstDash val="solid"/>
              <a:round/>
            </a:ln>
          </p:spPr>
          <p:txBody>
            <a:bodyPr/>
            <a:lstStyle/>
            <a:p>
              <a:endParaRPr lang="es-419"/>
            </a:p>
          </p:txBody>
        </p:sp>
      </p:grpSp>
      <p:grpSp>
        <p:nvGrpSpPr>
          <p:cNvPr id="1124" name="Group 1123">
            <a:extLst>
              <a:ext uri="{FF2B5EF4-FFF2-40B4-BE49-F238E27FC236}">
                <a16:creationId xmlns:a16="http://schemas.microsoft.com/office/drawing/2014/main" id="{BEDB4D6D-5E7F-4C8B-AE61-EEF3524CF0D9}"/>
              </a:ext>
            </a:extLst>
          </p:cNvPr>
          <p:cNvGrpSpPr/>
          <p:nvPr/>
        </p:nvGrpSpPr>
        <p:grpSpPr>
          <a:xfrm>
            <a:off x="9635357" y="2994399"/>
            <a:ext cx="127111" cy="199747"/>
            <a:chOff x="9635357" y="2994399"/>
            <a:chExt cx="127111" cy="199747"/>
          </a:xfrm>
        </p:grpSpPr>
        <p:sp>
          <p:nvSpPr>
            <p:cNvPr id="738" name="Freeform: Shape 737">
              <a:extLst>
                <a:ext uri="{FF2B5EF4-FFF2-40B4-BE49-F238E27FC236}">
                  <a16:creationId xmlns:a16="http://schemas.microsoft.com/office/drawing/2014/main" id="{0A2205AA-E9E2-464D-A358-D867E9721EAF}"/>
                </a:ext>
              </a:extLst>
            </p:cNvPr>
            <p:cNvSpPr/>
            <p:nvPr/>
          </p:nvSpPr>
          <p:spPr>
            <a:xfrm>
              <a:off x="9635357" y="3018610"/>
              <a:ext cx="127111" cy="175536"/>
            </a:xfrm>
            <a:custGeom>
              <a:avLst/>
              <a:gdLst/>
              <a:ahLst/>
              <a:cxnLst/>
              <a:rect l="0" t="0" r="0" b="0"/>
              <a:pathLst>
                <a:path w="51545" h="71181">
                  <a:moveTo>
                    <a:pt x="50932" y="65659"/>
                  </a:moveTo>
                  <a:cubicBezTo>
                    <a:pt x="50932" y="68359"/>
                    <a:pt x="48723" y="70568"/>
                    <a:pt x="46023" y="70568"/>
                  </a:cubicBezTo>
                  <a:lnTo>
                    <a:pt x="6750" y="70568"/>
                  </a:lnTo>
                  <a:cubicBezTo>
                    <a:pt x="4050" y="70568"/>
                    <a:pt x="1841" y="68359"/>
                    <a:pt x="1841" y="65659"/>
                  </a:cubicBezTo>
                  <a:lnTo>
                    <a:pt x="1841" y="6750"/>
                  </a:lnTo>
                  <a:cubicBezTo>
                    <a:pt x="1841" y="4050"/>
                    <a:pt x="4050" y="1841"/>
                    <a:pt x="6750" y="1841"/>
                  </a:cubicBezTo>
                  <a:lnTo>
                    <a:pt x="46023" y="1841"/>
                  </a:lnTo>
                  <a:cubicBezTo>
                    <a:pt x="48723" y="1841"/>
                    <a:pt x="50932" y="4050"/>
                    <a:pt x="50932" y="6750"/>
                  </a:cubicBezTo>
                  <a:lnTo>
                    <a:pt x="50932" y="65659"/>
                  </a:lnTo>
                  <a:close/>
                </a:path>
              </a:pathLst>
            </a:custGeom>
            <a:noFill/>
            <a:ln w="12700" cap="rnd">
              <a:solidFill>
                <a:schemeClr val="tx1"/>
              </a:solidFill>
              <a:prstDash val="solid"/>
              <a:round/>
            </a:ln>
          </p:spPr>
          <p:txBody>
            <a:bodyPr/>
            <a:lstStyle/>
            <a:p>
              <a:endParaRPr lang="es-419"/>
            </a:p>
          </p:txBody>
        </p:sp>
        <p:sp>
          <p:nvSpPr>
            <p:cNvPr id="739" name="Freeform: Shape 738">
              <a:extLst>
                <a:ext uri="{FF2B5EF4-FFF2-40B4-BE49-F238E27FC236}">
                  <a16:creationId xmlns:a16="http://schemas.microsoft.com/office/drawing/2014/main" id="{799BF972-51A7-4976-A38A-3AE0E29090A0}"/>
                </a:ext>
              </a:extLst>
            </p:cNvPr>
            <p:cNvSpPr/>
            <p:nvPr/>
          </p:nvSpPr>
          <p:spPr>
            <a:xfrm>
              <a:off x="9675913" y="2994399"/>
              <a:ext cx="48423" cy="30265"/>
            </a:xfrm>
            <a:custGeom>
              <a:avLst/>
              <a:gdLst/>
              <a:ahLst/>
              <a:cxnLst/>
              <a:rect l="0" t="0" r="0" b="0"/>
              <a:pathLst>
                <a:path w="19636" h="12272">
                  <a:moveTo>
                    <a:pt x="1841" y="1841"/>
                  </a:moveTo>
                  <a:lnTo>
                    <a:pt x="17795" y="1841"/>
                  </a:lnTo>
                  <a:lnTo>
                    <a:pt x="17795" y="11659"/>
                  </a:lnTo>
                  <a:lnTo>
                    <a:pt x="1841" y="11659"/>
                  </a:lnTo>
                  <a:close/>
                </a:path>
              </a:pathLst>
            </a:custGeom>
            <a:noFill/>
            <a:ln w="12700" cap="rnd">
              <a:solidFill>
                <a:schemeClr val="tx1"/>
              </a:solidFill>
              <a:prstDash val="solid"/>
              <a:round/>
            </a:ln>
          </p:spPr>
          <p:txBody>
            <a:bodyPr/>
            <a:lstStyle/>
            <a:p>
              <a:endParaRPr lang="es-419"/>
            </a:p>
          </p:txBody>
        </p:sp>
        <p:sp>
          <p:nvSpPr>
            <p:cNvPr id="740" name="Freeform: Shape 739">
              <a:extLst>
                <a:ext uri="{FF2B5EF4-FFF2-40B4-BE49-F238E27FC236}">
                  <a16:creationId xmlns:a16="http://schemas.microsoft.com/office/drawing/2014/main" id="{5D35C7DA-9BD7-4A4E-A167-D31AC6629052}"/>
                </a:ext>
              </a:extLst>
            </p:cNvPr>
            <p:cNvSpPr/>
            <p:nvPr/>
          </p:nvSpPr>
          <p:spPr>
            <a:xfrm>
              <a:off x="9659571" y="3163277"/>
              <a:ext cx="78688" cy="6054"/>
            </a:xfrm>
            <a:custGeom>
              <a:avLst/>
              <a:gdLst/>
              <a:ahLst/>
              <a:cxnLst/>
              <a:rect l="0" t="0" r="0" b="0"/>
              <a:pathLst>
                <a:path w="31909" h="2454">
                  <a:moveTo>
                    <a:pt x="1841" y="1841"/>
                  </a:moveTo>
                  <a:lnTo>
                    <a:pt x="31296" y="1841"/>
                  </a:lnTo>
                </a:path>
              </a:pathLst>
            </a:custGeom>
            <a:ln w="12700" cap="rnd">
              <a:solidFill>
                <a:schemeClr val="tx1"/>
              </a:solidFill>
              <a:prstDash val="solid"/>
              <a:round/>
            </a:ln>
          </p:spPr>
          <p:txBody>
            <a:bodyPr/>
            <a:lstStyle/>
            <a:p>
              <a:endParaRPr lang="es-419"/>
            </a:p>
          </p:txBody>
        </p:sp>
        <p:sp>
          <p:nvSpPr>
            <p:cNvPr id="741" name="Freeform: Shape 740">
              <a:extLst>
                <a:ext uri="{FF2B5EF4-FFF2-40B4-BE49-F238E27FC236}">
                  <a16:creationId xmlns:a16="http://schemas.microsoft.com/office/drawing/2014/main" id="{A4B20853-72E7-467F-A996-6EF7CBF43064}"/>
                </a:ext>
              </a:extLst>
            </p:cNvPr>
            <p:cNvSpPr/>
            <p:nvPr/>
          </p:nvSpPr>
          <p:spPr>
            <a:xfrm>
              <a:off x="9659571" y="3133011"/>
              <a:ext cx="78688" cy="6054"/>
            </a:xfrm>
            <a:custGeom>
              <a:avLst/>
              <a:gdLst/>
              <a:ahLst/>
              <a:cxnLst/>
              <a:rect l="0" t="0" r="0" b="0"/>
              <a:pathLst>
                <a:path w="31909" h="2454">
                  <a:moveTo>
                    <a:pt x="1841" y="1841"/>
                  </a:moveTo>
                  <a:lnTo>
                    <a:pt x="31296" y="1841"/>
                  </a:lnTo>
                </a:path>
              </a:pathLst>
            </a:custGeom>
            <a:ln w="12700" cap="rnd">
              <a:solidFill>
                <a:schemeClr val="tx1"/>
              </a:solidFill>
              <a:prstDash val="solid"/>
              <a:round/>
            </a:ln>
          </p:spPr>
          <p:txBody>
            <a:bodyPr/>
            <a:lstStyle/>
            <a:p>
              <a:endParaRPr lang="es-419"/>
            </a:p>
          </p:txBody>
        </p:sp>
        <p:sp>
          <p:nvSpPr>
            <p:cNvPr id="742" name="Freeform: Shape 741">
              <a:extLst>
                <a:ext uri="{FF2B5EF4-FFF2-40B4-BE49-F238E27FC236}">
                  <a16:creationId xmlns:a16="http://schemas.microsoft.com/office/drawing/2014/main" id="{A99AB955-D1DC-4028-A065-B3DC01A05A47}"/>
                </a:ext>
              </a:extLst>
            </p:cNvPr>
            <p:cNvSpPr/>
            <p:nvPr/>
          </p:nvSpPr>
          <p:spPr>
            <a:xfrm>
              <a:off x="9659571" y="3102746"/>
              <a:ext cx="78688" cy="6054"/>
            </a:xfrm>
            <a:custGeom>
              <a:avLst/>
              <a:gdLst/>
              <a:ahLst/>
              <a:cxnLst/>
              <a:rect l="0" t="0" r="0" b="0"/>
              <a:pathLst>
                <a:path w="31909" h="2454">
                  <a:moveTo>
                    <a:pt x="1841" y="1841"/>
                  </a:moveTo>
                  <a:lnTo>
                    <a:pt x="31296" y="1841"/>
                  </a:lnTo>
                </a:path>
              </a:pathLst>
            </a:custGeom>
            <a:ln w="12700" cap="rnd">
              <a:solidFill>
                <a:schemeClr val="tx1"/>
              </a:solidFill>
              <a:prstDash val="solid"/>
              <a:round/>
            </a:ln>
          </p:spPr>
          <p:txBody>
            <a:bodyPr/>
            <a:lstStyle/>
            <a:p>
              <a:endParaRPr lang="es-419"/>
            </a:p>
          </p:txBody>
        </p:sp>
      </p:grpSp>
      <p:grpSp>
        <p:nvGrpSpPr>
          <p:cNvPr id="1125" name="Group 1124">
            <a:extLst>
              <a:ext uri="{FF2B5EF4-FFF2-40B4-BE49-F238E27FC236}">
                <a16:creationId xmlns:a16="http://schemas.microsoft.com/office/drawing/2014/main" id="{D2FB1CAB-FD99-4A6F-A0B6-50D9C95E7EAB}"/>
              </a:ext>
            </a:extLst>
          </p:cNvPr>
          <p:cNvGrpSpPr/>
          <p:nvPr/>
        </p:nvGrpSpPr>
        <p:grpSpPr>
          <a:xfrm>
            <a:off x="10231574" y="2994399"/>
            <a:ext cx="127111" cy="199747"/>
            <a:chOff x="10231574" y="2994399"/>
            <a:chExt cx="127111" cy="199747"/>
          </a:xfrm>
        </p:grpSpPr>
        <p:sp>
          <p:nvSpPr>
            <p:cNvPr id="743" name="Freeform: Shape 742">
              <a:extLst>
                <a:ext uri="{FF2B5EF4-FFF2-40B4-BE49-F238E27FC236}">
                  <a16:creationId xmlns:a16="http://schemas.microsoft.com/office/drawing/2014/main" id="{671CB9F7-C64E-43D6-97D7-EF30C8C2841C}"/>
                </a:ext>
              </a:extLst>
            </p:cNvPr>
            <p:cNvSpPr/>
            <p:nvPr/>
          </p:nvSpPr>
          <p:spPr>
            <a:xfrm>
              <a:off x="10231574" y="3018610"/>
              <a:ext cx="127111" cy="175536"/>
            </a:xfrm>
            <a:custGeom>
              <a:avLst/>
              <a:gdLst/>
              <a:ahLst/>
              <a:cxnLst/>
              <a:rect l="0" t="0" r="0" b="0"/>
              <a:pathLst>
                <a:path w="51545" h="71181">
                  <a:moveTo>
                    <a:pt x="50932" y="65659"/>
                  </a:moveTo>
                  <a:cubicBezTo>
                    <a:pt x="50932" y="68359"/>
                    <a:pt x="48723" y="70568"/>
                    <a:pt x="46023" y="70568"/>
                  </a:cubicBezTo>
                  <a:lnTo>
                    <a:pt x="6750" y="70568"/>
                  </a:lnTo>
                  <a:cubicBezTo>
                    <a:pt x="4050" y="70568"/>
                    <a:pt x="1841" y="68359"/>
                    <a:pt x="1841" y="65659"/>
                  </a:cubicBezTo>
                  <a:lnTo>
                    <a:pt x="1841" y="6750"/>
                  </a:lnTo>
                  <a:cubicBezTo>
                    <a:pt x="1841" y="4050"/>
                    <a:pt x="4050" y="1841"/>
                    <a:pt x="6750" y="1841"/>
                  </a:cubicBezTo>
                  <a:lnTo>
                    <a:pt x="46023" y="1841"/>
                  </a:lnTo>
                  <a:cubicBezTo>
                    <a:pt x="48723" y="1841"/>
                    <a:pt x="50932" y="4050"/>
                    <a:pt x="50932" y="6750"/>
                  </a:cubicBezTo>
                  <a:lnTo>
                    <a:pt x="50932" y="65659"/>
                  </a:lnTo>
                  <a:close/>
                </a:path>
              </a:pathLst>
            </a:custGeom>
            <a:noFill/>
            <a:ln w="12700" cap="rnd">
              <a:solidFill>
                <a:schemeClr val="tx1"/>
              </a:solidFill>
              <a:prstDash val="solid"/>
              <a:round/>
            </a:ln>
          </p:spPr>
          <p:txBody>
            <a:bodyPr/>
            <a:lstStyle/>
            <a:p>
              <a:endParaRPr lang="es-419"/>
            </a:p>
          </p:txBody>
        </p:sp>
        <p:sp>
          <p:nvSpPr>
            <p:cNvPr id="744" name="Freeform: Shape 743">
              <a:extLst>
                <a:ext uri="{FF2B5EF4-FFF2-40B4-BE49-F238E27FC236}">
                  <a16:creationId xmlns:a16="http://schemas.microsoft.com/office/drawing/2014/main" id="{76D339E9-62C5-4B09-93CD-6FFF75EFFB54}"/>
                </a:ext>
              </a:extLst>
            </p:cNvPr>
            <p:cNvSpPr/>
            <p:nvPr/>
          </p:nvSpPr>
          <p:spPr>
            <a:xfrm>
              <a:off x="10272734" y="2994399"/>
              <a:ext cx="48423" cy="30265"/>
            </a:xfrm>
            <a:custGeom>
              <a:avLst/>
              <a:gdLst/>
              <a:ahLst/>
              <a:cxnLst/>
              <a:rect l="0" t="0" r="0" b="0"/>
              <a:pathLst>
                <a:path w="19636" h="12272">
                  <a:moveTo>
                    <a:pt x="1841" y="1841"/>
                  </a:moveTo>
                  <a:lnTo>
                    <a:pt x="17795" y="1841"/>
                  </a:lnTo>
                  <a:lnTo>
                    <a:pt x="17795" y="11659"/>
                  </a:lnTo>
                  <a:lnTo>
                    <a:pt x="1841" y="11659"/>
                  </a:lnTo>
                  <a:close/>
                </a:path>
              </a:pathLst>
            </a:custGeom>
            <a:noFill/>
            <a:ln w="12700" cap="rnd">
              <a:solidFill>
                <a:schemeClr val="tx1"/>
              </a:solidFill>
              <a:prstDash val="solid"/>
              <a:round/>
            </a:ln>
          </p:spPr>
          <p:txBody>
            <a:bodyPr/>
            <a:lstStyle/>
            <a:p>
              <a:endParaRPr lang="es-419"/>
            </a:p>
          </p:txBody>
        </p:sp>
        <p:sp>
          <p:nvSpPr>
            <p:cNvPr id="745" name="Freeform: Shape 744">
              <a:extLst>
                <a:ext uri="{FF2B5EF4-FFF2-40B4-BE49-F238E27FC236}">
                  <a16:creationId xmlns:a16="http://schemas.microsoft.com/office/drawing/2014/main" id="{C0AF62CA-9BA3-439F-B9C6-E5BBD2016AEB}"/>
                </a:ext>
              </a:extLst>
            </p:cNvPr>
            <p:cNvSpPr/>
            <p:nvPr/>
          </p:nvSpPr>
          <p:spPr>
            <a:xfrm>
              <a:off x="10255785" y="3163277"/>
              <a:ext cx="78688" cy="6054"/>
            </a:xfrm>
            <a:custGeom>
              <a:avLst/>
              <a:gdLst/>
              <a:ahLst/>
              <a:cxnLst/>
              <a:rect l="0" t="0" r="0" b="0"/>
              <a:pathLst>
                <a:path w="31909" h="2454">
                  <a:moveTo>
                    <a:pt x="1841" y="1841"/>
                  </a:moveTo>
                  <a:lnTo>
                    <a:pt x="31296" y="1841"/>
                  </a:lnTo>
                </a:path>
              </a:pathLst>
            </a:custGeom>
            <a:ln w="12700" cap="rnd">
              <a:solidFill>
                <a:schemeClr val="tx1"/>
              </a:solidFill>
              <a:prstDash val="solid"/>
              <a:round/>
            </a:ln>
          </p:spPr>
          <p:txBody>
            <a:bodyPr/>
            <a:lstStyle/>
            <a:p>
              <a:endParaRPr lang="es-419"/>
            </a:p>
          </p:txBody>
        </p:sp>
        <p:sp>
          <p:nvSpPr>
            <p:cNvPr id="746" name="Freeform: Shape 745">
              <a:extLst>
                <a:ext uri="{FF2B5EF4-FFF2-40B4-BE49-F238E27FC236}">
                  <a16:creationId xmlns:a16="http://schemas.microsoft.com/office/drawing/2014/main" id="{9AC7C2B2-0607-44E6-AAFF-031EABBF6996}"/>
                </a:ext>
              </a:extLst>
            </p:cNvPr>
            <p:cNvSpPr/>
            <p:nvPr/>
          </p:nvSpPr>
          <p:spPr>
            <a:xfrm>
              <a:off x="10255785" y="3133011"/>
              <a:ext cx="78688" cy="6054"/>
            </a:xfrm>
            <a:custGeom>
              <a:avLst/>
              <a:gdLst/>
              <a:ahLst/>
              <a:cxnLst/>
              <a:rect l="0" t="0" r="0" b="0"/>
              <a:pathLst>
                <a:path w="31909" h="2454">
                  <a:moveTo>
                    <a:pt x="1841" y="1841"/>
                  </a:moveTo>
                  <a:lnTo>
                    <a:pt x="31296" y="1841"/>
                  </a:lnTo>
                </a:path>
              </a:pathLst>
            </a:custGeom>
            <a:ln w="12700" cap="rnd">
              <a:solidFill>
                <a:schemeClr val="tx1"/>
              </a:solidFill>
              <a:prstDash val="solid"/>
              <a:round/>
            </a:ln>
          </p:spPr>
          <p:txBody>
            <a:bodyPr/>
            <a:lstStyle/>
            <a:p>
              <a:endParaRPr lang="es-419"/>
            </a:p>
          </p:txBody>
        </p:sp>
      </p:grpSp>
      <p:grpSp>
        <p:nvGrpSpPr>
          <p:cNvPr id="1121" name="Group 1120">
            <a:extLst>
              <a:ext uri="{FF2B5EF4-FFF2-40B4-BE49-F238E27FC236}">
                <a16:creationId xmlns:a16="http://schemas.microsoft.com/office/drawing/2014/main" id="{11B91F16-E37E-491D-8410-A5E96A5856A6}"/>
              </a:ext>
            </a:extLst>
          </p:cNvPr>
          <p:cNvGrpSpPr/>
          <p:nvPr/>
        </p:nvGrpSpPr>
        <p:grpSpPr>
          <a:xfrm>
            <a:off x="7844894" y="2994399"/>
            <a:ext cx="127111" cy="199747"/>
            <a:chOff x="7844894" y="2994399"/>
            <a:chExt cx="127111" cy="199747"/>
          </a:xfrm>
        </p:grpSpPr>
        <p:sp>
          <p:nvSpPr>
            <p:cNvPr id="747" name="Freeform: Shape 746">
              <a:extLst>
                <a:ext uri="{FF2B5EF4-FFF2-40B4-BE49-F238E27FC236}">
                  <a16:creationId xmlns:a16="http://schemas.microsoft.com/office/drawing/2014/main" id="{FBD21545-7AA5-46D1-9ED7-CE62FAF7673A}"/>
                </a:ext>
              </a:extLst>
            </p:cNvPr>
            <p:cNvSpPr/>
            <p:nvPr/>
          </p:nvSpPr>
          <p:spPr>
            <a:xfrm>
              <a:off x="7844894" y="3018610"/>
              <a:ext cx="127111" cy="175536"/>
            </a:xfrm>
            <a:custGeom>
              <a:avLst/>
              <a:gdLst/>
              <a:ahLst/>
              <a:cxnLst/>
              <a:rect l="0" t="0" r="0" b="0"/>
              <a:pathLst>
                <a:path w="51545" h="71181">
                  <a:moveTo>
                    <a:pt x="50932" y="65659"/>
                  </a:moveTo>
                  <a:cubicBezTo>
                    <a:pt x="50932" y="68359"/>
                    <a:pt x="48723" y="70568"/>
                    <a:pt x="46023" y="70568"/>
                  </a:cubicBezTo>
                  <a:lnTo>
                    <a:pt x="6750" y="70568"/>
                  </a:lnTo>
                  <a:cubicBezTo>
                    <a:pt x="4050" y="70568"/>
                    <a:pt x="1841" y="68359"/>
                    <a:pt x="1841" y="65659"/>
                  </a:cubicBezTo>
                  <a:lnTo>
                    <a:pt x="1841" y="6750"/>
                  </a:lnTo>
                  <a:cubicBezTo>
                    <a:pt x="1841" y="4050"/>
                    <a:pt x="4050" y="1841"/>
                    <a:pt x="6750" y="1841"/>
                  </a:cubicBezTo>
                  <a:lnTo>
                    <a:pt x="46023" y="1841"/>
                  </a:lnTo>
                  <a:cubicBezTo>
                    <a:pt x="48723" y="1841"/>
                    <a:pt x="50932" y="4050"/>
                    <a:pt x="50932" y="6750"/>
                  </a:cubicBezTo>
                  <a:lnTo>
                    <a:pt x="50932" y="65659"/>
                  </a:lnTo>
                  <a:close/>
                </a:path>
              </a:pathLst>
            </a:custGeom>
            <a:noFill/>
            <a:ln w="12700" cap="rnd">
              <a:solidFill>
                <a:schemeClr val="tx1"/>
              </a:solidFill>
              <a:prstDash val="solid"/>
              <a:round/>
            </a:ln>
          </p:spPr>
          <p:txBody>
            <a:bodyPr/>
            <a:lstStyle/>
            <a:p>
              <a:endParaRPr lang="es-419"/>
            </a:p>
          </p:txBody>
        </p:sp>
        <p:sp>
          <p:nvSpPr>
            <p:cNvPr id="748" name="Freeform: Shape 747">
              <a:extLst>
                <a:ext uri="{FF2B5EF4-FFF2-40B4-BE49-F238E27FC236}">
                  <a16:creationId xmlns:a16="http://schemas.microsoft.com/office/drawing/2014/main" id="{37CDABF1-D896-4626-AA49-04E6DC7D8FDC}"/>
                </a:ext>
              </a:extLst>
            </p:cNvPr>
            <p:cNvSpPr/>
            <p:nvPr/>
          </p:nvSpPr>
          <p:spPr>
            <a:xfrm>
              <a:off x="7886054" y="2994399"/>
              <a:ext cx="48423" cy="30265"/>
            </a:xfrm>
            <a:custGeom>
              <a:avLst/>
              <a:gdLst/>
              <a:ahLst/>
              <a:cxnLst/>
              <a:rect l="0" t="0" r="0" b="0"/>
              <a:pathLst>
                <a:path w="19636" h="12272">
                  <a:moveTo>
                    <a:pt x="1841" y="1841"/>
                  </a:moveTo>
                  <a:lnTo>
                    <a:pt x="17795" y="1841"/>
                  </a:lnTo>
                  <a:lnTo>
                    <a:pt x="17795" y="11659"/>
                  </a:lnTo>
                  <a:lnTo>
                    <a:pt x="1841" y="11659"/>
                  </a:lnTo>
                  <a:close/>
                </a:path>
              </a:pathLst>
            </a:custGeom>
            <a:noFill/>
            <a:ln w="12700" cap="rnd">
              <a:solidFill>
                <a:schemeClr val="tx1"/>
              </a:solidFill>
              <a:prstDash val="solid"/>
              <a:round/>
            </a:ln>
          </p:spPr>
          <p:txBody>
            <a:bodyPr/>
            <a:lstStyle/>
            <a:p>
              <a:endParaRPr lang="es-419"/>
            </a:p>
          </p:txBody>
        </p:sp>
        <p:sp>
          <p:nvSpPr>
            <p:cNvPr id="749" name="Freeform: Shape 748">
              <a:extLst>
                <a:ext uri="{FF2B5EF4-FFF2-40B4-BE49-F238E27FC236}">
                  <a16:creationId xmlns:a16="http://schemas.microsoft.com/office/drawing/2014/main" id="{999BDBFA-A81A-4876-BB7C-65208EAA073C}"/>
                </a:ext>
              </a:extLst>
            </p:cNvPr>
            <p:cNvSpPr/>
            <p:nvPr/>
          </p:nvSpPr>
          <p:spPr>
            <a:xfrm>
              <a:off x="7883026" y="3057349"/>
              <a:ext cx="54477" cy="96848"/>
            </a:xfrm>
            <a:custGeom>
              <a:avLst/>
              <a:gdLst/>
              <a:ahLst/>
              <a:cxnLst/>
              <a:rect l="0" t="0" r="0" b="0"/>
              <a:pathLst>
                <a:path w="22090" h="39272">
                  <a:moveTo>
                    <a:pt x="3559" y="39150"/>
                  </a:moveTo>
                  <a:lnTo>
                    <a:pt x="9695" y="21722"/>
                  </a:lnTo>
                  <a:lnTo>
                    <a:pt x="1841" y="19514"/>
                  </a:lnTo>
                  <a:lnTo>
                    <a:pt x="16814" y="1841"/>
                  </a:lnTo>
                  <a:lnTo>
                    <a:pt x="12396" y="17305"/>
                  </a:lnTo>
                  <a:lnTo>
                    <a:pt x="20250" y="19514"/>
                  </a:lnTo>
                  <a:close/>
                </a:path>
              </a:pathLst>
            </a:custGeom>
            <a:noFill/>
            <a:ln w="12700" cap="rnd">
              <a:solidFill>
                <a:schemeClr val="tx1"/>
              </a:solidFill>
              <a:prstDash val="solid"/>
              <a:round/>
            </a:ln>
          </p:spPr>
          <p:txBody>
            <a:bodyPr/>
            <a:lstStyle/>
            <a:p>
              <a:endParaRPr lang="es-419"/>
            </a:p>
          </p:txBody>
        </p:sp>
      </p:grpSp>
      <p:grpSp>
        <p:nvGrpSpPr>
          <p:cNvPr id="1126" name="Group 1125">
            <a:extLst>
              <a:ext uri="{FF2B5EF4-FFF2-40B4-BE49-F238E27FC236}">
                <a16:creationId xmlns:a16="http://schemas.microsoft.com/office/drawing/2014/main" id="{38E65A35-05FB-4F57-8E92-D650A9FF9BBC}"/>
              </a:ext>
            </a:extLst>
          </p:cNvPr>
          <p:cNvGrpSpPr/>
          <p:nvPr/>
        </p:nvGrpSpPr>
        <p:grpSpPr>
          <a:xfrm>
            <a:off x="10792633" y="2994364"/>
            <a:ext cx="197377" cy="199783"/>
            <a:chOff x="10792633" y="2994364"/>
            <a:chExt cx="197377" cy="199783"/>
          </a:xfrm>
        </p:grpSpPr>
        <p:sp>
          <p:nvSpPr>
            <p:cNvPr id="750" name="Freeform: Shape 749">
              <a:extLst>
                <a:ext uri="{FF2B5EF4-FFF2-40B4-BE49-F238E27FC236}">
                  <a16:creationId xmlns:a16="http://schemas.microsoft.com/office/drawing/2014/main" id="{17AFE519-0F04-4CB4-ACE2-91C3F71B7DF1}"/>
                </a:ext>
              </a:extLst>
            </p:cNvPr>
            <p:cNvSpPr/>
            <p:nvPr/>
          </p:nvSpPr>
          <p:spPr>
            <a:xfrm>
              <a:off x="10792633" y="2996786"/>
              <a:ext cx="72637" cy="54477"/>
            </a:xfrm>
            <a:custGeom>
              <a:avLst/>
              <a:gdLst/>
              <a:ahLst/>
              <a:cxnLst/>
              <a:rect l="0" t="0" r="0" b="0"/>
              <a:pathLst>
                <a:path w="29454" h="22090">
                  <a:moveTo>
                    <a:pt x="25916" y="15845"/>
                  </a:moveTo>
                  <a:cubicBezTo>
                    <a:pt x="25670" y="21000"/>
                    <a:pt x="18061" y="20509"/>
                    <a:pt x="14870" y="20263"/>
                  </a:cubicBezTo>
                  <a:cubicBezTo>
                    <a:pt x="11679" y="20018"/>
                    <a:pt x="8979" y="22718"/>
                    <a:pt x="7261" y="22227"/>
                  </a:cubicBezTo>
                  <a:cubicBezTo>
                    <a:pt x="5543" y="21736"/>
                    <a:pt x="2598" y="19281"/>
                    <a:pt x="1861" y="18054"/>
                  </a:cubicBezTo>
                  <a:cubicBezTo>
                    <a:pt x="1370" y="16582"/>
                    <a:pt x="9961" y="8236"/>
                    <a:pt x="12416" y="6518"/>
                  </a:cubicBezTo>
                  <a:cubicBezTo>
                    <a:pt x="14870" y="4800"/>
                    <a:pt x="19534" y="1609"/>
                    <a:pt x="21252" y="1854"/>
                  </a:cubicBezTo>
                  <a:cubicBezTo>
                    <a:pt x="22970" y="2099"/>
                    <a:pt x="26407" y="3818"/>
                    <a:pt x="27879" y="6027"/>
                  </a:cubicBezTo>
                </a:path>
              </a:pathLst>
            </a:custGeom>
            <a:noFill/>
            <a:ln w="12700" cap="rnd">
              <a:solidFill>
                <a:schemeClr val="tx1"/>
              </a:solidFill>
              <a:prstDash val="solid"/>
              <a:round/>
            </a:ln>
          </p:spPr>
          <p:txBody>
            <a:bodyPr/>
            <a:lstStyle/>
            <a:p>
              <a:endParaRPr lang="es-419"/>
            </a:p>
          </p:txBody>
        </p:sp>
        <p:sp>
          <p:nvSpPr>
            <p:cNvPr id="751" name="Freeform: Shape 750">
              <a:extLst>
                <a:ext uri="{FF2B5EF4-FFF2-40B4-BE49-F238E27FC236}">
                  <a16:creationId xmlns:a16="http://schemas.microsoft.com/office/drawing/2014/main" id="{F5981266-0740-4CBD-9D27-4A885E732EA9}"/>
                </a:ext>
              </a:extLst>
            </p:cNvPr>
            <p:cNvSpPr/>
            <p:nvPr/>
          </p:nvSpPr>
          <p:spPr>
            <a:xfrm>
              <a:off x="10851398" y="3006808"/>
              <a:ext cx="36317" cy="18160"/>
            </a:xfrm>
            <a:custGeom>
              <a:avLst/>
              <a:gdLst/>
              <a:ahLst/>
              <a:cxnLst/>
              <a:rect l="0" t="0" r="0" b="0"/>
              <a:pathLst>
                <a:path w="14727" h="7363">
                  <a:moveTo>
                    <a:pt x="1841" y="3191"/>
                  </a:moveTo>
                  <a:cubicBezTo>
                    <a:pt x="4050" y="2209"/>
                    <a:pt x="10186" y="982"/>
                    <a:pt x="12641" y="2700"/>
                  </a:cubicBezTo>
                  <a:cubicBezTo>
                    <a:pt x="15096" y="4418"/>
                    <a:pt x="12886" y="7364"/>
                    <a:pt x="9450" y="7854"/>
                  </a:cubicBezTo>
                  <a:cubicBezTo>
                    <a:pt x="6259" y="8346"/>
                    <a:pt x="4295" y="7119"/>
                    <a:pt x="4295" y="7119"/>
                  </a:cubicBezTo>
                </a:path>
              </a:pathLst>
            </a:custGeom>
            <a:noFill/>
            <a:ln w="12700" cap="rnd">
              <a:solidFill>
                <a:schemeClr val="tx1"/>
              </a:solidFill>
              <a:prstDash val="solid"/>
              <a:round/>
            </a:ln>
          </p:spPr>
          <p:txBody>
            <a:bodyPr/>
            <a:lstStyle/>
            <a:p>
              <a:endParaRPr lang="es-419"/>
            </a:p>
          </p:txBody>
        </p:sp>
        <p:sp>
          <p:nvSpPr>
            <p:cNvPr id="752" name="Freeform: Shape 751">
              <a:extLst>
                <a:ext uri="{FF2B5EF4-FFF2-40B4-BE49-F238E27FC236}">
                  <a16:creationId xmlns:a16="http://schemas.microsoft.com/office/drawing/2014/main" id="{2D64663F-1122-43E6-8661-151217D20CC1}"/>
                </a:ext>
              </a:extLst>
            </p:cNvPr>
            <p:cNvSpPr/>
            <p:nvPr/>
          </p:nvSpPr>
          <p:spPr>
            <a:xfrm>
              <a:off x="10868951" y="3024058"/>
              <a:ext cx="121059" cy="169482"/>
            </a:xfrm>
            <a:custGeom>
              <a:avLst/>
              <a:gdLst/>
              <a:ahLst/>
              <a:cxnLst/>
              <a:rect l="0" t="0" r="0" b="0"/>
              <a:pathLst>
                <a:path w="49090" h="68727">
                  <a:moveTo>
                    <a:pt x="1841" y="1841"/>
                  </a:moveTo>
                  <a:cubicBezTo>
                    <a:pt x="3068" y="3068"/>
                    <a:pt x="5277" y="7977"/>
                    <a:pt x="6504" y="8468"/>
                  </a:cubicBezTo>
                  <a:cubicBezTo>
                    <a:pt x="7732" y="8959"/>
                    <a:pt x="15095" y="8714"/>
                    <a:pt x="20004" y="8468"/>
                  </a:cubicBezTo>
                  <a:cubicBezTo>
                    <a:pt x="24914" y="8222"/>
                    <a:pt x="33750" y="8468"/>
                    <a:pt x="39641" y="12886"/>
                  </a:cubicBezTo>
                  <a:cubicBezTo>
                    <a:pt x="45532" y="17550"/>
                    <a:pt x="47495" y="20741"/>
                    <a:pt x="48477" y="23932"/>
                  </a:cubicBezTo>
                  <a:cubicBezTo>
                    <a:pt x="49459" y="27123"/>
                    <a:pt x="48723" y="33504"/>
                    <a:pt x="47250" y="34732"/>
                  </a:cubicBezTo>
                  <a:cubicBezTo>
                    <a:pt x="45777" y="35714"/>
                    <a:pt x="42586" y="35468"/>
                    <a:pt x="42095" y="32523"/>
                  </a:cubicBezTo>
                  <a:cubicBezTo>
                    <a:pt x="42586" y="36450"/>
                    <a:pt x="41114" y="42341"/>
                    <a:pt x="39150" y="45532"/>
                  </a:cubicBezTo>
                  <a:cubicBezTo>
                    <a:pt x="37186" y="48722"/>
                    <a:pt x="32768" y="52896"/>
                    <a:pt x="32523" y="55841"/>
                  </a:cubicBezTo>
                  <a:cubicBezTo>
                    <a:pt x="32277" y="58786"/>
                    <a:pt x="31541" y="65659"/>
                    <a:pt x="30805" y="68114"/>
                  </a:cubicBezTo>
                  <a:cubicBezTo>
                    <a:pt x="27614" y="68114"/>
                    <a:pt x="26386" y="68114"/>
                    <a:pt x="26386" y="68114"/>
                  </a:cubicBezTo>
                  <a:cubicBezTo>
                    <a:pt x="26386" y="68114"/>
                    <a:pt x="26632" y="61241"/>
                    <a:pt x="26632" y="58050"/>
                  </a:cubicBezTo>
                  <a:cubicBezTo>
                    <a:pt x="26632" y="54859"/>
                    <a:pt x="23932" y="49214"/>
                    <a:pt x="23441" y="45286"/>
                  </a:cubicBezTo>
                  <a:cubicBezTo>
                    <a:pt x="22950" y="41359"/>
                    <a:pt x="23441" y="39641"/>
                    <a:pt x="23441" y="39641"/>
                  </a:cubicBezTo>
                </a:path>
              </a:pathLst>
            </a:custGeom>
            <a:noFill/>
            <a:ln w="12700" cap="rnd">
              <a:solidFill>
                <a:schemeClr val="tx1"/>
              </a:solidFill>
              <a:prstDash val="solid"/>
              <a:round/>
            </a:ln>
          </p:spPr>
          <p:txBody>
            <a:bodyPr/>
            <a:lstStyle/>
            <a:p>
              <a:endParaRPr lang="es-419"/>
            </a:p>
          </p:txBody>
        </p:sp>
        <p:sp>
          <p:nvSpPr>
            <p:cNvPr id="753" name="Freeform: Shape 752">
              <a:extLst>
                <a:ext uri="{FF2B5EF4-FFF2-40B4-BE49-F238E27FC236}">
                  <a16:creationId xmlns:a16="http://schemas.microsoft.com/office/drawing/2014/main" id="{D2D0DC95-03E1-4354-9AC5-3764785D3E9F}"/>
                </a:ext>
              </a:extLst>
            </p:cNvPr>
            <p:cNvSpPr/>
            <p:nvPr/>
          </p:nvSpPr>
          <p:spPr>
            <a:xfrm>
              <a:off x="10814474" y="3042822"/>
              <a:ext cx="84742" cy="151325"/>
            </a:xfrm>
            <a:custGeom>
              <a:avLst/>
              <a:gdLst/>
              <a:ahLst/>
              <a:cxnLst/>
              <a:rect l="0" t="0" r="0" b="0"/>
              <a:pathLst>
                <a:path w="34363" h="61363">
                  <a:moveTo>
                    <a:pt x="32768" y="33996"/>
                  </a:moveTo>
                  <a:cubicBezTo>
                    <a:pt x="32277" y="36696"/>
                    <a:pt x="28595" y="41605"/>
                    <a:pt x="28105" y="44550"/>
                  </a:cubicBezTo>
                  <a:cubicBezTo>
                    <a:pt x="27614" y="47496"/>
                    <a:pt x="27123" y="58787"/>
                    <a:pt x="26632" y="60750"/>
                  </a:cubicBezTo>
                  <a:cubicBezTo>
                    <a:pt x="23932" y="60750"/>
                    <a:pt x="21477" y="60750"/>
                    <a:pt x="21477" y="60750"/>
                  </a:cubicBezTo>
                  <a:cubicBezTo>
                    <a:pt x="21477" y="60750"/>
                    <a:pt x="22459" y="53141"/>
                    <a:pt x="22459" y="50196"/>
                  </a:cubicBezTo>
                  <a:cubicBezTo>
                    <a:pt x="22459" y="47250"/>
                    <a:pt x="22705" y="41359"/>
                    <a:pt x="19759" y="38414"/>
                  </a:cubicBezTo>
                  <a:cubicBezTo>
                    <a:pt x="16814" y="35469"/>
                    <a:pt x="8223" y="29577"/>
                    <a:pt x="5768" y="26141"/>
                  </a:cubicBezTo>
                  <a:cubicBezTo>
                    <a:pt x="3314" y="22705"/>
                    <a:pt x="1841" y="17550"/>
                    <a:pt x="1841" y="13378"/>
                  </a:cubicBezTo>
                  <a:cubicBezTo>
                    <a:pt x="1841" y="9205"/>
                    <a:pt x="6014" y="4050"/>
                    <a:pt x="6504" y="1841"/>
                  </a:cubicBezTo>
                </a:path>
              </a:pathLst>
            </a:custGeom>
            <a:noFill/>
            <a:ln w="12700" cap="rnd">
              <a:solidFill>
                <a:schemeClr val="tx1"/>
              </a:solidFill>
              <a:prstDash val="solid"/>
              <a:round/>
            </a:ln>
          </p:spPr>
          <p:txBody>
            <a:bodyPr/>
            <a:lstStyle/>
            <a:p>
              <a:endParaRPr lang="es-419"/>
            </a:p>
          </p:txBody>
        </p:sp>
        <p:sp>
          <p:nvSpPr>
            <p:cNvPr id="754" name="Freeform: Shape 753">
              <a:extLst>
                <a:ext uri="{FF2B5EF4-FFF2-40B4-BE49-F238E27FC236}">
                  <a16:creationId xmlns:a16="http://schemas.microsoft.com/office/drawing/2014/main" id="{C9830A32-F578-4CB3-BFD5-5DCEF9EAEE71}"/>
                </a:ext>
              </a:extLst>
            </p:cNvPr>
            <p:cNvSpPr/>
            <p:nvPr/>
          </p:nvSpPr>
          <p:spPr>
            <a:xfrm>
              <a:off x="10805456" y="2994364"/>
              <a:ext cx="30265" cy="18160"/>
            </a:xfrm>
            <a:custGeom>
              <a:avLst/>
              <a:gdLst/>
              <a:ahLst/>
              <a:cxnLst/>
              <a:rect l="0" t="0" r="0" b="0"/>
              <a:pathLst>
                <a:path w="12272" h="7363">
                  <a:moveTo>
                    <a:pt x="11143" y="4800"/>
                  </a:moveTo>
                  <a:cubicBezTo>
                    <a:pt x="11143" y="4800"/>
                    <a:pt x="6234" y="1609"/>
                    <a:pt x="4025" y="1854"/>
                  </a:cubicBezTo>
                  <a:cubicBezTo>
                    <a:pt x="1570" y="2100"/>
                    <a:pt x="-148" y="6273"/>
                    <a:pt x="6479" y="7500"/>
                  </a:cubicBezTo>
                </a:path>
              </a:pathLst>
            </a:custGeom>
            <a:noFill/>
            <a:ln w="12700" cap="rnd">
              <a:solidFill>
                <a:schemeClr val="tx1"/>
              </a:solidFill>
              <a:prstDash val="solid"/>
              <a:round/>
            </a:ln>
          </p:spPr>
          <p:txBody>
            <a:bodyPr/>
            <a:lstStyle/>
            <a:p>
              <a:endParaRPr lang="es-419"/>
            </a:p>
          </p:txBody>
        </p:sp>
        <p:sp>
          <p:nvSpPr>
            <p:cNvPr id="755" name="Freeform: Shape 754">
              <a:extLst>
                <a:ext uri="{FF2B5EF4-FFF2-40B4-BE49-F238E27FC236}">
                  <a16:creationId xmlns:a16="http://schemas.microsoft.com/office/drawing/2014/main" id="{7C26ADC2-45C8-4008-8830-0648B3E7EE54}"/>
                </a:ext>
              </a:extLst>
            </p:cNvPr>
            <p:cNvSpPr/>
            <p:nvPr/>
          </p:nvSpPr>
          <p:spPr>
            <a:xfrm>
              <a:off x="10829606" y="3017399"/>
              <a:ext cx="12106" cy="12106"/>
            </a:xfrm>
            <a:custGeom>
              <a:avLst/>
              <a:gdLst/>
              <a:ahLst/>
              <a:cxnLst/>
              <a:rect l="0" t="0" r="0" b="0"/>
              <a:pathLst>
                <a:path w="4909" h="4909">
                  <a:moveTo>
                    <a:pt x="3314" y="2577"/>
                  </a:moveTo>
                  <a:cubicBezTo>
                    <a:pt x="3314" y="2984"/>
                    <a:pt x="2984" y="3314"/>
                    <a:pt x="2577" y="3314"/>
                  </a:cubicBezTo>
                  <a:cubicBezTo>
                    <a:pt x="2171" y="3314"/>
                    <a:pt x="1841" y="2984"/>
                    <a:pt x="1841" y="2577"/>
                  </a:cubicBezTo>
                  <a:cubicBezTo>
                    <a:pt x="1841" y="2170"/>
                    <a:pt x="2171" y="1841"/>
                    <a:pt x="2577" y="1841"/>
                  </a:cubicBezTo>
                  <a:cubicBezTo>
                    <a:pt x="2984" y="1841"/>
                    <a:pt x="3314" y="2170"/>
                    <a:pt x="3314" y="2577"/>
                  </a:cubicBezTo>
                  <a:close/>
                </a:path>
              </a:pathLst>
            </a:custGeom>
            <a:noFill/>
            <a:ln w="12700" cap="rnd">
              <a:solidFill>
                <a:schemeClr val="tx1"/>
              </a:solidFill>
              <a:prstDash val="solid"/>
              <a:round/>
            </a:ln>
          </p:spPr>
          <p:txBody>
            <a:bodyPr/>
            <a:lstStyle/>
            <a:p>
              <a:endParaRPr lang="es-419"/>
            </a:p>
          </p:txBody>
        </p:sp>
        <p:sp>
          <p:nvSpPr>
            <p:cNvPr id="756" name="Freeform: Shape 755">
              <a:extLst>
                <a:ext uri="{FF2B5EF4-FFF2-40B4-BE49-F238E27FC236}">
                  <a16:creationId xmlns:a16="http://schemas.microsoft.com/office/drawing/2014/main" id="{38903C05-444E-41E2-BD74-03E6EDC672F7}"/>
                </a:ext>
              </a:extLst>
            </p:cNvPr>
            <p:cNvSpPr/>
            <p:nvPr/>
          </p:nvSpPr>
          <p:spPr>
            <a:xfrm>
              <a:off x="10883478" y="3134893"/>
              <a:ext cx="48423" cy="6054"/>
            </a:xfrm>
            <a:custGeom>
              <a:avLst/>
              <a:gdLst/>
              <a:ahLst/>
              <a:cxnLst/>
              <a:rect l="0" t="0" r="0" b="0"/>
              <a:pathLst>
                <a:path w="19636" h="2454">
                  <a:moveTo>
                    <a:pt x="1841" y="2796"/>
                  </a:moveTo>
                  <a:cubicBezTo>
                    <a:pt x="5768" y="1078"/>
                    <a:pt x="15586" y="2059"/>
                    <a:pt x="18286" y="2796"/>
                  </a:cubicBezTo>
                </a:path>
              </a:pathLst>
            </a:custGeom>
            <a:noFill/>
            <a:ln w="12700" cap="rnd">
              <a:solidFill>
                <a:schemeClr val="tx1"/>
              </a:solidFill>
              <a:prstDash val="solid"/>
              <a:round/>
            </a:ln>
          </p:spPr>
          <p:txBody>
            <a:bodyPr/>
            <a:lstStyle/>
            <a:p>
              <a:endParaRPr lang="es-419"/>
            </a:p>
          </p:txBody>
        </p:sp>
      </p:grpSp>
      <p:grpSp>
        <p:nvGrpSpPr>
          <p:cNvPr id="1127" name="Group 1126">
            <a:extLst>
              <a:ext uri="{FF2B5EF4-FFF2-40B4-BE49-F238E27FC236}">
                <a16:creationId xmlns:a16="http://schemas.microsoft.com/office/drawing/2014/main" id="{3BD493DA-13FD-451C-B25E-4F875891F60C}"/>
              </a:ext>
            </a:extLst>
          </p:cNvPr>
          <p:cNvGrpSpPr/>
          <p:nvPr/>
        </p:nvGrpSpPr>
        <p:grpSpPr>
          <a:xfrm>
            <a:off x="11388221" y="2999198"/>
            <a:ext cx="201158" cy="193738"/>
            <a:chOff x="11388221" y="2999198"/>
            <a:chExt cx="201158" cy="193738"/>
          </a:xfrm>
        </p:grpSpPr>
        <p:sp>
          <p:nvSpPr>
            <p:cNvPr id="757" name="Freeform: Shape 756">
              <a:extLst>
                <a:ext uri="{FF2B5EF4-FFF2-40B4-BE49-F238E27FC236}">
                  <a16:creationId xmlns:a16="http://schemas.microsoft.com/office/drawing/2014/main" id="{590E4729-7EDF-4C06-99ED-5029B50E114F}"/>
                </a:ext>
              </a:extLst>
            </p:cNvPr>
            <p:cNvSpPr/>
            <p:nvPr/>
          </p:nvSpPr>
          <p:spPr>
            <a:xfrm>
              <a:off x="11388221" y="3010815"/>
              <a:ext cx="60528" cy="54477"/>
            </a:xfrm>
            <a:custGeom>
              <a:avLst/>
              <a:gdLst/>
              <a:ahLst/>
              <a:cxnLst/>
              <a:rect l="0" t="0" r="0" b="0"/>
              <a:pathLst>
                <a:path w="24545" h="22090">
                  <a:moveTo>
                    <a:pt x="22243" y="15557"/>
                  </a:moveTo>
                  <a:cubicBezTo>
                    <a:pt x="21753" y="18011"/>
                    <a:pt x="19053" y="20957"/>
                    <a:pt x="16598" y="20466"/>
                  </a:cubicBezTo>
                  <a:cubicBezTo>
                    <a:pt x="14143" y="20221"/>
                    <a:pt x="11934" y="19729"/>
                    <a:pt x="9480" y="20466"/>
                  </a:cubicBezTo>
                  <a:cubicBezTo>
                    <a:pt x="7025" y="21202"/>
                    <a:pt x="4080" y="19729"/>
                    <a:pt x="2607" y="18748"/>
                  </a:cubicBezTo>
                  <a:cubicBezTo>
                    <a:pt x="1134" y="17521"/>
                    <a:pt x="1871" y="15557"/>
                    <a:pt x="4080" y="13348"/>
                  </a:cubicBezTo>
                  <a:cubicBezTo>
                    <a:pt x="6534" y="11138"/>
                    <a:pt x="9725" y="6475"/>
                    <a:pt x="11934" y="3775"/>
                  </a:cubicBezTo>
                  <a:cubicBezTo>
                    <a:pt x="14143" y="1075"/>
                    <a:pt x="20525" y="1320"/>
                    <a:pt x="22980" y="3775"/>
                  </a:cubicBezTo>
                </a:path>
              </a:pathLst>
            </a:custGeom>
            <a:noFill/>
            <a:ln w="12700" cap="rnd">
              <a:solidFill>
                <a:schemeClr val="tx1"/>
              </a:solidFill>
              <a:prstDash val="solid"/>
              <a:round/>
            </a:ln>
          </p:spPr>
          <p:txBody>
            <a:bodyPr/>
            <a:lstStyle/>
            <a:p>
              <a:endParaRPr lang="es-419"/>
            </a:p>
          </p:txBody>
        </p:sp>
        <p:sp>
          <p:nvSpPr>
            <p:cNvPr id="758" name="Freeform: Shape 757">
              <a:extLst>
                <a:ext uri="{FF2B5EF4-FFF2-40B4-BE49-F238E27FC236}">
                  <a16:creationId xmlns:a16="http://schemas.microsoft.com/office/drawing/2014/main" id="{4B1CCB69-0674-49D2-B78B-053129D5F219}"/>
                </a:ext>
              </a:extLst>
            </p:cNvPr>
            <p:cNvSpPr/>
            <p:nvPr/>
          </p:nvSpPr>
          <p:spPr>
            <a:xfrm>
              <a:off x="11434296" y="2999198"/>
              <a:ext cx="54477" cy="36317"/>
            </a:xfrm>
            <a:custGeom>
              <a:avLst/>
              <a:gdLst/>
              <a:ahLst/>
              <a:cxnLst/>
              <a:rect l="0" t="0" r="0" b="0"/>
              <a:pathLst>
                <a:path w="22090" h="14727">
                  <a:moveTo>
                    <a:pt x="1841" y="10449"/>
                  </a:moveTo>
                  <a:cubicBezTo>
                    <a:pt x="1841" y="10449"/>
                    <a:pt x="7241" y="7504"/>
                    <a:pt x="9941" y="5785"/>
                  </a:cubicBezTo>
                  <a:cubicBezTo>
                    <a:pt x="12641" y="4067"/>
                    <a:pt x="16568" y="1613"/>
                    <a:pt x="18777" y="1858"/>
                  </a:cubicBezTo>
                  <a:cubicBezTo>
                    <a:pt x="20986" y="2104"/>
                    <a:pt x="22214" y="4067"/>
                    <a:pt x="20986" y="7013"/>
                  </a:cubicBezTo>
                  <a:cubicBezTo>
                    <a:pt x="19759" y="9958"/>
                    <a:pt x="11414" y="13640"/>
                    <a:pt x="7241" y="13886"/>
                  </a:cubicBezTo>
                </a:path>
              </a:pathLst>
            </a:custGeom>
            <a:noFill/>
            <a:ln w="12700" cap="rnd">
              <a:solidFill>
                <a:schemeClr val="tx1"/>
              </a:solidFill>
              <a:prstDash val="solid"/>
              <a:round/>
            </a:ln>
          </p:spPr>
          <p:txBody>
            <a:bodyPr/>
            <a:lstStyle/>
            <a:p>
              <a:endParaRPr lang="es-419"/>
            </a:p>
          </p:txBody>
        </p:sp>
        <p:sp>
          <p:nvSpPr>
            <p:cNvPr id="759" name="Freeform: Shape 758">
              <a:extLst>
                <a:ext uri="{FF2B5EF4-FFF2-40B4-BE49-F238E27FC236}">
                  <a16:creationId xmlns:a16="http://schemas.microsoft.com/office/drawing/2014/main" id="{C6FBA414-AEE3-4B75-B083-493030AA0290}"/>
                </a:ext>
              </a:extLst>
            </p:cNvPr>
            <p:cNvSpPr/>
            <p:nvPr/>
          </p:nvSpPr>
          <p:spPr>
            <a:xfrm>
              <a:off x="11421586" y="3029505"/>
              <a:ext cx="145271" cy="163431"/>
            </a:xfrm>
            <a:custGeom>
              <a:avLst/>
              <a:gdLst/>
              <a:ahLst/>
              <a:cxnLst/>
              <a:rect l="0" t="0" r="0" b="0"/>
              <a:pathLst>
                <a:path w="58909" h="66272">
                  <a:moveTo>
                    <a:pt x="14850" y="1841"/>
                  </a:moveTo>
                  <a:cubicBezTo>
                    <a:pt x="15832" y="3068"/>
                    <a:pt x="17059" y="6259"/>
                    <a:pt x="17550" y="7977"/>
                  </a:cubicBezTo>
                  <a:cubicBezTo>
                    <a:pt x="18286" y="9695"/>
                    <a:pt x="21968" y="13377"/>
                    <a:pt x="24423" y="14604"/>
                  </a:cubicBezTo>
                  <a:cubicBezTo>
                    <a:pt x="26877" y="15832"/>
                    <a:pt x="35223" y="15096"/>
                    <a:pt x="38904" y="14604"/>
                  </a:cubicBezTo>
                  <a:cubicBezTo>
                    <a:pt x="42586" y="14114"/>
                    <a:pt x="49950" y="13377"/>
                    <a:pt x="53386" y="15832"/>
                  </a:cubicBezTo>
                  <a:cubicBezTo>
                    <a:pt x="56823" y="18286"/>
                    <a:pt x="59032" y="22705"/>
                    <a:pt x="59277" y="26632"/>
                  </a:cubicBezTo>
                  <a:cubicBezTo>
                    <a:pt x="59523" y="30559"/>
                    <a:pt x="57068" y="37432"/>
                    <a:pt x="54859" y="40623"/>
                  </a:cubicBezTo>
                  <a:cubicBezTo>
                    <a:pt x="52404" y="43568"/>
                    <a:pt x="50932" y="46268"/>
                    <a:pt x="50686" y="48232"/>
                  </a:cubicBezTo>
                  <a:cubicBezTo>
                    <a:pt x="50441" y="50195"/>
                    <a:pt x="50441" y="63450"/>
                    <a:pt x="50441" y="64432"/>
                  </a:cubicBezTo>
                  <a:cubicBezTo>
                    <a:pt x="48968" y="64432"/>
                    <a:pt x="46023" y="64432"/>
                    <a:pt x="46023" y="64432"/>
                  </a:cubicBezTo>
                  <a:cubicBezTo>
                    <a:pt x="46023" y="64432"/>
                    <a:pt x="46268" y="51914"/>
                    <a:pt x="46023" y="49705"/>
                  </a:cubicBezTo>
                  <a:cubicBezTo>
                    <a:pt x="45777" y="47250"/>
                    <a:pt x="45532" y="43323"/>
                    <a:pt x="41605" y="42587"/>
                  </a:cubicBezTo>
                  <a:cubicBezTo>
                    <a:pt x="37677" y="41604"/>
                    <a:pt x="30559" y="42587"/>
                    <a:pt x="29086" y="44795"/>
                  </a:cubicBezTo>
                  <a:cubicBezTo>
                    <a:pt x="27368" y="47005"/>
                    <a:pt x="25650" y="49705"/>
                    <a:pt x="25650" y="54859"/>
                  </a:cubicBezTo>
                  <a:cubicBezTo>
                    <a:pt x="25404" y="60014"/>
                    <a:pt x="25404" y="64432"/>
                    <a:pt x="25404" y="64432"/>
                  </a:cubicBezTo>
                  <a:lnTo>
                    <a:pt x="20741" y="64432"/>
                  </a:lnTo>
                  <a:cubicBezTo>
                    <a:pt x="20741" y="64432"/>
                    <a:pt x="21232" y="54614"/>
                    <a:pt x="20986" y="52896"/>
                  </a:cubicBezTo>
                  <a:cubicBezTo>
                    <a:pt x="20741" y="51178"/>
                    <a:pt x="20005" y="46023"/>
                    <a:pt x="19023" y="44305"/>
                  </a:cubicBezTo>
                  <a:cubicBezTo>
                    <a:pt x="18041" y="42587"/>
                    <a:pt x="11904" y="40132"/>
                    <a:pt x="10186" y="38414"/>
                  </a:cubicBezTo>
                  <a:cubicBezTo>
                    <a:pt x="8223" y="36695"/>
                    <a:pt x="6750" y="33996"/>
                    <a:pt x="6995" y="29332"/>
                  </a:cubicBezTo>
                  <a:cubicBezTo>
                    <a:pt x="7241" y="24668"/>
                    <a:pt x="6505" y="21968"/>
                    <a:pt x="5768" y="19759"/>
                  </a:cubicBezTo>
                  <a:cubicBezTo>
                    <a:pt x="5032" y="17550"/>
                    <a:pt x="2823" y="14359"/>
                    <a:pt x="1841" y="13623"/>
                  </a:cubicBezTo>
                </a:path>
              </a:pathLst>
            </a:custGeom>
            <a:noFill/>
            <a:ln w="12700" cap="rnd">
              <a:solidFill>
                <a:schemeClr val="tx1"/>
              </a:solidFill>
              <a:prstDash val="solid"/>
              <a:round/>
            </a:ln>
          </p:spPr>
          <p:txBody>
            <a:bodyPr/>
            <a:lstStyle/>
            <a:p>
              <a:endParaRPr lang="es-419"/>
            </a:p>
          </p:txBody>
        </p:sp>
        <p:sp>
          <p:nvSpPr>
            <p:cNvPr id="760" name="Freeform: Shape 759">
              <a:extLst>
                <a:ext uri="{FF2B5EF4-FFF2-40B4-BE49-F238E27FC236}">
                  <a16:creationId xmlns:a16="http://schemas.microsoft.com/office/drawing/2014/main" id="{B17EEA99-D762-4019-A8CB-87474ED9A78F}"/>
                </a:ext>
              </a:extLst>
            </p:cNvPr>
            <p:cNvSpPr/>
            <p:nvPr/>
          </p:nvSpPr>
          <p:spPr>
            <a:xfrm>
              <a:off x="11560803" y="3076719"/>
              <a:ext cx="24211" cy="54477"/>
            </a:xfrm>
            <a:custGeom>
              <a:avLst/>
              <a:gdLst/>
              <a:ahLst/>
              <a:cxnLst/>
              <a:rect l="0" t="0" r="0" b="0"/>
              <a:pathLst>
                <a:path w="9818" h="22090">
                  <a:moveTo>
                    <a:pt x="1841" y="1841"/>
                  </a:moveTo>
                  <a:cubicBezTo>
                    <a:pt x="3559" y="3068"/>
                    <a:pt x="6750" y="3805"/>
                    <a:pt x="7486" y="7486"/>
                  </a:cubicBezTo>
                  <a:cubicBezTo>
                    <a:pt x="8223" y="11168"/>
                    <a:pt x="7977" y="20741"/>
                    <a:pt x="7977" y="20741"/>
                  </a:cubicBezTo>
                </a:path>
              </a:pathLst>
            </a:custGeom>
            <a:noFill/>
            <a:ln w="12700" cap="rnd">
              <a:solidFill>
                <a:schemeClr val="tx1"/>
              </a:solidFill>
              <a:prstDash val="solid"/>
              <a:round/>
            </a:ln>
          </p:spPr>
          <p:txBody>
            <a:bodyPr/>
            <a:lstStyle/>
            <a:p>
              <a:endParaRPr lang="es-419"/>
            </a:p>
          </p:txBody>
        </p:sp>
        <p:sp>
          <p:nvSpPr>
            <p:cNvPr id="761" name="Freeform: Shape 760">
              <a:extLst>
                <a:ext uri="{FF2B5EF4-FFF2-40B4-BE49-F238E27FC236}">
                  <a16:creationId xmlns:a16="http://schemas.microsoft.com/office/drawing/2014/main" id="{ADEE3996-15DA-4BEE-A554-4479230FADA8}"/>
                </a:ext>
              </a:extLst>
            </p:cNvPr>
            <p:cNvSpPr/>
            <p:nvPr/>
          </p:nvSpPr>
          <p:spPr>
            <a:xfrm>
              <a:off x="11571219" y="3123931"/>
              <a:ext cx="18160" cy="30265"/>
            </a:xfrm>
            <a:custGeom>
              <a:avLst/>
              <a:gdLst/>
              <a:ahLst/>
              <a:cxnLst/>
              <a:rect l="0" t="0" r="0" b="0"/>
              <a:pathLst>
                <a:path w="7363" h="12272">
                  <a:moveTo>
                    <a:pt x="3753" y="1841"/>
                  </a:moveTo>
                  <a:cubicBezTo>
                    <a:pt x="2035" y="1841"/>
                    <a:pt x="1299" y="5277"/>
                    <a:pt x="2281" y="6750"/>
                  </a:cubicBezTo>
                  <a:cubicBezTo>
                    <a:pt x="3017" y="8222"/>
                    <a:pt x="4244" y="10186"/>
                    <a:pt x="4244" y="10677"/>
                  </a:cubicBezTo>
                  <a:cubicBezTo>
                    <a:pt x="5472" y="8468"/>
                    <a:pt x="6453" y="6259"/>
                    <a:pt x="6453" y="4541"/>
                  </a:cubicBezTo>
                  <a:cubicBezTo>
                    <a:pt x="6208" y="2577"/>
                    <a:pt x="5226" y="1841"/>
                    <a:pt x="3753" y="1841"/>
                  </a:cubicBezTo>
                  <a:close/>
                </a:path>
              </a:pathLst>
            </a:custGeom>
            <a:noFill/>
            <a:ln w="12700" cap="rnd">
              <a:solidFill>
                <a:schemeClr val="tx1"/>
              </a:solidFill>
              <a:prstDash val="solid"/>
              <a:round/>
            </a:ln>
          </p:spPr>
          <p:txBody>
            <a:bodyPr/>
            <a:lstStyle/>
            <a:p>
              <a:endParaRPr lang="es-419"/>
            </a:p>
          </p:txBody>
        </p:sp>
        <p:sp>
          <p:nvSpPr>
            <p:cNvPr id="762" name="Freeform: Shape 761">
              <a:extLst>
                <a:ext uri="{FF2B5EF4-FFF2-40B4-BE49-F238E27FC236}">
                  <a16:creationId xmlns:a16="http://schemas.microsoft.com/office/drawing/2014/main" id="{321FBFB3-6468-4F45-B2E1-89193912B8C6}"/>
                </a:ext>
              </a:extLst>
            </p:cNvPr>
            <p:cNvSpPr/>
            <p:nvPr/>
          </p:nvSpPr>
          <p:spPr>
            <a:xfrm>
              <a:off x="11413717" y="3033137"/>
              <a:ext cx="6054" cy="6054"/>
            </a:xfrm>
            <a:custGeom>
              <a:avLst/>
              <a:gdLst/>
              <a:ahLst/>
              <a:cxnLst/>
              <a:rect l="0" t="0" r="0" b="0"/>
              <a:pathLst>
                <a:path w="2454" h="2454">
                  <a:moveTo>
                    <a:pt x="2823" y="2332"/>
                  </a:moveTo>
                  <a:cubicBezTo>
                    <a:pt x="2823" y="2603"/>
                    <a:pt x="2603" y="2823"/>
                    <a:pt x="2332" y="2823"/>
                  </a:cubicBezTo>
                  <a:cubicBezTo>
                    <a:pt x="2061" y="2823"/>
                    <a:pt x="1841" y="2603"/>
                    <a:pt x="1841" y="2332"/>
                  </a:cubicBezTo>
                  <a:cubicBezTo>
                    <a:pt x="1841" y="2061"/>
                    <a:pt x="2061" y="1841"/>
                    <a:pt x="2332" y="1841"/>
                  </a:cubicBezTo>
                  <a:cubicBezTo>
                    <a:pt x="2603" y="1841"/>
                    <a:pt x="2823" y="2061"/>
                    <a:pt x="2823" y="2332"/>
                  </a:cubicBezTo>
                  <a:close/>
                </a:path>
              </a:pathLst>
            </a:custGeom>
            <a:noFill/>
            <a:ln w="12700" cap="rnd">
              <a:solidFill>
                <a:schemeClr val="tx1"/>
              </a:solidFill>
              <a:prstDash val="solid"/>
              <a:round/>
            </a:ln>
          </p:spPr>
          <p:txBody>
            <a:bodyPr/>
            <a:lstStyle/>
            <a:p>
              <a:endParaRPr lang="es-419"/>
            </a:p>
          </p:txBody>
        </p:sp>
      </p:grpSp>
      <p:grpSp>
        <p:nvGrpSpPr>
          <p:cNvPr id="1128" name="Group 1127">
            <a:extLst>
              <a:ext uri="{FF2B5EF4-FFF2-40B4-BE49-F238E27FC236}">
                <a16:creationId xmlns:a16="http://schemas.microsoft.com/office/drawing/2014/main" id="{4CAF235E-E500-4164-883E-7326E636F17F}"/>
              </a:ext>
            </a:extLst>
          </p:cNvPr>
          <p:cNvGrpSpPr/>
          <p:nvPr/>
        </p:nvGrpSpPr>
        <p:grpSpPr>
          <a:xfrm>
            <a:off x="11985656" y="2992584"/>
            <a:ext cx="198601" cy="200352"/>
            <a:chOff x="11985656" y="2992584"/>
            <a:chExt cx="198601" cy="200352"/>
          </a:xfrm>
        </p:grpSpPr>
        <p:sp>
          <p:nvSpPr>
            <p:cNvPr id="763" name="Freeform: Shape 762">
              <a:extLst>
                <a:ext uri="{FF2B5EF4-FFF2-40B4-BE49-F238E27FC236}">
                  <a16:creationId xmlns:a16="http://schemas.microsoft.com/office/drawing/2014/main" id="{AE7751E5-3E64-494E-A86C-6A90ABD840BC}"/>
                </a:ext>
              </a:extLst>
            </p:cNvPr>
            <p:cNvSpPr/>
            <p:nvPr/>
          </p:nvSpPr>
          <p:spPr>
            <a:xfrm>
              <a:off x="12017803" y="3016189"/>
              <a:ext cx="6054" cy="6054"/>
            </a:xfrm>
            <a:custGeom>
              <a:avLst/>
              <a:gdLst/>
              <a:ahLst/>
              <a:cxnLst/>
              <a:rect l="0" t="0" r="0" b="0"/>
              <a:pathLst>
                <a:path w="2454" h="2454">
                  <a:moveTo>
                    <a:pt x="2823" y="2332"/>
                  </a:moveTo>
                  <a:cubicBezTo>
                    <a:pt x="2823" y="2603"/>
                    <a:pt x="2603" y="2822"/>
                    <a:pt x="2332" y="2822"/>
                  </a:cubicBezTo>
                  <a:cubicBezTo>
                    <a:pt x="2061" y="2822"/>
                    <a:pt x="1841" y="2603"/>
                    <a:pt x="1841" y="2332"/>
                  </a:cubicBezTo>
                  <a:cubicBezTo>
                    <a:pt x="1841" y="2061"/>
                    <a:pt x="2061" y="1841"/>
                    <a:pt x="2332" y="1841"/>
                  </a:cubicBezTo>
                  <a:cubicBezTo>
                    <a:pt x="2603" y="1841"/>
                    <a:pt x="2823" y="2061"/>
                    <a:pt x="2823" y="2332"/>
                  </a:cubicBezTo>
                  <a:close/>
                </a:path>
              </a:pathLst>
            </a:custGeom>
            <a:noFill/>
            <a:ln w="12700" cap="rnd">
              <a:solidFill>
                <a:schemeClr val="tx1"/>
              </a:solidFill>
              <a:prstDash val="solid"/>
              <a:round/>
            </a:ln>
          </p:spPr>
          <p:txBody>
            <a:bodyPr/>
            <a:lstStyle/>
            <a:p>
              <a:endParaRPr lang="es-419"/>
            </a:p>
          </p:txBody>
        </p:sp>
        <p:sp>
          <p:nvSpPr>
            <p:cNvPr id="764" name="Freeform: Shape 763">
              <a:extLst>
                <a:ext uri="{FF2B5EF4-FFF2-40B4-BE49-F238E27FC236}">
                  <a16:creationId xmlns:a16="http://schemas.microsoft.com/office/drawing/2014/main" id="{5C9E773E-1E09-4DA8-8C84-8ECEB90AA4C7}"/>
                </a:ext>
              </a:extLst>
            </p:cNvPr>
            <p:cNvSpPr/>
            <p:nvPr/>
          </p:nvSpPr>
          <p:spPr>
            <a:xfrm>
              <a:off x="11985656" y="2997245"/>
              <a:ext cx="60528" cy="48423"/>
            </a:xfrm>
            <a:custGeom>
              <a:avLst/>
              <a:gdLst/>
              <a:ahLst/>
              <a:cxnLst/>
              <a:rect l="0" t="0" r="0" b="0"/>
              <a:pathLst>
                <a:path w="24545" h="19636">
                  <a:moveTo>
                    <a:pt x="21995" y="14432"/>
                  </a:moveTo>
                  <a:cubicBezTo>
                    <a:pt x="20277" y="16887"/>
                    <a:pt x="15859" y="17377"/>
                    <a:pt x="13159" y="17377"/>
                  </a:cubicBezTo>
                  <a:cubicBezTo>
                    <a:pt x="10704" y="17377"/>
                    <a:pt x="8741" y="19341"/>
                    <a:pt x="7022" y="19832"/>
                  </a:cubicBezTo>
                  <a:cubicBezTo>
                    <a:pt x="5304" y="20078"/>
                    <a:pt x="2850" y="17132"/>
                    <a:pt x="2113" y="16150"/>
                  </a:cubicBezTo>
                  <a:cubicBezTo>
                    <a:pt x="1377" y="15169"/>
                    <a:pt x="2113" y="13696"/>
                    <a:pt x="4568" y="12468"/>
                  </a:cubicBezTo>
                  <a:cubicBezTo>
                    <a:pt x="7022" y="11241"/>
                    <a:pt x="11686" y="6578"/>
                    <a:pt x="13650" y="4368"/>
                  </a:cubicBezTo>
                  <a:cubicBezTo>
                    <a:pt x="15613" y="2159"/>
                    <a:pt x="19786" y="932"/>
                    <a:pt x="23468" y="2650"/>
                  </a:cubicBezTo>
                </a:path>
              </a:pathLst>
            </a:custGeom>
            <a:noFill/>
            <a:ln w="12700" cap="rnd">
              <a:solidFill>
                <a:schemeClr val="tx1"/>
              </a:solidFill>
              <a:prstDash val="solid"/>
              <a:round/>
            </a:ln>
          </p:spPr>
          <p:txBody>
            <a:bodyPr/>
            <a:lstStyle/>
            <a:p>
              <a:endParaRPr lang="es-419"/>
            </a:p>
          </p:txBody>
        </p:sp>
        <p:sp>
          <p:nvSpPr>
            <p:cNvPr id="765" name="Freeform: Shape 764">
              <a:extLst>
                <a:ext uri="{FF2B5EF4-FFF2-40B4-BE49-F238E27FC236}">
                  <a16:creationId xmlns:a16="http://schemas.microsoft.com/office/drawing/2014/main" id="{8DD15F9C-29ED-4A19-913F-21CF92C6FEA5}"/>
                </a:ext>
              </a:extLst>
            </p:cNvPr>
            <p:cNvSpPr/>
            <p:nvPr/>
          </p:nvSpPr>
          <p:spPr>
            <a:xfrm>
              <a:off x="12035960" y="2992584"/>
              <a:ext cx="24211" cy="30265"/>
            </a:xfrm>
            <a:custGeom>
              <a:avLst/>
              <a:gdLst/>
              <a:ahLst/>
              <a:cxnLst/>
              <a:rect l="0" t="0" r="0" b="0"/>
              <a:pathLst>
                <a:path w="9818" h="12272">
                  <a:moveTo>
                    <a:pt x="1841" y="6014"/>
                  </a:moveTo>
                  <a:cubicBezTo>
                    <a:pt x="2577" y="5523"/>
                    <a:pt x="5277" y="1841"/>
                    <a:pt x="8468" y="1841"/>
                  </a:cubicBezTo>
                  <a:cubicBezTo>
                    <a:pt x="9941" y="3804"/>
                    <a:pt x="7486" y="8713"/>
                    <a:pt x="4050" y="11168"/>
                  </a:cubicBezTo>
                </a:path>
              </a:pathLst>
            </a:custGeom>
            <a:noFill/>
            <a:ln w="12700" cap="rnd">
              <a:solidFill>
                <a:schemeClr val="tx1"/>
              </a:solidFill>
              <a:prstDash val="solid"/>
              <a:round/>
            </a:ln>
          </p:spPr>
          <p:txBody>
            <a:bodyPr/>
            <a:lstStyle/>
            <a:p>
              <a:endParaRPr lang="es-419"/>
            </a:p>
          </p:txBody>
        </p:sp>
        <p:sp>
          <p:nvSpPr>
            <p:cNvPr id="766" name="Freeform: Shape 765">
              <a:extLst>
                <a:ext uri="{FF2B5EF4-FFF2-40B4-BE49-F238E27FC236}">
                  <a16:creationId xmlns:a16="http://schemas.microsoft.com/office/drawing/2014/main" id="{0B2F487C-6645-4409-869E-5037FC0110E1}"/>
                </a:ext>
              </a:extLst>
            </p:cNvPr>
            <p:cNvSpPr/>
            <p:nvPr/>
          </p:nvSpPr>
          <p:spPr>
            <a:xfrm>
              <a:off x="12048066" y="3011345"/>
              <a:ext cx="115005" cy="181588"/>
            </a:xfrm>
            <a:custGeom>
              <a:avLst/>
              <a:gdLst/>
              <a:ahLst/>
              <a:cxnLst/>
              <a:rect l="0" t="0" r="0" b="0"/>
              <a:pathLst>
                <a:path w="46636" h="73636">
                  <a:moveTo>
                    <a:pt x="1841" y="1841"/>
                  </a:moveTo>
                  <a:cubicBezTo>
                    <a:pt x="2823" y="3314"/>
                    <a:pt x="4050" y="7732"/>
                    <a:pt x="4786" y="10678"/>
                  </a:cubicBezTo>
                  <a:cubicBezTo>
                    <a:pt x="5768" y="13623"/>
                    <a:pt x="8714" y="17059"/>
                    <a:pt x="10432" y="18286"/>
                  </a:cubicBezTo>
                  <a:cubicBezTo>
                    <a:pt x="12150" y="19514"/>
                    <a:pt x="16814" y="20741"/>
                    <a:pt x="21968" y="20005"/>
                  </a:cubicBezTo>
                  <a:cubicBezTo>
                    <a:pt x="27123" y="19268"/>
                    <a:pt x="34732" y="17059"/>
                    <a:pt x="39396" y="20250"/>
                  </a:cubicBezTo>
                  <a:cubicBezTo>
                    <a:pt x="44059" y="23441"/>
                    <a:pt x="46268" y="28104"/>
                    <a:pt x="45532" y="33996"/>
                  </a:cubicBezTo>
                  <a:cubicBezTo>
                    <a:pt x="44795" y="40132"/>
                    <a:pt x="42341" y="44305"/>
                    <a:pt x="40868" y="47741"/>
                  </a:cubicBezTo>
                  <a:cubicBezTo>
                    <a:pt x="39396" y="51178"/>
                    <a:pt x="38168" y="56577"/>
                    <a:pt x="38904" y="61241"/>
                  </a:cubicBezTo>
                  <a:cubicBezTo>
                    <a:pt x="39396" y="65905"/>
                    <a:pt x="39886" y="72778"/>
                    <a:pt x="39886" y="74005"/>
                  </a:cubicBezTo>
                  <a:cubicBezTo>
                    <a:pt x="38168" y="74005"/>
                    <a:pt x="34977" y="74005"/>
                    <a:pt x="34977" y="74005"/>
                  </a:cubicBezTo>
                  <a:cubicBezTo>
                    <a:pt x="34977" y="74005"/>
                    <a:pt x="35714" y="62959"/>
                    <a:pt x="35714" y="59768"/>
                  </a:cubicBezTo>
                  <a:cubicBezTo>
                    <a:pt x="35714" y="56577"/>
                    <a:pt x="35468" y="53386"/>
                    <a:pt x="33505" y="51178"/>
                  </a:cubicBezTo>
                  <a:cubicBezTo>
                    <a:pt x="31541" y="48968"/>
                    <a:pt x="27368" y="45778"/>
                    <a:pt x="27859" y="35714"/>
                  </a:cubicBezTo>
                </a:path>
              </a:pathLst>
            </a:custGeom>
            <a:noFill/>
            <a:ln w="12700" cap="rnd">
              <a:solidFill>
                <a:schemeClr val="tx1"/>
              </a:solidFill>
              <a:prstDash val="solid"/>
              <a:round/>
            </a:ln>
          </p:spPr>
          <p:txBody>
            <a:bodyPr/>
            <a:lstStyle/>
            <a:p>
              <a:endParaRPr lang="es-419"/>
            </a:p>
          </p:txBody>
        </p:sp>
        <p:sp>
          <p:nvSpPr>
            <p:cNvPr id="767" name="Freeform: Shape 766">
              <a:extLst>
                <a:ext uri="{FF2B5EF4-FFF2-40B4-BE49-F238E27FC236}">
                  <a16:creationId xmlns:a16="http://schemas.microsoft.com/office/drawing/2014/main" id="{EDDE944F-74D8-48E9-A053-60D145152644}"/>
                </a:ext>
              </a:extLst>
            </p:cNvPr>
            <p:cNvSpPr/>
            <p:nvPr/>
          </p:nvSpPr>
          <p:spPr>
            <a:xfrm>
              <a:off x="12040530" y="3096088"/>
              <a:ext cx="36317" cy="96848"/>
            </a:xfrm>
            <a:custGeom>
              <a:avLst/>
              <a:gdLst/>
              <a:ahLst/>
              <a:cxnLst/>
              <a:rect l="0" t="0" r="0" b="0"/>
              <a:pathLst>
                <a:path w="14727" h="39272">
                  <a:moveTo>
                    <a:pt x="12997" y="5523"/>
                  </a:moveTo>
                  <a:cubicBezTo>
                    <a:pt x="12506" y="8959"/>
                    <a:pt x="10788" y="17795"/>
                    <a:pt x="11034" y="20741"/>
                  </a:cubicBezTo>
                  <a:cubicBezTo>
                    <a:pt x="11279" y="23687"/>
                    <a:pt x="11034" y="36695"/>
                    <a:pt x="11034" y="39641"/>
                  </a:cubicBezTo>
                  <a:cubicBezTo>
                    <a:pt x="9070" y="39641"/>
                    <a:pt x="5879" y="39641"/>
                    <a:pt x="5879" y="39641"/>
                  </a:cubicBezTo>
                  <a:cubicBezTo>
                    <a:pt x="5879" y="39641"/>
                    <a:pt x="7106" y="29823"/>
                    <a:pt x="7106" y="26386"/>
                  </a:cubicBezTo>
                  <a:cubicBezTo>
                    <a:pt x="7106" y="22950"/>
                    <a:pt x="5143" y="17795"/>
                    <a:pt x="3915" y="15096"/>
                  </a:cubicBezTo>
                  <a:cubicBezTo>
                    <a:pt x="2688" y="12396"/>
                    <a:pt x="1461" y="6014"/>
                    <a:pt x="1952" y="1841"/>
                  </a:cubicBezTo>
                </a:path>
              </a:pathLst>
            </a:custGeom>
            <a:noFill/>
            <a:ln w="12700" cap="rnd">
              <a:solidFill>
                <a:schemeClr val="tx1"/>
              </a:solidFill>
              <a:prstDash val="solid"/>
              <a:round/>
            </a:ln>
          </p:spPr>
          <p:txBody>
            <a:bodyPr/>
            <a:lstStyle/>
            <a:p>
              <a:endParaRPr lang="es-419"/>
            </a:p>
          </p:txBody>
        </p:sp>
        <p:sp>
          <p:nvSpPr>
            <p:cNvPr id="768" name="Freeform: Shape 767">
              <a:extLst>
                <a:ext uri="{FF2B5EF4-FFF2-40B4-BE49-F238E27FC236}">
                  <a16:creationId xmlns:a16="http://schemas.microsoft.com/office/drawing/2014/main" id="{4F18915B-F6AA-4E5C-9E7B-7507E08954A2}"/>
                </a:ext>
              </a:extLst>
            </p:cNvPr>
            <p:cNvSpPr/>
            <p:nvPr/>
          </p:nvSpPr>
          <p:spPr>
            <a:xfrm>
              <a:off x="12066830" y="3116062"/>
              <a:ext cx="54477" cy="12106"/>
            </a:xfrm>
            <a:custGeom>
              <a:avLst/>
              <a:gdLst/>
              <a:ahLst/>
              <a:cxnLst/>
              <a:rect l="0" t="0" r="0" b="0"/>
              <a:pathLst>
                <a:path w="22090" h="4909">
                  <a:moveTo>
                    <a:pt x="1841" y="3068"/>
                  </a:moveTo>
                  <a:cubicBezTo>
                    <a:pt x="5768" y="3805"/>
                    <a:pt x="15832" y="4786"/>
                    <a:pt x="20986" y="1841"/>
                  </a:cubicBezTo>
                </a:path>
              </a:pathLst>
            </a:custGeom>
            <a:noFill/>
            <a:ln w="12700" cap="rnd">
              <a:solidFill>
                <a:schemeClr val="tx1"/>
              </a:solidFill>
              <a:prstDash val="solid"/>
              <a:round/>
            </a:ln>
          </p:spPr>
          <p:txBody>
            <a:bodyPr/>
            <a:lstStyle/>
            <a:p>
              <a:endParaRPr lang="es-419"/>
            </a:p>
          </p:txBody>
        </p:sp>
        <p:sp>
          <p:nvSpPr>
            <p:cNvPr id="769" name="Freeform: Shape 768">
              <a:extLst>
                <a:ext uri="{FF2B5EF4-FFF2-40B4-BE49-F238E27FC236}">
                  <a16:creationId xmlns:a16="http://schemas.microsoft.com/office/drawing/2014/main" id="{255F8C72-5068-475E-BD45-DD0CF94E6DEB}"/>
                </a:ext>
              </a:extLst>
            </p:cNvPr>
            <p:cNvSpPr/>
            <p:nvPr/>
          </p:nvSpPr>
          <p:spPr>
            <a:xfrm>
              <a:off x="12024461" y="3036767"/>
              <a:ext cx="24211" cy="84742"/>
            </a:xfrm>
            <a:custGeom>
              <a:avLst/>
              <a:gdLst/>
              <a:ahLst/>
              <a:cxnLst/>
              <a:rect l="0" t="0" r="0" b="0"/>
              <a:pathLst>
                <a:path w="9818" h="34363">
                  <a:moveTo>
                    <a:pt x="8223" y="32523"/>
                  </a:moveTo>
                  <a:cubicBezTo>
                    <a:pt x="5768" y="30560"/>
                    <a:pt x="2332" y="27614"/>
                    <a:pt x="2823" y="20741"/>
                  </a:cubicBezTo>
                  <a:cubicBezTo>
                    <a:pt x="3068" y="13623"/>
                    <a:pt x="5032" y="8469"/>
                    <a:pt x="1841" y="1841"/>
                  </a:cubicBezTo>
                </a:path>
              </a:pathLst>
            </a:custGeom>
            <a:noFill/>
            <a:ln w="12700" cap="rnd">
              <a:solidFill>
                <a:schemeClr val="tx1"/>
              </a:solidFill>
              <a:prstDash val="solid"/>
              <a:round/>
            </a:ln>
          </p:spPr>
          <p:txBody>
            <a:bodyPr/>
            <a:lstStyle/>
            <a:p>
              <a:endParaRPr lang="es-419"/>
            </a:p>
          </p:txBody>
        </p:sp>
        <p:sp>
          <p:nvSpPr>
            <p:cNvPr id="770" name="Freeform: Shape 769">
              <a:extLst>
                <a:ext uri="{FF2B5EF4-FFF2-40B4-BE49-F238E27FC236}">
                  <a16:creationId xmlns:a16="http://schemas.microsoft.com/office/drawing/2014/main" id="{8E483635-02CE-4DC3-8D3B-8F5564D1C77A}"/>
                </a:ext>
              </a:extLst>
            </p:cNvPr>
            <p:cNvSpPr/>
            <p:nvPr/>
          </p:nvSpPr>
          <p:spPr>
            <a:xfrm>
              <a:off x="12052909" y="3004083"/>
              <a:ext cx="54477" cy="60528"/>
            </a:xfrm>
            <a:custGeom>
              <a:avLst/>
              <a:gdLst/>
              <a:ahLst/>
              <a:cxnLst/>
              <a:rect l="0" t="0" r="0" b="0"/>
              <a:pathLst>
                <a:path w="22090" h="24545">
                  <a:moveTo>
                    <a:pt x="1841" y="1841"/>
                  </a:moveTo>
                  <a:cubicBezTo>
                    <a:pt x="5523" y="3559"/>
                    <a:pt x="6750" y="6750"/>
                    <a:pt x="8468" y="11413"/>
                  </a:cubicBezTo>
                  <a:cubicBezTo>
                    <a:pt x="10432" y="16077"/>
                    <a:pt x="13132" y="22214"/>
                    <a:pt x="22459" y="22705"/>
                  </a:cubicBezTo>
                </a:path>
              </a:pathLst>
            </a:custGeom>
            <a:noFill/>
            <a:ln w="12700" cap="rnd">
              <a:solidFill>
                <a:schemeClr val="tx1"/>
              </a:solidFill>
              <a:prstDash val="solid"/>
              <a:round/>
            </a:ln>
          </p:spPr>
          <p:txBody>
            <a:bodyPr/>
            <a:lstStyle/>
            <a:p>
              <a:endParaRPr lang="es-419"/>
            </a:p>
          </p:txBody>
        </p:sp>
        <p:sp>
          <p:nvSpPr>
            <p:cNvPr id="771" name="Freeform: Shape 770">
              <a:extLst>
                <a:ext uri="{FF2B5EF4-FFF2-40B4-BE49-F238E27FC236}">
                  <a16:creationId xmlns:a16="http://schemas.microsoft.com/office/drawing/2014/main" id="{485B5D9F-D62F-4FB9-A358-77358CAE232F}"/>
                </a:ext>
              </a:extLst>
            </p:cNvPr>
            <p:cNvSpPr/>
            <p:nvPr/>
          </p:nvSpPr>
          <p:spPr>
            <a:xfrm>
              <a:off x="12147940" y="3062863"/>
              <a:ext cx="36317" cy="84742"/>
            </a:xfrm>
            <a:custGeom>
              <a:avLst/>
              <a:gdLst/>
              <a:ahLst/>
              <a:cxnLst/>
              <a:rect l="0" t="0" r="0" b="0"/>
              <a:pathLst>
                <a:path w="14727" h="34363">
                  <a:moveTo>
                    <a:pt x="1841" y="2060"/>
                  </a:moveTo>
                  <a:cubicBezTo>
                    <a:pt x="5032" y="1569"/>
                    <a:pt x="9205" y="1569"/>
                    <a:pt x="12396" y="5741"/>
                  </a:cubicBezTo>
                  <a:cubicBezTo>
                    <a:pt x="15586" y="9914"/>
                    <a:pt x="14114" y="20223"/>
                    <a:pt x="12396" y="24887"/>
                  </a:cubicBezTo>
                  <a:cubicBezTo>
                    <a:pt x="10677" y="29796"/>
                    <a:pt x="12396" y="32741"/>
                    <a:pt x="14359" y="34214"/>
                  </a:cubicBezTo>
                  <a:cubicBezTo>
                    <a:pt x="9941" y="34459"/>
                    <a:pt x="3805" y="29550"/>
                    <a:pt x="4786" y="24396"/>
                  </a:cubicBezTo>
                  <a:cubicBezTo>
                    <a:pt x="5768" y="19241"/>
                    <a:pt x="6259" y="15069"/>
                    <a:pt x="5032" y="13350"/>
                  </a:cubicBezTo>
                </a:path>
              </a:pathLst>
            </a:custGeom>
            <a:noFill/>
            <a:ln w="12700" cap="rnd">
              <a:solidFill>
                <a:schemeClr val="tx1"/>
              </a:solidFill>
              <a:prstDash val="solid"/>
              <a:round/>
            </a:ln>
          </p:spPr>
          <p:txBody>
            <a:bodyPr/>
            <a:lstStyle/>
            <a:p>
              <a:endParaRPr lang="es-419"/>
            </a:p>
          </p:txBody>
        </p:sp>
      </p:grpSp>
      <p:grpSp>
        <p:nvGrpSpPr>
          <p:cNvPr id="1137" name="Group 1136">
            <a:extLst>
              <a:ext uri="{FF2B5EF4-FFF2-40B4-BE49-F238E27FC236}">
                <a16:creationId xmlns:a16="http://schemas.microsoft.com/office/drawing/2014/main" id="{2FD4EB49-839A-43F7-9602-65EBC834E1B9}"/>
              </a:ext>
            </a:extLst>
          </p:cNvPr>
          <p:cNvGrpSpPr/>
          <p:nvPr/>
        </p:nvGrpSpPr>
        <p:grpSpPr>
          <a:xfrm>
            <a:off x="6615931" y="3608509"/>
            <a:ext cx="198519" cy="167934"/>
            <a:chOff x="6615931" y="3608509"/>
            <a:chExt cx="198519" cy="167934"/>
          </a:xfrm>
        </p:grpSpPr>
        <p:sp>
          <p:nvSpPr>
            <p:cNvPr id="772" name="Freeform: Shape 771">
              <a:extLst>
                <a:ext uri="{FF2B5EF4-FFF2-40B4-BE49-F238E27FC236}">
                  <a16:creationId xmlns:a16="http://schemas.microsoft.com/office/drawing/2014/main" id="{5E9AC966-BD1B-4CF8-9AC9-638E96DACC18}"/>
                </a:ext>
              </a:extLst>
            </p:cNvPr>
            <p:cNvSpPr/>
            <p:nvPr/>
          </p:nvSpPr>
          <p:spPr>
            <a:xfrm>
              <a:off x="6643380" y="3632984"/>
              <a:ext cx="6054" cy="6054"/>
            </a:xfrm>
            <a:custGeom>
              <a:avLst/>
              <a:gdLst/>
              <a:ahLst/>
              <a:cxnLst/>
              <a:rect l="0" t="0" r="0" b="0"/>
              <a:pathLst>
                <a:path w="2454" h="2454">
                  <a:moveTo>
                    <a:pt x="2823" y="2332"/>
                  </a:moveTo>
                  <a:cubicBezTo>
                    <a:pt x="2823" y="2603"/>
                    <a:pt x="2603" y="2823"/>
                    <a:pt x="2332" y="2823"/>
                  </a:cubicBezTo>
                  <a:cubicBezTo>
                    <a:pt x="2061" y="2823"/>
                    <a:pt x="1841" y="2603"/>
                    <a:pt x="1841" y="2332"/>
                  </a:cubicBezTo>
                  <a:cubicBezTo>
                    <a:pt x="1841" y="2061"/>
                    <a:pt x="2061" y="1841"/>
                    <a:pt x="2332" y="1841"/>
                  </a:cubicBezTo>
                  <a:cubicBezTo>
                    <a:pt x="2603" y="1841"/>
                    <a:pt x="2823" y="2061"/>
                    <a:pt x="2823" y="2332"/>
                  </a:cubicBezTo>
                  <a:close/>
                </a:path>
              </a:pathLst>
            </a:custGeom>
            <a:noFill/>
            <a:ln w="12700" cap="rnd">
              <a:solidFill>
                <a:schemeClr val="tx1"/>
              </a:solidFill>
              <a:prstDash val="solid"/>
              <a:round/>
            </a:ln>
          </p:spPr>
          <p:txBody>
            <a:bodyPr/>
            <a:lstStyle/>
            <a:p>
              <a:endParaRPr lang="es-419"/>
            </a:p>
          </p:txBody>
        </p:sp>
        <p:sp>
          <p:nvSpPr>
            <p:cNvPr id="773" name="Freeform: Shape 772">
              <a:extLst>
                <a:ext uri="{FF2B5EF4-FFF2-40B4-BE49-F238E27FC236}">
                  <a16:creationId xmlns:a16="http://schemas.microsoft.com/office/drawing/2014/main" id="{C1C93313-29C0-400F-8299-E49FC7D26604}"/>
                </a:ext>
              </a:extLst>
            </p:cNvPr>
            <p:cNvSpPr/>
            <p:nvPr/>
          </p:nvSpPr>
          <p:spPr>
            <a:xfrm>
              <a:off x="6615931" y="3610206"/>
              <a:ext cx="60528" cy="54477"/>
            </a:xfrm>
            <a:custGeom>
              <a:avLst/>
              <a:gdLst/>
              <a:ahLst/>
              <a:cxnLst/>
              <a:rect l="0" t="0" r="0" b="0"/>
              <a:pathLst>
                <a:path w="24545" h="22090">
                  <a:moveTo>
                    <a:pt x="24509" y="15742"/>
                  </a:moveTo>
                  <a:cubicBezTo>
                    <a:pt x="21809" y="19669"/>
                    <a:pt x="16900" y="21878"/>
                    <a:pt x="14200" y="20651"/>
                  </a:cubicBezTo>
                  <a:cubicBezTo>
                    <a:pt x="11500" y="19669"/>
                    <a:pt x="8800" y="20896"/>
                    <a:pt x="7818" y="21142"/>
                  </a:cubicBezTo>
                  <a:cubicBezTo>
                    <a:pt x="6836" y="21387"/>
                    <a:pt x="5118" y="20651"/>
                    <a:pt x="4136" y="19669"/>
                  </a:cubicBezTo>
                  <a:cubicBezTo>
                    <a:pt x="3155" y="18687"/>
                    <a:pt x="1436" y="16723"/>
                    <a:pt x="1927" y="15496"/>
                  </a:cubicBezTo>
                  <a:cubicBezTo>
                    <a:pt x="2418" y="14515"/>
                    <a:pt x="8309" y="9360"/>
                    <a:pt x="10027" y="7396"/>
                  </a:cubicBezTo>
                  <a:cubicBezTo>
                    <a:pt x="11745" y="5187"/>
                    <a:pt x="12973" y="2733"/>
                    <a:pt x="15182" y="2242"/>
                  </a:cubicBezTo>
                  <a:cubicBezTo>
                    <a:pt x="17391" y="1751"/>
                    <a:pt x="19600" y="1260"/>
                    <a:pt x="21809" y="3714"/>
                  </a:cubicBezTo>
                </a:path>
              </a:pathLst>
            </a:custGeom>
            <a:noFill/>
            <a:ln w="12700" cap="rnd">
              <a:solidFill>
                <a:schemeClr val="tx1"/>
              </a:solidFill>
              <a:prstDash val="solid"/>
              <a:round/>
            </a:ln>
          </p:spPr>
          <p:txBody>
            <a:bodyPr/>
            <a:lstStyle/>
            <a:p>
              <a:endParaRPr lang="es-419"/>
            </a:p>
          </p:txBody>
        </p:sp>
        <p:sp>
          <p:nvSpPr>
            <p:cNvPr id="774" name="Freeform: Shape 773">
              <a:extLst>
                <a:ext uri="{FF2B5EF4-FFF2-40B4-BE49-F238E27FC236}">
                  <a16:creationId xmlns:a16="http://schemas.microsoft.com/office/drawing/2014/main" id="{824D7924-A357-4989-852D-76D1B6BD9102}"/>
                </a:ext>
              </a:extLst>
            </p:cNvPr>
            <p:cNvSpPr/>
            <p:nvPr/>
          </p:nvSpPr>
          <p:spPr>
            <a:xfrm>
              <a:off x="6660329" y="3608509"/>
              <a:ext cx="24211" cy="24211"/>
            </a:xfrm>
            <a:custGeom>
              <a:avLst/>
              <a:gdLst/>
              <a:ahLst/>
              <a:cxnLst/>
              <a:rect l="0" t="0" r="0" b="0"/>
              <a:pathLst>
                <a:path w="9818" h="9818">
                  <a:moveTo>
                    <a:pt x="1841" y="6121"/>
                  </a:moveTo>
                  <a:cubicBezTo>
                    <a:pt x="2823" y="5630"/>
                    <a:pt x="5277" y="3912"/>
                    <a:pt x="6750" y="2439"/>
                  </a:cubicBezTo>
                  <a:cubicBezTo>
                    <a:pt x="8223" y="966"/>
                    <a:pt x="9450" y="2439"/>
                    <a:pt x="9450" y="4402"/>
                  </a:cubicBezTo>
                  <a:cubicBezTo>
                    <a:pt x="9450" y="6366"/>
                    <a:pt x="7241" y="9312"/>
                    <a:pt x="5032" y="9803"/>
                  </a:cubicBezTo>
                </a:path>
              </a:pathLst>
            </a:custGeom>
            <a:noFill/>
            <a:ln w="12700" cap="rnd">
              <a:solidFill>
                <a:schemeClr val="tx1"/>
              </a:solidFill>
              <a:prstDash val="solid"/>
              <a:round/>
            </a:ln>
          </p:spPr>
          <p:txBody>
            <a:bodyPr/>
            <a:lstStyle/>
            <a:p>
              <a:endParaRPr lang="es-419"/>
            </a:p>
          </p:txBody>
        </p:sp>
        <p:sp>
          <p:nvSpPr>
            <p:cNvPr id="775" name="Freeform: Shape 774">
              <a:extLst>
                <a:ext uri="{FF2B5EF4-FFF2-40B4-BE49-F238E27FC236}">
                  <a16:creationId xmlns:a16="http://schemas.microsoft.com/office/drawing/2014/main" id="{4660047F-6969-43DF-B06F-C3D47C508B26}"/>
                </a:ext>
              </a:extLst>
            </p:cNvPr>
            <p:cNvSpPr/>
            <p:nvPr/>
          </p:nvSpPr>
          <p:spPr>
            <a:xfrm>
              <a:off x="6675460" y="3625118"/>
              <a:ext cx="121059" cy="151325"/>
            </a:xfrm>
            <a:custGeom>
              <a:avLst/>
              <a:gdLst/>
              <a:ahLst/>
              <a:cxnLst/>
              <a:rect l="0" t="0" r="0" b="0"/>
              <a:pathLst>
                <a:path w="49090" h="61363">
                  <a:moveTo>
                    <a:pt x="1841" y="1841"/>
                  </a:moveTo>
                  <a:cubicBezTo>
                    <a:pt x="3314" y="2822"/>
                    <a:pt x="8468" y="5277"/>
                    <a:pt x="11414" y="6259"/>
                  </a:cubicBezTo>
                  <a:cubicBezTo>
                    <a:pt x="14359" y="6995"/>
                    <a:pt x="20741" y="7486"/>
                    <a:pt x="24177" y="7486"/>
                  </a:cubicBezTo>
                  <a:cubicBezTo>
                    <a:pt x="27859" y="7486"/>
                    <a:pt x="31050" y="4295"/>
                    <a:pt x="36450" y="5277"/>
                  </a:cubicBezTo>
                  <a:cubicBezTo>
                    <a:pt x="41850" y="6259"/>
                    <a:pt x="46268" y="10186"/>
                    <a:pt x="47250" y="15586"/>
                  </a:cubicBezTo>
                  <a:cubicBezTo>
                    <a:pt x="48232" y="20741"/>
                    <a:pt x="47495" y="27859"/>
                    <a:pt x="46023" y="30804"/>
                  </a:cubicBezTo>
                  <a:cubicBezTo>
                    <a:pt x="44550" y="33750"/>
                    <a:pt x="40868" y="37677"/>
                    <a:pt x="40623" y="39150"/>
                  </a:cubicBezTo>
                  <a:cubicBezTo>
                    <a:pt x="40377" y="40622"/>
                    <a:pt x="40377" y="47741"/>
                    <a:pt x="40377" y="49705"/>
                  </a:cubicBezTo>
                  <a:cubicBezTo>
                    <a:pt x="40377" y="51668"/>
                    <a:pt x="39886" y="59031"/>
                    <a:pt x="39886" y="59768"/>
                  </a:cubicBezTo>
                  <a:cubicBezTo>
                    <a:pt x="37186" y="59768"/>
                    <a:pt x="35714" y="59768"/>
                    <a:pt x="35714" y="59768"/>
                  </a:cubicBezTo>
                  <a:cubicBezTo>
                    <a:pt x="35714" y="59768"/>
                    <a:pt x="36695" y="51177"/>
                    <a:pt x="36205" y="48477"/>
                  </a:cubicBezTo>
                  <a:cubicBezTo>
                    <a:pt x="35714" y="45777"/>
                    <a:pt x="34977" y="41850"/>
                    <a:pt x="34732" y="40131"/>
                  </a:cubicBezTo>
                  <a:cubicBezTo>
                    <a:pt x="34486" y="38413"/>
                    <a:pt x="29823" y="33259"/>
                    <a:pt x="30314" y="28104"/>
                  </a:cubicBezTo>
                </a:path>
              </a:pathLst>
            </a:custGeom>
            <a:noFill/>
            <a:ln w="12700" cap="rnd">
              <a:solidFill>
                <a:schemeClr val="tx1"/>
              </a:solidFill>
              <a:prstDash val="solid"/>
              <a:round/>
            </a:ln>
          </p:spPr>
          <p:txBody>
            <a:bodyPr/>
            <a:lstStyle/>
            <a:p>
              <a:endParaRPr lang="es-419"/>
            </a:p>
          </p:txBody>
        </p:sp>
        <p:sp>
          <p:nvSpPr>
            <p:cNvPr id="776" name="Freeform: Shape 775">
              <a:extLst>
                <a:ext uri="{FF2B5EF4-FFF2-40B4-BE49-F238E27FC236}">
                  <a16:creationId xmlns:a16="http://schemas.microsoft.com/office/drawing/2014/main" id="{00328587-32E5-4D10-B7B2-1195F2EAF514}"/>
                </a:ext>
              </a:extLst>
            </p:cNvPr>
            <p:cNvSpPr/>
            <p:nvPr/>
          </p:nvSpPr>
          <p:spPr>
            <a:xfrm>
              <a:off x="6706937" y="3710462"/>
              <a:ext cx="54477" cy="12106"/>
            </a:xfrm>
            <a:custGeom>
              <a:avLst/>
              <a:gdLst/>
              <a:ahLst/>
              <a:cxnLst/>
              <a:rect l="0" t="0" r="0" b="0"/>
              <a:pathLst>
                <a:path w="22090" h="4909">
                  <a:moveTo>
                    <a:pt x="21968" y="5278"/>
                  </a:moveTo>
                  <a:cubicBezTo>
                    <a:pt x="20495" y="3068"/>
                    <a:pt x="15095" y="1841"/>
                    <a:pt x="10432" y="1841"/>
                  </a:cubicBezTo>
                  <a:cubicBezTo>
                    <a:pt x="7241" y="1841"/>
                    <a:pt x="3805" y="3559"/>
                    <a:pt x="1841" y="5032"/>
                  </a:cubicBezTo>
                </a:path>
              </a:pathLst>
            </a:custGeom>
            <a:noFill/>
            <a:ln w="12700" cap="rnd">
              <a:solidFill>
                <a:schemeClr val="tx1"/>
              </a:solidFill>
              <a:prstDash val="solid"/>
              <a:round/>
            </a:ln>
          </p:spPr>
          <p:txBody>
            <a:bodyPr/>
            <a:lstStyle/>
            <a:p>
              <a:endParaRPr lang="es-419"/>
            </a:p>
          </p:txBody>
        </p:sp>
        <p:sp>
          <p:nvSpPr>
            <p:cNvPr id="777" name="Freeform: Shape 776">
              <a:extLst>
                <a:ext uri="{FF2B5EF4-FFF2-40B4-BE49-F238E27FC236}">
                  <a16:creationId xmlns:a16="http://schemas.microsoft.com/office/drawing/2014/main" id="{B71B8F10-F210-402E-B373-3486F2F8B58E}"/>
                </a:ext>
              </a:extLst>
            </p:cNvPr>
            <p:cNvSpPr/>
            <p:nvPr/>
          </p:nvSpPr>
          <p:spPr>
            <a:xfrm>
              <a:off x="6680910" y="3700174"/>
              <a:ext cx="36317" cy="72637"/>
            </a:xfrm>
            <a:custGeom>
              <a:avLst/>
              <a:gdLst/>
              <a:ahLst/>
              <a:cxnLst/>
              <a:rect l="0" t="0" r="0" b="0"/>
              <a:pathLst>
                <a:path w="14727" h="29454">
                  <a:moveTo>
                    <a:pt x="13377" y="2332"/>
                  </a:moveTo>
                  <a:cubicBezTo>
                    <a:pt x="12641" y="4295"/>
                    <a:pt x="12150" y="13132"/>
                    <a:pt x="11659" y="17795"/>
                  </a:cubicBezTo>
                  <a:cubicBezTo>
                    <a:pt x="11168" y="22214"/>
                    <a:pt x="10923" y="28350"/>
                    <a:pt x="10923" y="29332"/>
                  </a:cubicBezTo>
                  <a:cubicBezTo>
                    <a:pt x="9450" y="29332"/>
                    <a:pt x="6505" y="29332"/>
                    <a:pt x="6505" y="29332"/>
                  </a:cubicBezTo>
                  <a:cubicBezTo>
                    <a:pt x="6505" y="29332"/>
                    <a:pt x="7486" y="20741"/>
                    <a:pt x="7486" y="17795"/>
                  </a:cubicBezTo>
                  <a:cubicBezTo>
                    <a:pt x="7486" y="14850"/>
                    <a:pt x="6750" y="10923"/>
                    <a:pt x="6014" y="9205"/>
                  </a:cubicBezTo>
                  <a:cubicBezTo>
                    <a:pt x="5277" y="7486"/>
                    <a:pt x="2086" y="4050"/>
                    <a:pt x="1841" y="1841"/>
                  </a:cubicBezTo>
                </a:path>
              </a:pathLst>
            </a:custGeom>
            <a:noFill/>
            <a:ln w="12700" cap="rnd">
              <a:solidFill>
                <a:schemeClr val="tx1"/>
              </a:solidFill>
              <a:prstDash val="solid"/>
              <a:round/>
            </a:ln>
          </p:spPr>
          <p:txBody>
            <a:bodyPr/>
            <a:lstStyle/>
            <a:p>
              <a:endParaRPr lang="es-419"/>
            </a:p>
          </p:txBody>
        </p:sp>
        <p:sp>
          <p:nvSpPr>
            <p:cNvPr id="778" name="Freeform: Shape 777">
              <a:extLst>
                <a:ext uri="{FF2B5EF4-FFF2-40B4-BE49-F238E27FC236}">
                  <a16:creationId xmlns:a16="http://schemas.microsoft.com/office/drawing/2014/main" id="{3248845B-204B-4E93-B85A-4C5861D1D243}"/>
                </a:ext>
              </a:extLst>
            </p:cNvPr>
            <p:cNvSpPr/>
            <p:nvPr/>
          </p:nvSpPr>
          <p:spPr>
            <a:xfrm>
              <a:off x="6653067" y="3657196"/>
              <a:ext cx="42371" cy="66583"/>
            </a:xfrm>
            <a:custGeom>
              <a:avLst/>
              <a:gdLst/>
              <a:ahLst/>
              <a:cxnLst/>
              <a:rect l="0" t="0" r="0" b="0"/>
              <a:pathLst>
                <a:path w="17181" h="27000">
                  <a:moveTo>
                    <a:pt x="17059" y="26878"/>
                  </a:moveTo>
                  <a:cubicBezTo>
                    <a:pt x="15095" y="27369"/>
                    <a:pt x="10923" y="27123"/>
                    <a:pt x="9695" y="22950"/>
                  </a:cubicBezTo>
                  <a:cubicBezTo>
                    <a:pt x="8468" y="19023"/>
                    <a:pt x="7977" y="15587"/>
                    <a:pt x="6259" y="10923"/>
                  </a:cubicBezTo>
                  <a:cubicBezTo>
                    <a:pt x="4295" y="6505"/>
                    <a:pt x="4295" y="4050"/>
                    <a:pt x="1841" y="1841"/>
                  </a:cubicBezTo>
                </a:path>
              </a:pathLst>
            </a:custGeom>
            <a:noFill/>
            <a:ln w="12700" cap="rnd">
              <a:solidFill>
                <a:schemeClr val="tx1"/>
              </a:solidFill>
              <a:prstDash val="solid"/>
              <a:round/>
            </a:ln>
          </p:spPr>
          <p:txBody>
            <a:bodyPr/>
            <a:lstStyle/>
            <a:p>
              <a:endParaRPr lang="es-419"/>
            </a:p>
          </p:txBody>
        </p:sp>
        <p:sp>
          <p:nvSpPr>
            <p:cNvPr id="779" name="Freeform: Shape 778">
              <a:extLst>
                <a:ext uri="{FF2B5EF4-FFF2-40B4-BE49-F238E27FC236}">
                  <a16:creationId xmlns:a16="http://schemas.microsoft.com/office/drawing/2014/main" id="{3409A658-FA5C-45E6-BD0F-E375948CED46}"/>
                </a:ext>
              </a:extLst>
            </p:cNvPr>
            <p:cNvSpPr/>
            <p:nvPr/>
          </p:nvSpPr>
          <p:spPr>
            <a:xfrm>
              <a:off x="6781995" y="3645697"/>
              <a:ext cx="24211" cy="66583"/>
            </a:xfrm>
            <a:custGeom>
              <a:avLst/>
              <a:gdLst/>
              <a:ahLst/>
              <a:cxnLst/>
              <a:rect l="0" t="0" r="0" b="0"/>
              <a:pathLst>
                <a:path w="9818" h="27000">
                  <a:moveTo>
                    <a:pt x="1841" y="1841"/>
                  </a:moveTo>
                  <a:cubicBezTo>
                    <a:pt x="4541" y="2822"/>
                    <a:pt x="8714" y="6504"/>
                    <a:pt x="9205" y="10923"/>
                  </a:cubicBezTo>
                  <a:cubicBezTo>
                    <a:pt x="9695" y="15341"/>
                    <a:pt x="9450" y="24178"/>
                    <a:pt x="9695" y="26386"/>
                  </a:cubicBezTo>
                </a:path>
              </a:pathLst>
            </a:custGeom>
            <a:noFill/>
            <a:ln w="12700" cap="rnd">
              <a:solidFill>
                <a:schemeClr val="tx1"/>
              </a:solidFill>
              <a:prstDash val="solid"/>
              <a:round/>
            </a:ln>
          </p:spPr>
          <p:txBody>
            <a:bodyPr/>
            <a:lstStyle/>
            <a:p>
              <a:endParaRPr lang="es-419"/>
            </a:p>
          </p:txBody>
        </p:sp>
        <p:sp>
          <p:nvSpPr>
            <p:cNvPr id="780" name="Freeform: Shape 779">
              <a:extLst>
                <a:ext uri="{FF2B5EF4-FFF2-40B4-BE49-F238E27FC236}">
                  <a16:creationId xmlns:a16="http://schemas.microsoft.com/office/drawing/2014/main" id="{9E14DC2A-EB08-40DB-80AC-06E80AD4E2AE}"/>
                </a:ext>
              </a:extLst>
            </p:cNvPr>
            <p:cNvSpPr/>
            <p:nvPr/>
          </p:nvSpPr>
          <p:spPr>
            <a:xfrm>
              <a:off x="6796290" y="3707900"/>
              <a:ext cx="18160" cy="30265"/>
            </a:xfrm>
            <a:custGeom>
              <a:avLst/>
              <a:gdLst/>
              <a:ahLst/>
              <a:cxnLst/>
              <a:rect l="0" t="0" r="0" b="0"/>
              <a:pathLst>
                <a:path w="7363" h="12272">
                  <a:moveTo>
                    <a:pt x="4880" y="12699"/>
                  </a:moveTo>
                  <a:cubicBezTo>
                    <a:pt x="4880" y="12699"/>
                    <a:pt x="3898" y="11226"/>
                    <a:pt x="2916" y="9017"/>
                  </a:cubicBezTo>
                  <a:cubicBezTo>
                    <a:pt x="1934" y="6808"/>
                    <a:pt x="707" y="2390"/>
                    <a:pt x="3898" y="1899"/>
                  </a:cubicBezTo>
                  <a:cubicBezTo>
                    <a:pt x="7089" y="1408"/>
                    <a:pt x="7580" y="4108"/>
                    <a:pt x="7089" y="7299"/>
                  </a:cubicBezTo>
                  <a:cubicBezTo>
                    <a:pt x="6598" y="10490"/>
                    <a:pt x="4880" y="12699"/>
                    <a:pt x="4880" y="12699"/>
                  </a:cubicBezTo>
                  <a:close/>
                </a:path>
              </a:pathLst>
            </a:custGeom>
            <a:noFill/>
            <a:ln w="12700" cap="rnd">
              <a:solidFill>
                <a:schemeClr val="tx1"/>
              </a:solidFill>
              <a:prstDash val="solid"/>
              <a:round/>
            </a:ln>
          </p:spPr>
          <p:txBody>
            <a:bodyPr/>
            <a:lstStyle/>
            <a:p>
              <a:endParaRPr lang="es-419"/>
            </a:p>
          </p:txBody>
        </p:sp>
      </p:grpSp>
      <p:grpSp>
        <p:nvGrpSpPr>
          <p:cNvPr id="1136" name="Group 1135">
            <a:extLst>
              <a:ext uri="{FF2B5EF4-FFF2-40B4-BE49-F238E27FC236}">
                <a16:creationId xmlns:a16="http://schemas.microsoft.com/office/drawing/2014/main" id="{F99E4729-F5F5-48E9-9A25-FF3737934FD5}"/>
              </a:ext>
            </a:extLst>
          </p:cNvPr>
          <p:cNvGrpSpPr/>
          <p:nvPr/>
        </p:nvGrpSpPr>
        <p:grpSpPr>
          <a:xfrm>
            <a:off x="7224465" y="3591220"/>
            <a:ext cx="175536" cy="199748"/>
            <a:chOff x="7224465" y="3591220"/>
            <a:chExt cx="175536" cy="199748"/>
          </a:xfrm>
        </p:grpSpPr>
        <p:sp>
          <p:nvSpPr>
            <p:cNvPr id="781" name="Freeform: Shape 780">
              <a:extLst>
                <a:ext uri="{FF2B5EF4-FFF2-40B4-BE49-F238E27FC236}">
                  <a16:creationId xmlns:a16="http://schemas.microsoft.com/office/drawing/2014/main" id="{C10A45E8-F50E-4605-BC32-288234A883E0}"/>
                </a:ext>
              </a:extLst>
            </p:cNvPr>
            <p:cNvSpPr/>
            <p:nvPr/>
          </p:nvSpPr>
          <p:spPr>
            <a:xfrm>
              <a:off x="7224465" y="3591220"/>
              <a:ext cx="175536" cy="199748"/>
            </a:xfrm>
            <a:custGeom>
              <a:avLst/>
              <a:gdLst/>
              <a:ahLst/>
              <a:cxnLst/>
              <a:rect l="0" t="0" r="0" b="0"/>
              <a:pathLst>
                <a:path w="71181" h="81000">
                  <a:moveTo>
                    <a:pt x="62714" y="80386"/>
                  </a:moveTo>
                  <a:lnTo>
                    <a:pt x="9695" y="80386"/>
                  </a:lnTo>
                  <a:cubicBezTo>
                    <a:pt x="5277" y="80386"/>
                    <a:pt x="1841" y="76950"/>
                    <a:pt x="1841" y="72532"/>
                  </a:cubicBezTo>
                  <a:lnTo>
                    <a:pt x="1841" y="9695"/>
                  </a:lnTo>
                  <a:cubicBezTo>
                    <a:pt x="1841" y="5277"/>
                    <a:pt x="5277" y="1841"/>
                    <a:pt x="9695" y="1841"/>
                  </a:cubicBezTo>
                  <a:lnTo>
                    <a:pt x="62714" y="1841"/>
                  </a:lnTo>
                  <a:cubicBezTo>
                    <a:pt x="67132" y="1841"/>
                    <a:pt x="70568" y="5277"/>
                    <a:pt x="70568" y="9695"/>
                  </a:cubicBezTo>
                  <a:lnTo>
                    <a:pt x="70568" y="72532"/>
                  </a:lnTo>
                  <a:cubicBezTo>
                    <a:pt x="70568" y="76705"/>
                    <a:pt x="66886" y="80386"/>
                    <a:pt x="62714" y="80386"/>
                  </a:cubicBezTo>
                  <a:close/>
                </a:path>
              </a:pathLst>
            </a:custGeom>
            <a:noFill/>
            <a:ln w="12700" cap="rnd">
              <a:solidFill>
                <a:schemeClr val="tx1"/>
              </a:solidFill>
              <a:prstDash val="solid"/>
              <a:round/>
            </a:ln>
          </p:spPr>
          <p:txBody>
            <a:bodyPr/>
            <a:lstStyle/>
            <a:p>
              <a:endParaRPr lang="es-419"/>
            </a:p>
          </p:txBody>
        </p:sp>
        <p:sp>
          <p:nvSpPr>
            <p:cNvPr id="782" name="Freeform: Shape 781">
              <a:extLst>
                <a:ext uri="{FF2B5EF4-FFF2-40B4-BE49-F238E27FC236}">
                  <a16:creationId xmlns:a16="http://schemas.microsoft.com/office/drawing/2014/main" id="{BC84D62D-F8F9-4977-91BA-BB7C36581AFC}"/>
                </a:ext>
              </a:extLst>
            </p:cNvPr>
            <p:cNvSpPr/>
            <p:nvPr/>
          </p:nvSpPr>
          <p:spPr>
            <a:xfrm>
              <a:off x="7224465" y="3655381"/>
              <a:ext cx="175536" cy="6054"/>
            </a:xfrm>
            <a:custGeom>
              <a:avLst/>
              <a:gdLst/>
              <a:ahLst/>
              <a:cxnLst/>
              <a:rect l="0" t="0" r="0" b="0"/>
              <a:pathLst>
                <a:path w="71181" h="2454">
                  <a:moveTo>
                    <a:pt x="1841" y="1841"/>
                  </a:moveTo>
                  <a:lnTo>
                    <a:pt x="70568" y="1841"/>
                  </a:lnTo>
                </a:path>
              </a:pathLst>
            </a:custGeom>
            <a:ln w="12700" cap="rnd">
              <a:solidFill>
                <a:schemeClr val="tx1"/>
              </a:solidFill>
              <a:prstDash val="solid"/>
              <a:round/>
            </a:ln>
          </p:spPr>
          <p:txBody>
            <a:bodyPr/>
            <a:lstStyle/>
            <a:p>
              <a:endParaRPr lang="es-419"/>
            </a:p>
          </p:txBody>
        </p:sp>
        <p:sp>
          <p:nvSpPr>
            <p:cNvPr id="783" name="Freeform: Shape 782">
              <a:extLst>
                <a:ext uri="{FF2B5EF4-FFF2-40B4-BE49-F238E27FC236}">
                  <a16:creationId xmlns:a16="http://schemas.microsoft.com/office/drawing/2014/main" id="{9FCEFD3A-E791-4CBF-A5A1-D4D6935B4F78}"/>
                </a:ext>
              </a:extLst>
            </p:cNvPr>
            <p:cNvSpPr/>
            <p:nvPr/>
          </p:nvSpPr>
          <p:spPr>
            <a:xfrm>
              <a:off x="7224465" y="3720148"/>
              <a:ext cx="175536" cy="6054"/>
            </a:xfrm>
            <a:custGeom>
              <a:avLst/>
              <a:gdLst/>
              <a:ahLst/>
              <a:cxnLst/>
              <a:rect l="0" t="0" r="0" b="0"/>
              <a:pathLst>
                <a:path w="71181" h="2454">
                  <a:moveTo>
                    <a:pt x="1841" y="1841"/>
                  </a:moveTo>
                  <a:lnTo>
                    <a:pt x="70568" y="1841"/>
                  </a:lnTo>
                </a:path>
              </a:pathLst>
            </a:custGeom>
            <a:ln w="12700" cap="rnd">
              <a:solidFill>
                <a:schemeClr val="tx1"/>
              </a:solidFill>
              <a:prstDash val="solid"/>
              <a:round/>
            </a:ln>
          </p:spPr>
          <p:txBody>
            <a:bodyPr/>
            <a:lstStyle/>
            <a:p>
              <a:endParaRPr lang="es-419"/>
            </a:p>
          </p:txBody>
        </p:sp>
        <p:sp>
          <p:nvSpPr>
            <p:cNvPr id="784" name="Freeform: Shape 783">
              <a:extLst>
                <a:ext uri="{FF2B5EF4-FFF2-40B4-BE49-F238E27FC236}">
                  <a16:creationId xmlns:a16="http://schemas.microsoft.com/office/drawing/2014/main" id="{A0D8F552-363C-4FA1-8392-83935D615839}"/>
                </a:ext>
              </a:extLst>
            </p:cNvPr>
            <p:cNvSpPr/>
            <p:nvPr/>
          </p:nvSpPr>
          <p:spPr>
            <a:xfrm>
              <a:off x="7253520" y="3620879"/>
              <a:ext cx="12106" cy="12106"/>
            </a:xfrm>
            <a:custGeom>
              <a:avLst/>
              <a:gdLst/>
              <a:ahLst/>
              <a:cxnLst/>
              <a:rect l="0" t="0" r="0" b="0"/>
              <a:pathLst>
                <a:path w="4909" h="4909">
                  <a:moveTo>
                    <a:pt x="4295" y="3068"/>
                  </a:moveTo>
                  <a:cubicBezTo>
                    <a:pt x="4295" y="3746"/>
                    <a:pt x="3746" y="4295"/>
                    <a:pt x="3068" y="4295"/>
                  </a:cubicBezTo>
                  <a:cubicBezTo>
                    <a:pt x="2390" y="4295"/>
                    <a:pt x="1841" y="3746"/>
                    <a:pt x="1841" y="3068"/>
                  </a:cubicBezTo>
                  <a:cubicBezTo>
                    <a:pt x="1841" y="2390"/>
                    <a:pt x="2390" y="1841"/>
                    <a:pt x="3068" y="1841"/>
                  </a:cubicBezTo>
                  <a:cubicBezTo>
                    <a:pt x="3746" y="1841"/>
                    <a:pt x="4295" y="2390"/>
                    <a:pt x="4295" y="3068"/>
                  </a:cubicBezTo>
                  <a:close/>
                </a:path>
              </a:pathLst>
            </a:custGeom>
            <a:noFill/>
            <a:ln w="12700" cap="rnd">
              <a:solidFill>
                <a:schemeClr val="tx1"/>
              </a:solidFill>
              <a:prstDash val="solid"/>
              <a:round/>
            </a:ln>
          </p:spPr>
          <p:txBody>
            <a:bodyPr/>
            <a:lstStyle/>
            <a:p>
              <a:endParaRPr lang="es-419"/>
            </a:p>
          </p:txBody>
        </p:sp>
        <p:sp>
          <p:nvSpPr>
            <p:cNvPr id="785" name="Freeform: Shape 784">
              <a:extLst>
                <a:ext uri="{FF2B5EF4-FFF2-40B4-BE49-F238E27FC236}">
                  <a16:creationId xmlns:a16="http://schemas.microsoft.com/office/drawing/2014/main" id="{9165D15D-9DBA-49D3-833D-8B9BB547E6E1}"/>
                </a:ext>
              </a:extLst>
            </p:cNvPr>
            <p:cNvSpPr/>
            <p:nvPr/>
          </p:nvSpPr>
          <p:spPr>
            <a:xfrm>
              <a:off x="7282572" y="3620879"/>
              <a:ext cx="12106" cy="12106"/>
            </a:xfrm>
            <a:custGeom>
              <a:avLst/>
              <a:gdLst/>
              <a:ahLst/>
              <a:cxnLst/>
              <a:rect l="0" t="0" r="0" b="0"/>
              <a:pathLst>
                <a:path w="4909" h="4909">
                  <a:moveTo>
                    <a:pt x="4295" y="3068"/>
                  </a:moveTo>
                  <a:cubicBezTo>
                    <a:pt x="4295" y="3746"/>
                    <a:pt x="3746" y="4295"/>
                    <a:pt x="3068" y="4295"/>
                  </a:cubicBezTo>
                  <a:cubicBezTo>
                    <a:pt x="2390" y="4295"/>
                    <a:pt x="1841" y="3746"/>
                    <a:pt x="1841" y="3068"/>
                  </a:cubicBezTo>
                  <a:cubicBezTo>
                    <a:pt x="1841" y="2390"/>
                    <a:pt x="2390" y="1841"/>
                    <a:pt x="3068" y="1841"/>
                  </a:cubicBezTo>
                  <a:cubicBezTo>
                    <a:pt x="3746" y="1841"/>
                    <a:pt x="4295" y="2390"/>
                    <a:pt x="4295" y="3068"/>
                  </a:cubicBezTo>
                  <a:close/>
                </a:path>
              </a:pathLst>
            </a:custGeom>
            <a:noFill/>
            <a:ln w="12700" cap="rnd">
              <a:solidFill>
                <a:schemeClr val="tx1"/>
              </a:solidFill>
              <a:prstDash val="solid"/>
              <a:round/>
            </a:ln>
          </p:spPr>
          <p:txBody>
            <a:bodyPr/>
            <a:lstStyle/>
            <a:p>
              <a:endParaRPr lang="es-419"/>
            </a:p>
          </p:txBody>
        </p:sp>
      </p:grpSp>
      <p:grpSp>
        <p:nvGrpSpPr>
          <p:cNvPr id="1135" name="Group 1134">
            <a:extLst>
              <a:ext uri="{FF2B5EF4-FFF2-40B4-BE49-F238E27FC236}">
                <a16:creationId xmlns:a16="http://schemas.microsoft.com/office/drawing/2014/main" id="{B7C2E10D-A4BB-49FB-B5A4-D3F20303E431}"/>
              </a:ext>
            </a:extLst>
          </p:cNvPr>
          <p:cNvGrpSpPr/>
          <p:nvPr/>
        </p:nvGrpSpPr>
        <p:grpSpPr>
          <a:xfrm>
            <a:off x="7800708" y="3590613"/>
            <a:ext cx="219115" cy="199748"/>
            <a:chOff x="7800708" y="3590613"/>
            <a:chExt cx="219115" cy="199748"/>
          </a:xfrm>
        </p:grpSpPr>
        <p:sp>
          <p:nvSpPr>
            <p:cNvPr id="786" name="Freeform: Shape 785">
              <a:extLst>
                <a:ext uri="{FF2B5EF4-FFF2-40B4-BE49-F238E27FC236}">
                  <a16:creationId xmlns:a16="http://schemas.microsoft.com/office/drawing/2014/main" id="{2DA5C6FD-2890-4D75-AF0D-7DC40C338E7B}"/>
                </a:ext>
              </a:extLst>
            </p:cNvPr>
            <p:cNvSpPr/>
            <p:nvPr/>
          </p:nvSpPr>
          <p:spPr>
            <a:xfrm>
              <a:off x="7800708" y="3590613"/>
              <a:ext cx="175536" cy="199748"/>
            </a:xfrm>
            <a:custGeom>
              <a:avLst/>
              <a:gdLst/>
              <a:ahLst/>
              <a:cxnLst/>
              <a:rect l="0" t="0" r="0" b="0"/>
              <a:pathLst>
                <a:path w="71181" h="81000">
                  <a:moveTo>
                    <a:pt x="70323" y="58295"/>
                  </a:moveTo>
                  <a:lnTo>
                    <a:pt x="70323" y="72532"/>
                  </a:lnTo>
                  <a:cubicBezTo>
                    <a:pt x="70323" y="76950"/>
                    <a:pt x="66886" y="80386"/>
                    <a:pt x="62468" y="80386"/>
                  </a:cubicBezTo>
                  <a:lnTo>
                    <a:pt x="9695" y="80386"/>
                  </a:lnTo>
                  <a:cubicBezTo>
                    <a:pt x="5277" y="80386"/>
                    <a:pt x="1841" y="76950"/>
                    <a:pt x="1841" y="72532"/>
                  </a:cubicBezTo>
                  <a:lnTo>
                    <a:pt x="1841" y="9696"/>
                  </a:lnTo>
                  <a:cubicBezTo>
                    <a:pt x="1841" y="5278"/>
                    <a:pt x="5277" y="1841"/>
                    <a:pt x="9695" y="1841"/>
                  </a:cubicBezTo>
                  <a:lnTo>
                    <a:pt x="62714" y="1841"/>
                  </a:lnTo>
                  <a:cubicBezTo>
                    <a:pt x="67132" y="1841"/>
                    <a:pt x="70568" y="5278"/>
                    <a:pt x="70568" y="9696"/>
                  </a:cubicBezTo>
                  <a:lnTo>
                    <a:pt x="70568" y="23687"/>
                  </a:lnTo>
                </a:path>
              </a:pathLst>
            </a:custGeom>
            <a:noFill/>
            <a:ln w="12700" cap="rnd">
              <a:solidFill>
                <a:schemeClr val="tx1"/>
              </a:solidFill>
              <a:prstDash val="solid"/>
              <a:round/>
            </a:ln>
          </p:spPr>
          <p:txBody>
            <a:bodyPr/>
            <a:lstStyle/>
            <a:p>
              <a:endParaRPr lang="es-419"/>
            </a:p>
          </p:txBody>
        </p:sp>
        <p:sp>
          <p:nvSpPr>
            <p:cNvPr id="787" name="Freeform: Shape 786">
              <a:extLst>
                <a:ext uri="{FF2B5EF4-FFF2-40B4-BE49-F238E27FC236}">
                  <a16:creationId xmlns:a16="http://schemas.microsoft.com/office/drawing/2014/main" id="{3B175EF7-DE68-4E2B-88A8-C99D32723706}"/>
                </a:ext>
              </a:extLst>
            </p:cNvPr>
            <p:cNvSpPr/>
            <p:nvPr/>
          </p:nvSpPr>
          <p:spPr>
            <a:xfrm>
              <a:off x="7800708" y="3655381"/>
              <a:ext cx="151325" cy="6054"/>
            </a:xfrm>
            <a:custGeom>
              <a:avLst/>
              <a:gdLst/>
              <a:ahLst/>
              <a:cxnLst/>
              <a:rect l="0" t="0" r="0" b="0"/>
              <a:pathLst>
                <a:path w="61363" h="2454">
                  <a:moveTo>
                    <a:pt x="1841" y="1841"/>
                  </a:moveTo>
                  <a:lnTo>
                    <a:pt x="59768" y="1841"/>
                  </a:lnTo>
                </a:path>
              </a:pathLst>
            </a:custGeom>
            <a:ln w="12700" cap="rnd">
              <a:solidFill>
                <a:schemeClr val="tx1"/>
              </a:solidFill>
              <a:prstDash val="solid"/>
              <a:round/>
            </a:ln>
          </p:spPr>
          <p:txBody>
            <a:bodyPr/>
            <a:lstStyle/>
            <a:p>
              <a:endParaRPr lang="es-419"/>
            </a:p>
          </p:txBody>
        </p:sp>
        <p:sp>
          <p:nvSpPr>
            <p:cNvPr id="788" name="Freeform: Shape 787">
              <a:extLst>
                <a:ext uri="{FF2B5EF4-FFF2-40B4-BE49-F238E27FC236}">
                  <a16:creationId xmlns:a16="http://schemas.microsoft.com/office/drawing/2014/main" id="{A280EE51-33A8-4B69-8170-7E82A7087B30}"/>
                </a:ext>
              </a:extLst>
            </p:cNvPr>
            <p:cNvSpPr/>
            <p:nvPr/>
          </p:nvSpPr>
          <p:spPr>
            <a:xfrm>
              <a:off x="7800708" y="3720148"/>
              <a:ext cx="151325" cy="6054"/>
            </a:xfrm>
            <a:custGeom>
              <a:avLst/>
              <a:gdLst/>
              <a:ahLst/>
              <a:cxnLst/>
              <a:rect l="0" t="0" r="0" b="0"/>
              <a:pathLst>
                <a:path w="61363" h="2454">
                  <a:moveTo>
                    <a:pt x="1841" y="1841"/>
                  </a:moveTo>
                  <a:lnTo>
                    <a:pt x="59768" y="1841"/>
                  </a:lnTo>
                </a:path>
              </a:pathLst>
            </a:custGeom>
            <a:ln w="12700" cap="rnd">
              <a:solidFill>
                <a:schemeClr val="tx1"/>
              </a:solidFill>
              <a:prstDash val="solid"/>
              <a:round/>
            </a:ln>
          </p:spPr>
          <p:txBody>
            <a:bodyPr/>
            <a:lstStyle/>
            <a:p>
              <a:endParaRPr lang="es-419"/>
            </a:p>
          </p:txBody>
        </p:sp>
        <p:sp>
          <p:nvSpPr>
            <p:cNvPr id="789" name="Freeform: Shape 788">
              <a:extLst>
                <a:ext uri="{FF2B5EF4-FFF2-40B4-BE49-F238E27FC236}">
                  <a16:creationId xmlns:a16="http://schemas.microsoft.com/office/drawing/2014/main" id="{D4C472F9-B53E-4C27-9516-C41772537E1A}"/>
                </a:ext>
              </a:extLst>
            </p:cNvPr>
            <p:cNvSpPr/>
            <p:nvPr/>
          </p:nvSpPr>
          <p:spPr>
            <a:xfrm>
              <a:off x="7829760" y="3620879"/>
              <a:ext cx="12106" cy="12106"/>
            </a:xfrm>
            <a:custGeom>
              <a:avLst/>
              <a:gdLst/>
              <a:ahLst/>
              <a:cxnLst/>
              <a:rect l="0" t="0" r="0" b="0"/>
              <a:pathLst>
                <a:path w="4909" h="4909">
                  <a:moveTo>
                    <a:pt x="4295" y="3068"/>
                  </a:moveTo>
                  <a:cubicBezTo>
                    <a:pt x="4295" y="3746"/>
                    <a:pt x="3746" y="4295"/>
                    <a:pt x="3068" y="4295"/>
                  </a:cubicBezTo>
                  <a:cubicBezTo>
                    <a:pt x="2390" y="4295"/>
                    <a:pt x="1841" y="3746"/>
                    <a:pt x="1841" y="3068"/>
                  </a:cubicBezTo>
                  <a:cubicBezTo>
                    <a:pt x="1841" y="2390"/>
                    <a:pt x="2390" y="1841"/>
                    <a:pt x="3068" y="1841"/>
                  </a:cubicBezTo>
                  <a:cubicBezTo>
                    <a:pt x="3746" y="1841"/>
                    <a:pt x="4295" y="2390"/>
                    <a:pt x="4295" y="3068"/>
                  </a:cubicBezTo>
                  <a:close/>
                </a:path>
              </a:pathLst>
            </a:custGeom>
            <a:noFill/>
            <a:ln w="12700" cap="rnd">
              <a:solidFill>
                <a:schemeClr val="tx1"/>
              </a:solidFill>
              <a:prstDash val="solid"/>
              <a:round/>
            </a:ln>
          </p:spPr>
          <p:txBody>
            <a:bodyPr/>
            <a:lstStyle/>
            <a:p>
              <a:endParaRPr lang="es-419"/>
            </a:p>
          </p:txBody>
        </p:sp>
        <p:sp>
          <p:nvSpPr>
            <p:cNvPr id="790" name="Freeform: Shape 789">
              <a:extLst>
                <a:ext uri="{FF2B5EF4-FFF2-40B4-BE49-F238E27FC236}">
                  <a16:creationId xmlns:a16="http://schemas.microsoft.com/office/drawing/2014/main" id="{FDBF4B70-B890-443E-B8BB-AE185F1A950C}"/>
                </a:ext>
              </a:extLst>
            </p:cNvPr>
            <p:cNvSpPr/>
            <p:nvPr/>
          </p:nvSpPr>
          <p:spPr>
            <a:xfrm>
              <a:off x="7858814" y="3620879"/>
              <a:ext cx="12106" cy="12106"/>
            </a:xfrm>
            <a:custGeom>
              <a:avLst/>
              <a:gdLst/>
              <a:ahLst/>
              <a:cxnLst/>
              <a:rect l="0" t="0" r="0" b="0"/>
              <a:pathLst>
                <a:path w="4909" h="4909">
                  <a:moveTo>
                    <a:pt x="4295" y="3068"/>
                  </a:moveTo>
                  <a:cubicBezTo>
                    <a:pt x="4295" y="3746"/>
                    <a:pt x="3746" y="4295"/>
                    <a:pt x="3068" y="4295"/>
                  </a:cubicBezTo>
                  <a:cubicBezTo>
                    <a:pt x="2390" y="4295"/>
                    <a:pt x="1841" y="3746"/>
                    <a:pt x="1841" y="3068"/>
                  </a:cubicBezTo>
                  <a:cubicBezTo>
                    <a:pt x="1841" y="2390"/>
                    <a:pt x="2390" y="1841"/>
                    <a:pt x="3068" y="1841"/>
                  </a:cubicBezTo>
                  <a:cubicBezTo>
                    <a:pt x="3746" y="1841"/>
                    <a:pt x="4295" y="2390"/>
                    <a:pt x="4295" y="3068"/>
                  </a:cubicBezTo>
                  <a:close/>
                </a:path>
              </a:pathLst>
            </a:custGeom>
            <a:noFill/>
            <a:ln w="12700" cap="rnd">
              <a:solidFill>
                <a:schemeClr val="tx1"/>
              </a:solidFill>
              <a:prstDash val="solid"/>
              <a:round/>
            </a:ln>
          </p:spPr>
          <p:txBody>
            <a:bodyPr/>
            <a:lstStyle/>
            <a:p>
              <a:endParaRPr lang="es-419"/>
            </a:p>
          </p:txBody>
        </p:sp>
        <p:sp>
          <p:nvSpPr>
            <p:cNvPr id="791" name="Freeform: Shape 790">
              <a:extLst>
                <a:ext uri="{FF2B5EF4-FFF2-40B4-BE49-F238E27FC236}">
                  <a16:creationId xmlns:a16="http://schemas.microsoft.com/office/drawing/2014/main" id="{B9CD6EB5-CE34-4329-BEA8-FE47B4057D29}"/>
                </a:ext>
              </a:extLst>
            </p:cNvPr>
            <p:cNvSpPr/>
            <p:nvPr/>
          </p:nvSpPr>
          <p:spPr>
            <a:xfrm>
              <a:off x="7929029" y="3646908"/>
              <a:ext cx="90794" cy="90794"/>
            </a:xfrm>
            <a:custGeom>
              <a:avLst/>
              <a:gdLst/>
              <a:ahLst/>
              <a:cxnLst/>
              <a:rect l="0" t="0" r="0" b="0"/>
              <a:pathLst>
                <a:path w="36818" h="36818">
                  <a:moveTo>
                    <a:pt x="1841" y="18532"/>
                  </a:moveTo>
                  <a:cubicBezTo>
                    <a:pt x="1841" y="27614"/>
                    <a:pt x="9205" y="35223"/>
                    <a:pt x="18532" y="35223"/>
                  </a:cubicBezTo>
                  <a:cubicBezTo>
                    <a:pt x="27614" y="35223"/>
                    <a:pt x="35223" y="27859"/>
                    <a:pt x="35223" y="18532"/>
                  </a:cubicBezTo>
                  <a:cubicBezTo>
                    <a:pt x="35223" y="9450"/>
                    <a:pt x="27859" y="1841"/>
                    <a:pt x="18532" y="1841"/>
                  </a:cubicBezTo>
                  <a:cubicBezTo>
                    <a:pt x="9205" y="1841"/>
                    <a:pt x="1841" y="9205"/>
                    <a:pt x="1841" y="18532"/>
                  </a:cubicBezTo>
                  <a:close/>
                </a:path>
              </a:pathLst>
            </a:custGeom>
            <a:noFill/>
            <a:ln w="12700" cap="rnd">
              <a:solidFill>
                <a:schemeClr val="tx1"/>
              </a:solidFill>
              <a:prstDash val="solid"/>
              <a:round/>
            </a:ln>
          </p:spPr>
          <p:txBody>
            <a:bodyPr/>
            <a:lstStyle/>
            <a:p>
              <a:endParaRPr lang="es-419"/>
            </a:p>
          </p:txBody>
        </p:sp>
        <p:sp>
          <p:nvSpPr>
            <p:cNvPr id="792" name="Freeform: Shape 791">
              <a:extLst>
                <a:ext uri="{FF2B5EF4-FFF2-40B4-BE49-F238E27FC236}">
                  <a16:creationId xmlns:a16="http://schemas.microsoft.com/office/drawing/2014/main" id="{19C854F2-EE8A-4A12-96E5-8C7F65C4A040}"/>
                </a:ext>
              </a:extLst>
            </p:cNvPr>
            <p:cNvSpPr/>
            <p:nvPr/>
          </p:nvSpPr>
          <p:spPr>
            <a:xfrm>
              <a:off x="7969583" y="3663250"/>
              <a:ext cx="24211" cy="30265"/>
            </a:xfrm>
            <a:custGeom>
              <a:avLst/>
              <a:gdLst/>
              <a:ahLst/>
              <a:cxnLst/>
              <a:rect l="0" t="0" r="0" b="0"/>
              <a:pathLst>
                <a:path w="9818" h="12272">
                  <a:moveTo>
                    <a:pt x="1841" y="1841"/>
                  </a:moveTo>
                  <a:lnTo>
                    <a:pt x="1841" y="11905"/>
                  </a:lnTo>
                  <a:lnTo>
                    <a:pt x="8468" y="11905"/>
                  </a:lnTo>
                </a:path>
              </a:pathLst>
            </a:custGeom>
            <a:noFill/>
            <a:ln w="12700" cap="rnd">
              <a:solidFill>
                <a:schemeClr val="tx1"/>
              </a:solidFill>
              <a:prstDash val="solid"/>
              <a:round/>
            </a:ln>
          </p:spPr>
          <p:txBody>
            <a:bodyPr/>
            <a:lstStyle/>
            <a:p>
              <a:endParaRPr lang="es-419"/>
            </a:p>
          </p:txBody>
        </p:sp>
      </p:grpSp>
      <p:grpSp>
        <p:nvGrpSpPr>
          <p:cNvPr id="1134" name="Group 1133">
            <a:extLst>
              <a:ext uri="{FF2B5EF4-FFF2-40B4-BE49-F238E27FC236}">
                <a16:creationId xmlns:a16="http://schemas.microsoft.com/office/drawing/2014/main" id="{945121F8-6947-4CE6-93CF-12A76DCABF45}"/>
              </a:ext>
            </a:extLst>
          </p:cNvPr>
          <p:cNvGrpSpPr/>
          <p:nvPr/>
        </p:nvGrpSpPr>
        <p:grpSpPr>
          <a:xfrm>
            <a:off x="8396922" y="3590613"/>
            <a:ext cx="219118" cy="199748"/>
            <a:chOff x="8396922" y="3590613"/>
            <a:chExt cx="219118" cy="199748"/>
          </a:xfrm>
        </p:grpSpPr>
        <p:sp>
          <p:nvSpPr>
            <p:cNvPr id="793" name="Freeform: Shape 792">
              <a:extLst>
                <a:ext uri="{FF2B5EF4-FFF2-40B4-BE49-F238E27FC236}">
                  <a16:creationId xmlns:a16="http://schemas.microsoft.com/office/drawing/2014/main" id="{E1FAE720-E7E6-4CCD-AFD1-D784DD9B5014}"/>
                </a:ext>
              </a:extLst>
            </p:cNvPr>
            <p:cNvSpPr/>
            <p:nvPr/>
          </p:nvSpPr>
          <p:spPr>
            <a:xfrm>
              <a:off x="8396922" y="3590613"/>
              <a:ext cx="175536" cy="199748"/>
            </a:xfrm>
            <a:custGeom>
              <a:avLst/>
              <a:gdLst/>
              <a:ahLst/>
              <a:cxnLst/>
              <a:rect l="0" t="0" r="0" b="0"/>
              <a:pathLst>
                <a:path w="71181" h="81000">
                  <a:moveTo>
                    <a:pt x="70568" y="58295"/>
                  </a:moveTo>
                  <a:lnTo>
                    <a:pt x="70568" y="72532"/>
                  </a:lnTo>
                  <a:cubicBezTo>
                    <a:pt x="70568" y="76950"/>
                    <a:pt x="67132" y="80386"/>
                    <a:pt x="62714" y="80386"/>
                  </a:cubicBezTo>
                  <a:lnTo>
                    <a:pt x="9695" y="80386"/>
                  </a:lnTo>
                  <a:cubicBezTo>
                    <a:pt x="5277" y="80386"/>
                    <a:pt x="1841" y="76950"/>
                    <a:pt x="1841" y="72532"/>
                  </a:cubicBezTo>
                  <a:lnTo>
                    <a:pt x="1841" y="9696"/>
                  </a:lnTo>
                  <a:cubicBezTo>
                    <a:pt x="1841" y="5278"/>
                    <a:pt x="5277" y="1841"/>
                    <a:pt x="9695" y="1841"/>
                  </a:cubicBezTo>
                  <a:lnTo>
                    <a:pt x="62714" y="1841"/>
                  </a:lnTo>
                  <a:cubicBezTo>
                    <a:pt x="67132" y="1841"/>
                    <a:pt x="70568" y="5278"/>
                    <a:pt x="70568" y="9696"/>
                  </a:cubicBezTo>
                  <a:lnTo>
                    <a:pt x="70568" y="23687"/>
                  </a:lnTo>
                </a:path>
              </a:pathLst>
            </a:custGeom>
            <a:noFill/>
            <a:ln w="12700" cap="rnd">
              <a:solidFill>
                <a:schemeClr val="tx1"/>
              </a:solidFill>
              <a:prstDash val="solid"/>
              <a:round/>
            </a:ln>
          </p:spPr>
          <p:txBody>
            <a:bodyPr/>
            <a:lstStyle/>
            <a:p>
              <a:endParaRPr lang="es-419"/>
            </a:p>
          </p:txBody>
        </p:sp>
        <p:sp>
          <p:nvSpPr>
            <p:cNvPr id="794" name="Freeform: Shape 793">
              <a:extLst>
                <a:ext uri="{FF2B5EF4-FFF2-40B4-BE49-F238E27FC236}">
                  <a16:creationId xmlns:a16="http://schemas.microsoft.com/office/drawing/2014/main" id="{599ADEDB-618F-4D16-820A-FCC92C8FCAFD}"/>
                </a:ext>
              </a:extLst>
            </p:cNvPr>
            <p:cNvSpPr/>
            <p:nvPr/>
          </p:nvSpPr>
          <p:spPr>
            <a:xfrm>
              <a:off x="8396922" y="3655381"/>
              <a:ext cx="151325" cy="6054"/>
            </a:xfrm>
            <a:custGeom>
              <a:avLst/>
              <a:gdLst/>
              <a:ahLst/>
              <a:cxnLst/>
              <a:rect l="0" t="0" r="0" b="0"/>
              <a:pathLst>
                <a:path w="61363" h="2454">
                  <a:moveTo>
                    <a:pt x="1841" y="1841"/>
                  </a:moveTo>
                  <a:lnTo>
                    <a:pt x="60014" y="1841"/>
                  </a:lnTo>
                </a:path>
              </a:pathLst>
            </a:custGeom>
            <a:ln w="12700" cap="rnd">
              <a:solidFill>
                <a:schemeClr val="tx1"/>
              </a:solidFill>
              <a:prstDash val="solid"/>
              <a:round/>
            </a:ln>
          </p:spPr>
          <p:txBody>
            <a:bodyPr/>
            <a:lstStyle/>
            <a:p>
              <a:endParaRPr lang="es-419"/>
            </a:p>
          </p:txBody>
        </p:sp>
        <p:sp>
          <p:nvSpPr>
            <p:cNvPr id="795" name="Freeform: Shape 794">
              <a:extLst>
                <a:ext uri="{FF2B5EF4-FFF2-40B4-BE49-F238E27FC236}">
                  <a16:creationId xmlns:a16="http://schemas.microsoft.com/office/drawing/2014/main" id="{F5A82CB6-4301-4FF0-A9D8-2E68423DAC23}"/>
                </a:ext>
              </a:extLst>
            </p:cNvPr>
            <p:cNvSpPr/>
            <p:nvPr/>
          </p:nvSpPr>
          <p:spPr>
            <a:xfrm>
              <a:off x="8396922" y="3720148"/>
              <a:ext cx="151325" cy="6054"/>
            </a:xfrm>
            <a:custGeom>
              <a:avLst/>
              <a:gdLst/>
              <a:ahLst/>
              <a:cxnLst/>
              <a:rect l="0" t="0" r="0" b="0"/>
              <a:pathLst>
                <a:path w="61363" h="2454">
                  <a:moveTo>
                    <a:pt x="1841" y="1841"/>
                  </a:moveTo>
                  <a:lnTo>
                    <a:pt x="60014" y="1841"/>
                  </a:lnTo>
                </a:path>
              </a:pathLst>
            </a:custGeom>
            <a:ln w="12700" cap="rnd">
              <a:solidFill>
                <a:schemeClr val="tx1"/>
              </a:solidFill>
              <a:prstDash val="solid"/>
              <a:round/>
            </a:ln>
          </p:spPr>
          <p:txBody>
            <a:bodyPr/>
            <a:lstStyle/>
            <a:p>
              <a:endParaRPr lang="es-419"/>
            </a:p>
          </p:txBody>
        </p:sp>
        <p:sp>
          <p:nvSpPr>
            <p:cNvPr id="796" name="Freeform: Shape 795">
              <a:extLst>
                <a:ext uri="{FF2B5EF4-FFF2-40B4-BE49-F238E27FC236}">
                  <a16:creationId xmlns:a16="http://schemas.microsoft.com/office/drawing/2014/main" id="{5658D98D-03C1-40EC-90E4-169CB72AAF04}"/>
                </a:ext>
              </a:extLst>
            </p:cNvPr>
            <p:cNvSpPr/>
            <p:nvPr/>
          </p:nvSpPr>
          <p:spPr>
            <a:xfrm>
              <a:off x="8426583" y="3620879"/>
              <a:ext cx="12106" cy="12106"/>
            </a:xfrm>
            <a:custGeom>
              <a:avLst/>
              <a:gdLst/>
              <a:ahLst/>
              <a:cxnLst/>
              <a:rect l="0" t="0" r="0" b="0"/>
              <a:pathLst>
                <a:path w="4909" h="4909">
                  <a:moveTo>
                    <a:pt x="4295" y="3068"/>
                  </a:moveTo>
                  <a:cubicBezTo>
                    <a:pt x="4295" y="3746"/>
                    <a:pt x="3746" y="4295"/>
                    <a:pt x="3068" y="4295"/>
                  </a:cubicBezTo>
                  <a:cubicBezTo>
                    <a:pt x="2390" y="4295"/>
                    <a:pt x="1841" y="3746"/>
                    <a:pt x="1841" y="3068"/>
                  </a:cubicBezTo>
                  <a:cubicBezTo>
                    <a:pt x="1841" y="2390"/>
                    <a:pt x="2390" y="1841"/>
                    <a:pt x="3068" y="1841"/>
                  </a:cubicBezTo>
                  <a:cubicBezTo>
                    <a:pt x="3746" y="1841"/>
                    <a:pt x="4295" y="2390"/>
                    <a:pt x="4295" y="3068"/>
                  </a:cubicBezTo>
                  <a:close/>
                </a:path>
              </a:pathLst>
            </a:custGeom>
            <a:noFill/>
            <a:ln w="12700" cap="rnd">
              <a:solidFill>
                <a:schemeClr val="tx1"/>
              </a:solidFill>
              <a:prstDash val="solid"/>
              <a:round/>
            </a:ln>
          </p:spPr>
          <p:txBody>
            <a:bodyPr/>
            <a:lstStyle/>
            <a:p>
              <a:endParaRPr lang="es-419"/>
            </a:p>
          </p:txBody>
        </p:sp>
        <p:sp>
          <p:nvSpPr>
            <p:cNvPr id="797" name="Freeform: Shape 796">
              <a:extLst>
                <a:ext uri="{FF2B5EF4-FFF2-40B4-BE49-F238E27FC236}">
                  <a16:creationId xmlns:a16="http://schemas.microsoft.com/office/drawing/2014/main" id="{F1CFE38C-6A00-4758-8F8D-2260AA0D6744}"/>
                </a:ext>
              </a:extLst>
            </p:cNvPr>
            <p:cNvSpPr/>
            <p:nvPr/>
          </p:nvSpPr>
          <p:spPr>
            <a:xfrm>
              <a:off x="8455635" y="3620879"/>
              <a:ext cx="12106" cy="12106"/>
            </a:xfrm>
            <a:custGeom>
              <a:avLst/>
              <a:gdLst/>
              <a:ahLst/>
              <a:cxnLst/>
              <a:rect l="0" t="0" r="0" b="0"/>
              <a:pathLst>
                <a:path w="4909" h="4909">
                  <a:moveTo>
                    <a:pt x="4295" y="3068"/>
                  </a:moveTo>
                  <a:cubicBezTo>
                    <a:pt x="4295" y="3746"/>
                    <a:pt x="3746" y="4295"/>
                    <a:pt x="3068" y="4295"/>
                  </a:cubicBezTo>
                  <a:cubicBezTo>
                    <a:pt x="2390" y="4295"/>
                    <a:pt x="1841" y="3746"/>
                    <a:pt x="1841" y="3068"/>
                  </a:cubicBezTo>
                  <a:cubicBezTo>
                    <a:pt x="1841" y="2390"/>
                    <a:pt x="2390" y="1841"/>
                    <a:pt x="3068" y="1841"/>
                  </a:cubicBezTo>
                  <a:cubicBezTo>
                    <a:pt x="3746" y="1841"/>
                    <a:pt x="4295" y="2390"/>
                    <a:pt x="4295" y="3068"/>
                  </a:cubicBezTo>
                  <a:close/>
                </a:path>
              </a:pathLst>
            </a:custGeom>
            <a:noFill/>
            <a:ln w="12700" cap="rnd">
              <a:solidFill>
                <a:schemeClr val="tx1"/>
              </a:solidFill>
              <a:prstDash val="solid"/>
              <a:round/>
            </a:ln>
          </p:spPr>
          <p:txBody>
            <a:bodyPr/>
            <a:lstStyle/>
            <a:p>
              <a:endParaRPr lang="es-419"/>
            </a:p>
          </p:txBody>
        </p:sp>
        <p:sp>
          <p:nvSpPr>
            <p:cNvPr id="798" name="Freeform: Shape 797">
              <a:extLst>
                <a:ext uri="{FF2B5EF4-FFF2-40B4-BE49-F238E27FC236}">
                  <a16:creationId xmlns:a16="http://schemas.microsoft.com/office/drawing/2014/main" id="{7C2CF484-31D2-4B52-9265-1D04CF51246F}"/>
                </a:ext>
              </a:extLst>
            </p:cNvPr>
            <p:cNvSpPr/>
            <p:nvPr/>
          </p:nvSpPr>
          <p:spPr>
            <a:xfrm>
              <a:off x="8525246" y="3646908"/>
              <a:ext cx="90794" cy="90794"/>
            </a:xfrm>
            <a:custGeom>
              <a:avLst/>
              <a:gdLst/>
              <a:ahLst/>
              <a:cxnLst/>
              <a:rect l="0" t="0" r="0" b="0"/>
              <a:pathLst>
                <a:path w="36818" h="36818">
                  <a:moveTo>
                    <a:pt x="35223" y="18532"/>
                  </a:moveTo>
                  <a:cubicBezTo>
                    <a:pt x="35223" y="27750"/>
                    <a:pt x="27750" y="35223"/>
                    <a:pt x="18532" y="35223"/>
                  </a:cubicBezTo>
                  <a:cubicBezTo>
                    <a:pt x="9314" y="35223"/>
                    <a:pt x="1841" y="27750"/>
                    <a:pt x="1841" y="18532"/>
                  </a:cubicBezTo>
                  <a:cubicBezTo>
                    <a:pt x="1841" y="9313"/>
                    <a:pt x="9314" y="1841"/>
                    <a:pt x="18532" y="1841"/>
                  </a:cubicBezTo>
                  <a:cubicBezTo>
                    <a:pt x="27750" y="1841"/>
                    <a:pt x="35223" y="9313"/>
                    <a:pt x="35223" y="18532"/>
                  </a:cubicBezTo>
                  <a:close/>
                </a:path>
              </a:pathLst>
            </a:custGeom>
            <a:noFill/>
            <a:ln w="12700" cap="rnd">
              <a:solidFill>
                <a:schemeClr val="tx1"/>
              </a:solidFill>
              <a:prstDash val="solid"/>
              <a:round/>
            </a:ln>
          </p:spPr>
          <p:txBody>
            <a:bodyPr/>
            <a:lstStyle/>
            <a:p>
              <a:endParaRPr lang="es-419"/>
            </a:p>
          </p:txBody>
        </p:sp>
        <p:sp>
          <p:nvSpPr>
            <p:cNvPr id="799" name="Freeform: Shape 798">
              <a:extLst>
                <a:ext uri="{FF2B5EF4-FFF2-40B4-BE49-F238E27FC236}">
                  <a16:creationId xmlns:a16="http://schemas.microsoft.com/office/drawing/2014/main" id="{073536EB-CAEB-41D3-80B4-603245E9825D}"/>
                </a:ext>
              </a:extLst>
            </p:cNvPr>
            <p:cNvSpPr/>
            <p:nvPr/>
          </p:nvSpPr>
          <p:spPr>
            <a:xfrm>
              <a:off x="8548851" y="3688068"/>
              <a:ext cx="42371" cy="6054"/>
            </a:xfrm>
            <a:custGeom>
              <a:avLst/>
              <a:gdLst/>
              <a:ahLst/>
              <a:cxnLst/>
              <a:rect l="0" t="0" r="0" b="0"/>
              <a:pathLst>
                <a:path w="17181" h="2454">
                  <a:moveTo>
                    <a:pt x="1841" y="1841"/>
                  </a:moveTo>
                  <a:lnTo>
                    <a:pt x="16568" y="1841"/>
                  </a:lnTo>
                </a:path>
              </a:pathLst>
            </a:custGeom>
            <a:ln w="12700" cap="rnd">
              <a:solidFill>
                <a:schemeClr val="tx1"/>
              </a:solidFill>
              <a:prstDash val="solid"/>
              <a:round/>
            </a:ln>
          </p:spPr>
          <p:txBody>
            <a:bodyPr/>
            <a:lstStyle/>
            <a:p>
              <a:endParaRPr lang="es-419"/>
            </a:p>
          </p:txBody>
        </p:sp>
        <p:sp>
          <p:nvSpPr>
            <p:cNvPr id="800" name="Freeform: Shape 799">
              <a:extLst>
                <a:ext uri="{FF2B5EF4-FFF2-40B4-BE49-F238E27FC236}">
                  <a16:creationId xmlns:a16="http://schemas.microsoft.com/office/drawing/2014/main" id="{CD6673E7-C621-4834-A11C-B4CB87C515AE}"/>
                </a:ext>
              </a:extLst>
            </p:cNvPr>
            <p:cNvSpPr/>
            <p:nvPr/>
          </p:nvSpPr>
          <p:spPr>
            <a:xfrm>
              <a:off x="8567011" y="3669908"/>
              <a:ext cx="6054" cy="42371"/>
            </a:xfrm>
            <a:custGeom>
              <a:avLst/>
              <a:gdLst/>
              <a:ahLst/>
              <a:cxnLst/>
              <a:rect l="0" t="0" r="0" b="0"/>
              <a:pathLst>
                <a:path w="2454" h="17181">
                  <a:moveTo>
                    <a:pt x="1841" y="16568"/>
                  </a:moveTo>
                  <a:lnTo>
                    <a:pt x="1841" y="1841"/>
                  </a:lnTo>
                </a:path>
              </a:pathLst>
            </a:custGeom>
            <a:ln w="12700" cap="rnd">
              <a:solidFill>
                <a:schemeClr val="tx1"/>
              </a:solidFill>
              <a:prstDash val="solid"/>
              <a:round/>
            </a:ln>
          </p:spPr>
          <p:txBody>
            <a:bodyPr/>
            <a:lstStyle/>
            <a:p>
              <a:endParaRPr lang="es-419"/>
            </a:p>
          </p:txBody>
        </p:sp>
      </p:grpSp>
      <p:grpSp>
        <p:nvGrpSpPr>
          <p:cNvPr id="1133" name="Group 1132">
            <a:extLst>
              <a:ext uri="{FF2B5EF4-FFF2-40B4-BE49-F238E27FC236}">
                <a16:creationId xmlns:a16="http://schemas.microsoft.com/office/drawing/2014/main" id="{12B3BC94-F402-4482-9894-3224E2DADC15}"/>
              </a:ext>
            </a:extLst>
          </p:cNvPr>
          <p:cNvGrpSpPr/>
          <p:nvPr/>
        </p:nvGrpSpPr>
        <p:grpSpPr>
          <a:xfrm>
            <a:off x="8993746" y="3590613"/>
            <a:ext cx="219115" cy="199748"/>
            <a:chOff x="8993746" y="3590613"/>
            <a:chExt cx="219115" cy="199748"/>
          </a:xfrm>
        </p:grpSpPr>
        <p:sp>
          <p:nvSpPr>
            <p:cNvPr id="801" name="Freeform: Shape 800">
              <a:extLst>
                <a:ext uri="{FF2B5EF4-FFF2-40B4-BE49-F238E27FC236}">
                  <a16:creationId xmlns:a16="http://schemas.microsoft.com/office/drawing/2014/main" id="{1A1FBEB4-C3DA-43E9-9F93-4F9A865F6FED}"/>
                </a:ext>
              </a:extLst>
            </p:cNvPr>
            <p:cNvSpPr/>
            <p:nvPr/>
          </p:nvSpPr>
          <p:spPr>
            <a:xfrm>
              <a:off x="8993746" y="3590613"/>
              <a:ext cx="175536" cy="199748"/>
            </a:xfrm>
            <a:custGeom>
              <a:avLst/>
              <a:gdLst/>
              <a:ahLst/>
              <a:cxnLst/>
              <a:rect l="0" t="0" r="0" b="0"/>
              <a:pathLst>
                <a:path w="71181" h="81000">
                  <a:moveTo>
                    <a:pt x="70568" y="58295"/>
                  </a:moveTo>
                  <a:lnTo>
                    <a:pt x="70568" y="72532"/>
                  </a:lnTo>
                  <a:cubicBezTo>
                    <a:pt x="70568" y="76950"/>
                    <a:pt x="67132" y="80386"/>
                    <a:pt x="62714" y="80386"/>
                  </a:cubicBezTo>
                  <a:lnTo>
                    <a:pt x="9695" y="80386"/>
                  </a:lnTo>
                  <a:cubicBezTo>
                    <a:pt x="5277" y="80386"/>
                    <a:pt x="1841" y="76950"/>
                    <a:pt x="1841" y="72532"/>
                  </a:cubicBezTo>
                  <a:lnTo>
                    <a:pt x="1841" y="9696"/>
                  </a:lnTo>
                  <a:cubicBezTo>
                    <a:pt x="1841" y="5278"/>
                    <a:pt x="5277" y="1841"/>
                    <a:pt x="9695" y="1841"/>
                  </a:cubicBezTo>
                  <a:lnTo>
                    <a:pt x="62714" y="1841"/>
                  </a:lnTo>
                  <a:cubicBezTo>
                    <a:pt x="67132" y="1841"/>
                    <a:pt x="70568" y="5278"/>
                    <a:pt x="70568" y="9696"/>
                  </a:cubicBezTo>
                  <a:lnTo>
                    <a:pt x="70568" y="23687"/>
                  </a:lnTo>
                </a:path>
              </a:pathLst>
            </a:custGeom>
            <a:noFill/>
            <a:ln w="12700" cap="rnd">
              <a:solidFill>
                <a:schemeClr val="tx1"/>
              </a:solidFill>
              <a:prstDash val="solid"/>
              <a:round/>
            </a:ln>
          </p:spPr>
          <p:txBody>
            <a:bodyPr/>
            <a:lstStyle/>
            <a:p>
              <a:endParaRPr lang="es-419"/>
            </a:p>
          </p:txBody>
        </p:sp>
        <p:sp>
          <p:nvSpPr>
            <p:cNvPr id="802" name="Freeform: Shape 801">
              <a:extLst>
                <a:ext uri="{FF2B5EF4-FFF2-40B4-BE49-F238E27FC236}">
                  <a16:creationId xmlns:a16="http://schemas.microsoft.com/office/drawing/2014/main" id="{952FF300-0165-4756-BF06-D75237960BB6}"/>
                </a:ext>
              </a:extLst>
            </p:cNvPr>
            <p:cNvSpPr/>
            <p:nvPr/>
          </p:nvSpPr>
          <p:spPr>
            <a:xfrm>
              <a:off x="8993746" y="3655381"/>
              <a:ext cx="151325" cy="6054"/>
            </a:xfrm>
            <a:custGeom>
              <a:avLst/>
              <a:gdLst/>
              <a:ahLst/>
              <a:cxnLst/>
              <a:rect l="0" t="0" r="0" b="0"/>
              <a:pathLst>
                <a:path w="61363" h="2454">
                  <a:moveTo>
                    <a:pt x="1841" y="1841"/>
                  </a:moveTo>
                  <a:lnTo>
                    <a:pt x="59768" y="1841"/>
                  </a:lnTo>
                </a:path>
              </a:pathLst>
            </a:custGeom>
            <a:ln w="12700" cap="rnd">
              <a:solidFill>
                <a:schemeClr val="tx1"/>
              </a:solidFill>
              <a:prstDash val="solid"/>
              <a:round/>
            </a:ln>
          </p:spPr>
          <p:txBody>
            <a:bodyPr/>
            <a:lstStyle/>
            <a:p>
              <a:endParaRPr lang="es-419"/>
            </a:p>
          </p:txBody>
        </p:sp>
        <p:sp>
          <p:nvSpPr>
            <p:cNvPr id="803" name="Freeform: Shape 802">
              <a:extLst>
                <a:ext uri="{FF2B5EF4-FFF2-40B4-BE49-F238E27FC236}">
                  <a16:creationId xmlns:a16="http://schemas.microsoft.com/office/drawing/2014/main" id="{A9031773-19ED-450F-9A87-B415BFE50AE0}"/>
                </a:ext>
              </a:extLst>
            </p:cNvPr>
            <p:cNvSpPr/>
            <p:nvPr/>
          </p:nvSpPr>
          <p:spPr>
            <a:xfrm>
              <a:off x="8993746" y="3720148"/>
              <a:ext cx="151325" cy="6054"/>
            </a:xfrm>
            <a:custGeom>
              <a:avLst/>
              <a:gdLst/>
              <a:ahLst/>
              <a:cxnLst/>
              <a:rect l="0" t="0" r="0" b="0"/>
              <a:pathLst>
                <a:path w="61363" h="2454">
                  <a:moveTo>
                    <a:pt x="1841" y="1841"/>
                  </a:moveTo>
                  <a:lnTo>
                    <a:pt x="59768" y="1841"/>
                  </a:lnTo>
                </a:path>
              </a:pathLst>
            </a:custGeom>
            <a:ln w="12700" cap="rnd">
              <a:solidFill>
                <a:schemeClr val="tx1"/>
              </a:solidFill>
              <a:prstDash val="solid"/>
              <a:round/>
            </a:ln>
          </p:spPr>
          <p:txBody>
            <a:bodyPr/>
            <a:lstStyle/>
            <a:p>
              <a:endParaRPr lang="es-419"/>
            </a:p>
          </p:txBody>
        </p:sp>
        <p:sp>
          <p:nvSpPr>
            <p:cNvPr id="804" name="Freeform: Shape 803">
              <a:extLst>
                <a:ext uri="{FF2B5EF4-FFF2-40B4-BE49-F238E27FC236}">
                  <a16:creationId xmlns:a16="http://schemas.microsoft.com/office/drawing/2014/main" id="{BCCEA3E4-1C96-4AF3-BAAD-3454D641391E}"/>
                </a:ext>
              </a:extLst>
            </p:cNvPr>
            <p:cNvSpPr/>
            <p:nvPr/>
          </p:nvSpPr>
          <p:spPr>
            <a:xfrm>
              <a:off x="9022798" y="3620879"/>
              <a:ext cx="12106" cy="12106"/>
            </a:xfrm>
            <a:custGeom>
              <a:avLst/>
              <a:gdLst/>
              <a:ahLst/>
              <a:cxnLst/>
              <a:rect l="0" t="0" r="0" b="0"/>
              <a:pathLst>
                <a:path w="4909" h="4909">
                  <a:moveTo>
                    <a:pt x="4295" y="3068"/>
                  </a:moveTo>
                  <a:cubicBezTo>
                    <a:pt x="4295" y="3746"/>
                    <a:pt x="3746" y="4295"/>
                    <a:pt x="3068" y="4295"/>
                  </a:cubicBezTo>
                  <a:cubicBezTo>
                    <a:pt x="2390" y="4295"/>
                    <a:pt x="1841" y="3746"/>
                    <a:pt x="1841" y="3068"/>
                  </a:cubicBezTo>
                  <a:cubicBezTo>
                    <a:pt x="1841" y="2390"/>
                    <a:pt x="2390" y="1841"/>
                    <a:pt x="3068" y="1841"/>
                  </a:cubicBezTo>
                  <a:cubicBezTo>
                    <a:pt x="3746" y="1841"/>
                    <a:pt x="4295" y="2390"/>
                    <a:pt x="4295" y="3068"/>
                  </a:cubicBezTo>
                  <a:close/>
                </a:path>
              </a:pathLst>
            </a:custGeom>
            <a:noFill/>
            <a:ln w="12700" cap="rnd">
              <a:solidFill>
                <a:schemeClr val="tx1"/>
              </a:solidFill>
              <a:prstDash val="solid"/>
              <a:round/>
            </a:ln>
          </p:spPr>
          <p:txBody>
            <a:bodyPr/>
            <a:lstStyle/>
            <a:p>
              <a:endParaRPr lang="es-419"/>
            </a:p>
          </p:txBody>
        </p:sp>
        <p:sp>
          <p:nvSpPr>
            <p:cNvPr id="805" name="Freeform: Shape 804">
              <a:extLst>
                <a:ext uri="{FF2B5EF4-FFF2-40B4-BE49-F238E27FC236}">
                  <a16:creationId xmlns:a16="http://schemas.microsoft.com/office/drawing/2014/main" id="{831AB419-2B26-423C-9316-BCBC11F54524}"/>
                </a:ext>
              </a:extLst>
            </p:cNvPr>
            <p:cNvSpPr/>
            <p:nvPr/>
          </p:nvSpPr>
          <p:spPr>
            <a:xfrm>
              <a:off x="9052459" y="3620879"/>
              <a:ext cx="12106" cy="12106"/>
            </a:xfrm>
            <a:custGeom>
              <a:avLst/>
              <a:gdLst/>
              <a:ahLst/>
              <a:cxnLst/>
              <a:rect l="0" t="0" r="0" b="0"/>
              <a:pathLst>
                <a:path w="4909" h="4909">
                  <a:moveTo>
                    <a:pt x="4295" y="3068"/>
                  </a:moveTo>
                  <a:cubicBezTo>
                    <a:pt x="4295" y="3746"/>
                    <a:pt x="3746" y="4295"/>
                    <a:pt x="3068" y="4295"/>
                  </a:cubicBezTo>
                  <a:cubicBezTo>
                    <a:pt x="2390" y="4295"/>
                    <a:pt x="1841" y="3746"/>
                    <a:pt x="1841" y="3068"/>
                  </a:cubicBezTo>
                  <a:cubicBezTo>
                    <a:pt x="1841" y="2390"/>
                    <a:pt x="2390" y="1841"/>
                    <a:pt x="3068" y="1841"/>
                  </a:cubicBezTo>
                  <a:cubicBezTo>
                    <a:pt x="3746" y="1841"/>
                    <a:pt x="4295" y="2390"/>
                    <a:pt x="4295" y="3068"/>
                  </a:cubicBezTo>
                  <a:close/>
                </a:path>
              </a:pathLst>
            </a:custGeom>
            <a:noFill/>
            <a:ln w="12700" cap="rnd">
              <a:solidFill>
                <a:schemeClr val="tx1"/>
              </a:solidFill>
              <a:prstDash val="solid"/>
              <a:round/>
            </a:ln>
          </p:spPr>
          <p:txBody>
            <a:bodyPr/>
            <a:lstStyle/>
            <a:p>
              <a:endParaRPr lang="es-419"/>
            </a:p>
          </p:txBody>
        </p:sp>
        <p:sp>
          <p:nvSpPr>
            <p:cNvPr id="806" name="Freeform: Shape 805">
              <a:extLst>
                <a:ext uri="{FF2B5EF4-FFF2-40B4-BE49-F238E27FC236}">
                  <a16:creationId xmlns:a16="http://schemas.microsoft.com/office/drawing/2014/main" id="{9347436F-620B-4416-99DD-FD106A101943}"/>
                </a:ext>
              </a:extLst>
            </p:cNvPr>
            <p:cNvSpPr/>
            <p:nvPr/>
          </p:nvSpPr>
          <p:spPr>
            <a:xfrm>
              <a:off x="9122067" y="3646908"/>
              <a:ext cx="90794" cy="90794"/>
            </a:xfrm>
            <a:custGeom>
              <a:avLst/>
              <a:gdLst/>
              <a:ahLst/>
              <a:cxnLst/>
              <a:rect l="0" t="0" r="0" b="0"/>
              <a:pathLst>
                <a:path w="36818" h="36818">
                  <a:moveTo>
                    <a:pt x="35223" y="18532"/>
                  </a:moveTo>
                  <a:cubicBezTo>
                    <a:pt x="35223" y="27750"/>
                    <a:pt x="27750" y="35223"/>
                    <a:pt x="18532" y="35223"/>
                  </a:cubicBezTo>
                  <a:cubicBezTo>
                    <a:pt x="9314" y="35223"/>
                    <a:pt x="1841" y="27750"/>
                    <a:pt x="1841" y="18532"/>
                  </a:cubicBezTo>
                  <a:cubicBezTo>
                    <a:pt x="1841" y="9313"/>
                    <a:pt x="9314" y="1841"/>
                    <a:pt x="18532" y="1841"/>
                  </a:cubicBezTo>
                  <a:cubicBezTo>
                    <a:pt x="27750" y="1841"/>
                    <a:pt x="35223" y="9313"/>
                    <a:pt x="35223" y="18532"/>
                  </a:cubicBezTo>
                  <a:close/>
                </a:path>
              </a:pathLst>
            </a:custGeom>
            <a:noFill/>
            <a:ln w="12700" cap="rnd">
              <a:solidFill>
                <a:schemeClr val="tx1"/>
              </a:solidFill>
              <a:prstDash val="solid"/>
              <a:round/>
            </a:ln>
          </p:spPr>
          <p:txBody>
            <a:bodyPr/>
            <a:lstStyle/>
            <a:p>
              <a:endParaRPr lang="es-419"/>
            </a:p>
          </p:txBody>
        </p:sp>
        <p:sp>
          <p:nvSpPr>
            <p:cNvPr id="807" name="Freeform: Shape 806">
              <a:extLst>
                <a:ext uri="{FF2B5EF4-FFF2-40B4-BE49-F238E27FC236}">
                  <a16:creationId xmlns:a16="http://schemas.microsoft.com/office/drawing/2014/main" id="{D4001485-4A75-442E-A5EF-999A3596FDDC}"/>
                </a:ext>
              </a:extLst>
            </p:cNvPr>
            <p:cNvSpPr/>
            <p:nvPr/>
          </p:nvSpPr>
          <p:spPr>
            <a:xfrm>
              <a:off x="9145068" y="3688068"/>
              <a:ext cx="42371" cy="6054"/>
            </a:xfrm>
            <a:custGeom>
              <a:avLst/>
              <a:gdLst/>
              <a:ahLst/>
              <a:cxnLst/>
              <a:rect l="0" t="0" r="0" b="0"/>
              <a:pathLst>
                <a:path w="17181" h="2454">
                  <a:moveTo>
                    <a:pt x="1841" y="1841"/>
                  </a:moveTo>
                  <a:lnTo>
                    <a:pt x="16568" y="1841"/>
                  </a:lnTo>
                </a:path>
              </a:pathLst>
            </a:custGeom>
            <a:ln w="12700" cap="rnd">
              <a:solidFill>
                <a:schemeClr val="tx1"/>
              </a:solidFill>
              <a:prstDash val="solid"/>
              <a:round/>
            </a:ln>
          </p:spPr>
          <p:txBody>
            <a:bodyPr/>
            <a:lstStyle/>
            <a:p>
              <a:endParaRPr lang="es-419"/>
            </a:p>
          </p:txBody>
        </p:sp>
      </p:grpSp>
      <p:sp>
        <p:nvSpPr>
          <p:cNvPr id="808" name="Freeform: Shape 807">
            <a:extLst>
              <a:ext uri="{FF2B5EF4-FFF2-40B4-BE49-F238E27FC236}">
                <a16:creationId xmlns:a16="http://schemas.microsoft.com/office/drawing/2014/main" id="{3E503F0D-B488-4F96-B55D-D8F47ABC1C77}"/>
              </a:ext>
            </a:extLst>
          </p:cNvPr>
          <p:cNvSpPr/>
          <p:nvPr/>
        </p:nvSpPr>
        <p:spPr>
          <a:xfrm>
            <a:off x="9598436" y="3629354"/>
            <a:ext cx="199748" cy="121059"/>
          </a:xfrm>
          <a:custGeom>
            <a:avLst/>
            <a:gdLst/>
            <a:ahLst/>
            <a:cxnLst/>
            <a:rect l="0" t="0" r="0" b="0"/>
            <a:pathLst>
              <a:path w="81000" h="49090">
                <a:moveTo>
                  <a:pt x="63450" y="14850"/>
                </a:moveTo>
                <a:cubicBezTo>
                  <a:pt x="62468" y="14850"/>
                  <a:pt x="61732" y="14850"/>
                  <a:pt x="60750" y="15095"/>
                </a:cubicBezTo>
                <a:lnTo>
                  <a:pt x="60750" y="15095"/>
                </a:lnTo>
                <a:cubicBezTo>
                  <a:pt x="56823" y="7241"/>
                  <a:pt x="48968" y="1841"/>
                  <a:pt x="39641" y="1841"/>
                </a:cubicBezTo>
                <a:cubicBezTo>
                  <a:pt x="28596" y="1841"/>
                  <a:pt x="19268" y="9450"/>
                  <a:pt x="16814" y="19759"/>
                </a:cubicBezTo>
                <a:cubicBezTo>
                  <a:pt x="16568" y="19759"/>
                  <a:pt x="16323" y="19759"/>
                  <a:pt x="16323" y="19759"/>
                </a:cubicBezTo>
                <a:cubicBezTo>
                  <a:pt x="8223" y="19759"/>
                  <a:pt x="1841" y="26386"/>
                  <a:pt x="1841" y="34241"/>
                </a:cubicBezTo>
                <a:cubicBezTo>
                  <a:pt x="1841" y="42095"/>
                  <a:pt x="8468" y="48722"/>
                  <a:pt x="16323" y="48722"/>
                </a:cubicBezTo>
                <a:lnTo>
                  <a:pt x="63450" y="48722"/>
                </a:lnTo>
                <a:cubicBezTo>
                  <a:pt x="72777" y="48722"/>
                  <a:pt x="80386" y="41114"/>
                  <a:pt x="80386" y="31786"/>
                </a:cubicBezTo>
                <a:cubicBezTo>
                  <a:pt x="80386" y="22459"/>
                  <a:pt x="73023" y="14850"/>
                  <a:pt x="63450" y="14850"/>
                </a:cubicBezTo>
                <a:close/>
              </a:path>
            </a:pathLst>
          </a:custGeom>
          <a:noFill/>
          <a:ln w="12700" cap="rnd">
            <a:solidFill>
              <a:schemeClr val="tx1"/>
            </a:solidFill>
            <a:prstDash val="solid"/>
            <a:round/>
          </a:ln>
        </p:spPr>
        <p:txBody>
          <a:bodyPr/>
          <a:lstStyle/>
          <a:p>
            <a:endParaRPr lang="es-419"/>
          </a:p>
        </p:txBody>
      </p:sp>
      <p:grpSp>
        <p:nvGrpSpPr>
          <p:cNvPr id="1132" name="Group 1131">
            <a:extLst>
              <a:ext uri="{FF2B5EF4-FFF2-40B4-BE49-F238E27FC236}">
                <a16:creationId xmlns:a16="http://schemas.microsoft.com/office/drawing/2014/main" id="{1D3EE7FC-50D8-4ABF-9AA4-E0089816A096}"/>
              </a:ext>
            </a:extLst>
          </p:cNvPr>
          <p:cNvGrpSpPr/>
          <p:nvPr/>
        </p:nvGrpSpPr>
        <p:grpSpPr>
          <a:xfrm>
            <a:off x="10195257" y="3629354"/>
            <a:ext cx="199748" cy="121059"/>
            <a:chOff x="10195257" y="3629354"/>
            <a:chExt cx="199748" cy="121059"/>
          </a:xfrm>
        </p:grpSpPr>
        <p:sp>
          <p:nvSpPr>
            <p:cNvPr id="809" name="Freeform: Shape 808">
              <a:extLst>
                <a:ext uri="{FF2B5EF4-FFF2-40B4-BE49-F238E27FC236}">
                  <a16:creationId xmlns:a16="http://schemas.microsoft.com/office/drawing/2014/main" id="{8BD50993-9B42-49CD-87C7-C5E59B496A48}"/>
                </a:ext>
              </a:extLst>
            </p:cNvPr>
            <p:cNvSpPr/>
            <p:nvPr/>
          </p:nvSpPr>
          <p:spPr>
            <a:xfrm>
              <a:off x="10195257" y="3629354"/>
              <a:ext cx="199748" cy="121059"/>
            </a:xfrm>
            <a:custGeom>
              <a:avLst/>
              <a:gdLst/>
              <a:ahLst/>
              <a:cxnLst/>
              <a:rect l="0" t="0" r="0" b="0"/>
              <a:pathLst>
                <a:path w="81000" h="49090">
                  <a:moveTo>
                    <a:pt x="63450" y="14850"/>
                  </a:moveTo>
                  <a:cubicBezTo>
                    <a:pt x="62468" y="14850"/>
                    <a:pt x="61732" y="14850"/>
                    <a:pt x="60750" y="15095"/>
                  </a:cubicBezTo>
                  <a:lnTo>
                    <a:pt x="60750" y="15095"/>
                  </a:lnTo>
                  <a:cubicBezTo>
                    <a:pt x="56823" y="7241"/>
                    <a:pt x="48968" y="1841"/>
                    <a:pt x="39641" y="1841"/>
                  </a:cubicBezTo>
                  <a:cubicBezTo>
                    <a:pt x="28595" y="1841"/>
                    <a:pt x="19268" y="9450"/>
                    <a:pt x="16814" y="19759"/>
                  </a:cubicBezTo>
                  <a:cubicBezTo>
                    <a:pt x="16568" y="19759"/>
                    <a:pt x="16323" y="19759"/>
                    <a:pt x="16323" y="19759"/>
                  </a:cubicBezTo>
                  <a:cubicBezTo>
                    <a:pt x="8223" y="19759"/>
                    <a:pt x="1841" y="26386"/>
                    <a:pt x="1841" y="34241"/>
                  </a:cubicBezTo>
                  <a:cubicBezTo>
                    <a:pt x="1841" y="42095"/>
                    <a:pt x="8468" y="48722"/>
                    <a:pt x="16323" y="48722"/>
                  </a:cubicBezTo>
                  <a:lnTo>
                    <a:pt x="63450" y="48722"/>
                  </a:lnTo>
                  <a:cubicBezTo>
                    <a:pt x="72777" y="48722"/>
                    <a:pt x="80386" y="41114"/>
                    <a:pt x="80386" y="31786"/>
                  </a:cubicBezTo>
                  <a:cubicBezTo>
                    <a:pt x="80386" y="22459"/>
                    <a:pt x="72777" y="14850"/>
                    <a:pt x="63450" y="14850"/>
                  </a:cubicBezTo>
                  <a:close/>
                </a:path>
              </a:pathLst>
            </a:custGeom>
            <a:noFill/>
            <a:ln w="12700" cap="rnd">
              <a:solidFill>
                <a:schemeClr val="tx1"/>
              </a:solidFill>
              <a:prstDash val="solid"/>
              <a:round/>
            </a:ln>
          </p:spPr>
          <p:txBody>
            <a:bodyPr/>
            <a:lstStyle/>
            <a:p>
              <a:endParaRPr lang="es-419"/>
            </a:p>
          </p:txBody>
        </p:sp>
        <p:sp>
          <p:nvSpPr>
            <p:cNvPr id="810" name="Freeform: Shape 809">
              <a:extLst>
                <a:ext uri="{FF2B5EF4-FFF2-40B4-BE49-F238E27FC236}">
                  <a16:creationId xmlns:a16="http://schemas.microsoft.com/office/drawing/2014/main" id="{78A46A48-3DCE-4129-8B91-E65C718C345E}"/>
                </a:ext>
              </a:extLst>
            </p:cNvPr>
            <p:cNvSpPr/>
            <p:nvPr/>
          </p:nvSpPr>
          <p:spPr>
            <a:xfrm>
              <a:off x="10273945" y="3685646"/>
              <a:ext cx="42371" cy="36317"/>
            </a:xfrm>
            <a:custGeom>
              <a:avLst/>
              <a:gdLst/>
              <a:ahLst/>
              <a:cxnLst/>
              <a:rect l="0" t="0" r="0" b="0"/>
              <a:pathLst>
                <a:path w="17181" h="14727">
                  <a:moveTo>
                    <a:pt x="2823" y="14114"/>
                  </a:moveTo>
                  <a:cubicBezTo>
                    <a:pt x="2332" y="14114"/>
                    <a:pt x="1841" y="13622"/>
                    <a:pt x="1841" y="13131"/>
                  </a:cubicBezTo>
                  <a:lnTo>
                    <a:pt x="1841" y="2822"/>
                  </a:lnTo>
                  <a:cubicBezTo>
                    <a:pt x="1841" y="2332"/>
                    <a:pt x="2332" y="1841"/>
                    <a:pt x="2823" y="1841"/>
                  </a:cubicBezTo>
                  <a:lnTo>
                    <a:pt x="15341" y="1841"/>
                  </a:lnTo>
                  <a:cubicBezTo>
                    <a:pt x="15832" y="1841"/>
                    <a:pt x="16323" y="2332"/>
                    <a:pt x="16323" y="2822"/>
                  </a:cubicBezTo>
                  <a:lnTo>
                    <a:pt x="16323" y="13131"/>
                  </a:lnTo>
                  <a:cubicBezTo>
                    <a:pt x="16323" y="13622"/>
                    <a:pt x="15832" y="14114"/>
                    <a:pt x="15341" y="14114"/>
                  </a:cubicBezTo>
                  <a:lnTo>
                    <a:pt x="2823" y="14114"/>
                  </a:lnTo>
                  <a:close/>
                </a:path>
              </a:pathLst>
            </a:custGeom>
            <a:noFill/>
            <a:ln w="12700" cap="rnd">
              <a:solidFill>
                <a:schemeClr val="tx1"/>
              </a:solidFill>
              <a:prstDash val="solid"/>
              <a:round/>
            </a:ln>
          </p:spPr>
          <p:txBody>
            <a:bodyPr/>
            <a:lstStyle/>
            <a:p>
              <a:endParaRPr lang="es-419"/>
            </a:p>
          </p:txBody>
        </p:sp>
        <p:sp>
          <p:nvSpPr>
            <p:cNvPr id="811" name="Freeform: Shape 810">
              <a:extLst>
                <a:ext uri="{FF2B5EF4-FFF2-40B4-BE49-F238E27FC236}">
                  <a16:creationId xmlns:a16="http://schemas.microsoft.com/office/drawing/2014/main" id="{0EF0894E-6890-439C-AAA1-DA81BE82187D}"/>
                </a:ext>
              </a:extLst>
            </p:cNvPr>
            <p:cNvSpPr/>
            <p:nvPr/>
          </p:nvSpPr>
          <p:spPr>
            <a:xfrm>
              <a:off x="10279999" y="3666882"/>
              <a:ext cx="30265" cy="24211"/>
            </a:xfrm>
            <a:custGeom>
              <a:avLst/>
              <a:gdLst/>
              <a:ahLst/>
              <a:cxnLst/>
              <a:rect l="0" t="0" r="0" b="0"/>
              <a:pathLst>
                <a:path w="12272" h="9818">
                  <a:moveTo>
                    <a:pt x="1841" y="9205"/>
                  </a:moveTo>
                  <a:lnTo>
                    <a:pt x="1841" y="6750"/>
                  </a:lnTo>
                  <a:cubicBezTo>
                    <a:pt x="1841" y="4050"/>
                    <a:pt x="4050" y="1841"/>
                    <a:pt x="6750" y="1841"/>
                  </a:cubicBezTo>
                  <a:lnTo>
                    <a:pt x="6750" y="1841"/>
                  </a:lnTo>
                  <a:cubicBezTo>
                    <a:pt x="9450" y="1841"/>
                    <a:pt x="11659" y="4050"/>
                    <a:pt x="11659" y="6750"/>
                  </a:cubicBezTo>
                  <a:lnTo>
                    <a:pt x="11659" y="9205"/>
                  </a:lnTo>
                </a:path>
              </a:pathLst>
            </a:custGeom>
            <a:noFill/>
            <a:ln w="12700" cap="rnd">
              <a:solidFill>
                <a:schemeClr val="tx1"/>
              </a:solidFill>
              <a:prstDash val="solid"/>
              <a:round/>
            </a:ln>
          </p:spPr>
          <p:txBody>
            <a:bodyPr/>
            <a:lstStyle/>
            <a:p>
              <a:endParaRPr lang="es-419"/>
            </a:p>
          </p:txBody>
        </p:sp>
      </p:grpSp>
      <p:grpSp>
        <p:nvGrpSpPr>
          <p:cNvPr id="1129" name="Group 1128">
            <a:extLst>
              <a:ext uri="{FF2B5EF4-FFF2-40B4-BE49-F238E27FC236}">
                <a16:creationId xmlns:a16="http://schemas.microsoft.com/office/drawing/2014/main" id="{201DA868-0E58-4A72-A5A1-19C59B230B4A}"/>
              </a:ext>
            </a:extLst>
          </p:cNvPr>
          <p:cNvGrpSpPr/>
          <p:nvPr/>
        </p:nvGrpSpPr>
        <p:grpSpPr>
          <a:xfrm>
            <a:off x="11985493" y="3640249"/>
            <a:ext cx="199748" cy="98663"/>
            <a:chOff x="11985493" y="3640249"/>
            <a:chExt cx="199748" cy="98663"/>
          </a:xfrm>
        </p:grpSpPr>
        <p:sp>
          <p:nvSpPr>
            <p:cNvPr id="812" name="Freeform: Shape 811">
              <a:extLst>
                <a:ext uri="{FF2B5EF4-FFF2-40B4-BE49-F238E27FC236}">
                  <a16:creationId xmlns:a16="http://schemas.microsoft.com/office/drawing/2014/main" id="{3C5DEB82-38F5-41E8-A1C9-F91C902666B3}"/>
                </a:ext>
              </a:extLst>
            </p:cNvPr>
            <p:cNvSpPr/>
            <p:nvPr/>
          </p:nvSpPr>
          <p:spPr>
            <a:xfrm>
              <a:off x="12048672" y="3718938"/>
              <a:ext cx="78688" cy="6054"/>
            </a:xfrm>
            <a:custGeom>
              <a:avLst/>
              <a:gdLst/>
              <a:ahLst/>
              <a:cxnLst/>
              <a:rect l="0" t="0" r="0" b="0"/>
              <a:pathLst>
                <a:path w="31909" h="2454">
                  <a:moveTo>
                    <a:pt x="1841" y="1841"/>
                  </a:moveTo>
                  <a:lnTo>
                    <a:pt x="30068" y="1841"/>
                  </a:lnTo>
                </a:path>
              </a:pathLst>
            </a:custGeom>
            <a:ln w="12700" cap="rnd">
              <a:solidFill>
                <a:schemeClr val="tx1"/>
              </a:solidFill>
              <a:prstDash val="solid"/>
              <a:round/>
            </a:ln>
          </p:spPr>
          <p:txBody>
            <a:bodyPr/>
            <a:lstStyle/>
            <a:p>
              <a:endParaRPr lang="es-419"/>
            </a:p>
          </p:txBody>
        </p:sp>
        <p:sp>
          <p:nvSpPr>
            <p:cNvPr id="813" name="Freeform: Shape 812">
              <a:extLst>
                <a:ext uri="{FF2B5EF4-FFF2-40B4-BE49-F238E27FC236}">
                  <a16:creationId xmlns:a16="http://schemas.microsoft.com/office/drawing/2014/main" id="{3A2FA622-984D-4352-8C96-385E83C84268}"/>
                </a:ext>
              </a:extLst>
            </p:cNvPr>
            <p:cNvSpPr/>
            <p:nvPr/>
          </p:nvSpPr>
          <p:spPr>
            <a:xfrm>
              <a:off x="12015985" y="3702595"/>
              <a:ext cx="36317" cy="36317"/>
            </a:xfrm>
            <a:custGeom>
              <a:avLst/>
              <a:gdLst/>
              <a:ahLst/>
              <a:cxnLst/>
              <a:rect l="0" t="0" r="0" b="0"/>
              <a:pathLst>
                <a:path w="14727" h="14727">
                  <a:moveTo>
                    <a:pt x="15095" y="8468"/>
                  </a:moveTo>
                  <a:cubicBezTo>
                    <a:pt x="15095" y="12129"/>
                    <a:pt x="12128" y="15096"/>
                    <a:pt x="8468" y="15096"/>
                  </a:cubicBezTo>
                  <a:cubicBezTo>
                    <a:pt x="4808" y="15096"/>
                    <a:pt x="1841" y="12129"/>
                    <a:pt x="1841" y="8468"/>
                  </a:cubicBezTo>
                  <a:cubicBezTo>
                    <a:pt x="1841" y="4808"/>
                    <a:pt x="4808" y="1841"/>
                    <a:pt x="8468" y="1841"/>
                  </a:cubicBezTo>
                  <a:cubicBezTo>
                    <a:pt x="12128" y="1841"/>
                    <a:pt x="15095" y="4808"/>
                    <a:pt x="15095" y="8468"/>
                  </a:cubicBezTo>
                  <a:close/>
                </a:path>
              </a:pathLst>
            </a:custGeom>
            <a:noFill/>
            <a:ln w="12700" cap="rnd">
              <a:solidFill>
                <a:schemeClr val="tx1"/>
              </a:solidFill>
              <a:prstDash val="solid"/>
              <a:round/>
            </a:ln>
          </p:spPr>
          <p:txBody>
            <a:bodyPr/>
            <a:lstStyle/>
            <a:p>
              <a:endParaRPr lang="es-419"/>
            </a:p>
          </p:txBody>
        </p:sp>
        <p:sp>
          <p:nvSpPr>
            <p:cNvPr id="814" name="Freeform: Shape 813">
              <a:extLst>
                <a:ext uri="{FF2B5EF4-FFF2-40B4-BE49-F238E27FC236}">
                  <a16:creationId xmlns:a16="http://schemas.microsoft.com/office/drawing/2014/main" id="{8DE5A1F7-A52F-4801-AF5C-381677CA3113}"/>
                </a:ext>
              </a:extLst>
            </p:cNvPr>
            <p:cNvSpPr/>
            <p:nvPr/>
          </p:nvSpPr>
          <p:spPr>
            <a:xfrm>
              <a:off x="12118281" y="3702595"/>
              <a:ext cx="36317" cy="36317"/>
            </a:xfrm>
            <a:custGeom>
              <a:avLst/>
              <a:gdLst/>
              <a:ahLst/>
              <a:cxnLst/>
              <a:rect l="0" t="0" r="0" b="0"/>
              <a:pathLst>
                <a:path w="14727" h="14727">
                  <a:moveTo>
                    <a:pt x="15095" y="8468"/>
                  </a:moveTo>
                  <a:cubicBezTo>
                    <a:pt x="15095" y="12129"/>
                    <a:pt x="12128" y="15096"/>
                    <a:pt x="8468" y="15096"/>
                  </a:cubicBezTo>
                  <a:cubicBezTo>
                    <a:pt x="4808" y="15096"/>
                    <a:pt x="1841" y="12129"/>
                    <a:pt x="1841" y="8468"/>
                  </a:cubicBezTo>
                  <a:cubicBezTo>
                    <a:pt x="1841" y="4808"/>
                    <a:pt x="4808" y="1841"/>
                    <a:pt x="8468" y="1841"/>
                  </a:cubicBezTo>
                  <a:cubicBezTo>
                    <a:pt x="12129" y="1841"/>
                    <a:pt x="15095" y="4808"/>
                    <a:pt x="15095" y="8468"/>
                  </a:cubicBezTo>
                  <a:close/>
                </a:path>
              </a:pathLst>
            </a:custGeom>
            <a:noFill/>
            <a:ln w="12700" cap="rnd">
              <a:solidFill>
                <a:schemeClr val="tx1"/>
              </a:solidFill>
              <a:prstDash val="solid"/>
              <a:round/>
            </a:ln>
          </p:spPr>
          <p:txBody>
            <a:bodyPr/>
            <a:lstStyle/>
            <a:p>
              <a:endParaRPr lang="es-419"/>
            </a:p>
          </p:txBody>
        </p:sp>
        <p:sp>
          <p:nvSpPr>
            <p:cNvPr id="815" name="Freeform: Shape 814">
              <a:extLst>
                <a:ext uri="{FF2B5EF4-FFF2-40B4-BE49-F238E27FC236}">
                  <a16:creationId xmlns:a16="http://schemas.microsoft.com/office/drawing/2014/main" id="{F054C1AE-AFA8-41BE-8027-6E949E0C3E17}"/>
                </a:ext>
              </a:extLst>
            </p:cNvPr>
            <p:cNvSpPr/>
            <p:nvPr/>
          </p:nvSpPr>
          <p:spPr>
            <a:xfrm>
              <a:off x="12048672" y="3718938"/>
              <a:ext cx="78688" cy="6054"/>
            </a:xfrm>
            <a:custGeom>
              <a:avLst/>
              <a:gdLst/>
              <a:ahLst/>
              <a:cxnLst/>
              <a:rect l="0" t="0" r="0" b="0"/>
              <a:pathLst>
                <a:path w="31909" h="2454">
                  <a:moveTo>
                    <a:pt x="30068" y="1841"/>
                  </a:moveTo>
                  <a:lnTo>
                    <a:pt x="1841" y="1841"/>
                  </a:lnTo>
                </a:path>
              </a:pathLst>
            </a:custGeom>
            <a:ln w="12700" cap="rnd">
              <a:solidFill>
                <a:schemeClr val="tx1"/>
              </a:solidFill>
              <a:prstDash val="solid"/>
              <a:round/>
            </a:ln>
          </p:spPr>
          <p:txBody>
            <a:bodyPr/>
            <a:lstStyle/>
            <a:p>
              <a:endParaRPr lang="es-419"/>
            </a:p>
          </p:txBody>
        </p:sp>
        <p:sp>
          <p:nvSpPr>
            <p:cNvPr id="816" name="Freeform: Shape 815">
              <a:extLst>
                <a:ext uri="{FF2B5EF4-FFF2-40B4-BE49-F238E27FC236}">
                  <a16:creationId xmlns:a16="http://schemas.microsoft.com/office/drawing/2014/main" id="{5F7D5378-DD3F-4B14-B339-AD87A410816E}"/>
                </a:ext>
              </a:extLst>
            </p:cNvPr>
            <p:cNvSpPr/>
            <p:nvPr/>
          </p:nvSpPr>
          <p:spPr>
            <a:xfrm>
              <a:off x="11985493" y="3640249"/>
              <a:ext cx="199748" cy="84742"/>
            </a:xfrm>
            <a:custGeom>
              <a:avLst/>
              <a:gdLst/>
              <a:ahLst/>
              <a:cxnLst/>
              <a:rect l="0" t="0" r="0" b="0"/>
              <a:pathLst>
                <a:path w="81000" h="34363">
                  <a:moveTo>
                    <a:pt x="14206" y="33750"/>
                  </a:moveTo>
                  <a:lnTo>
                    <a:pt x="7579" y="33750"/>
                  </a:lnTo>
                  <a:cubicBezTo>
                    <a:pt x="5369" y="33750"/>
                    <a:pt x="3651" y="32277"/>
                    <a:pt x="3406" y="30068"/>
                  </a:cubicBezTo>
                  <a:lnTo>
                    <a:pt x="1933" y="20004"/>
                  </a:lnTo>
                  <a:cubicBezTo>
                    <a:pt x="1688" y="19023"/>
                    <a:pt x="1933" y="17795"/>
                    <a:pt x="2669" y="16813"/>
                  </a:cubicBezTo>
                  <a:lnTo>
                    <a:pt x="11506" y="3804"/>
                  </a:lnTo>
                  <a:cubicBezTo>
                    <a:pt x="12488" y="2577"/>
                    <a:pt x="13715" y="1841"/>
                    <a:pt x="15433" y="1841"/>
                  </a:cubicBezTo>
                  <a:lnTo>
                    <a:pt x="39978" y="1841"/>
                  </a:lnTo>
                  <a:cubicBezTo>
                    <a:pt x="41451" y="1841"/>
                    <a:pt x="42924" y="2332"/>
                    <a:pt x="44151" y="3313"/>
                  </a:cubicBezTo>
                  <a:lnTo>
                    <a:pt x="59124" y="15832"/>
                  </a:lnTo>
                  <a:lnTo>
                    <a:pt x="77042" y="17795"/>
                  </a:lnTo>
                  <a:cubicBezTo>
                    <a:pt x="79497" y="18041"/>
                    <a:pt x="81215" y="20250"/>
                    <a:pt x="80724" y="22705"/>
                  </a:cubicBezTo>
                  <a:lnTo>
                    <a:pt x="79497" y="30068"/>
                  </a:lnTo>
                  <a:cubicBezTo>
                    <a:pt x="79251" y="32277"/>
                    <a:pt x="77288" y="33750"/>
                    <a:pt x="75324" y="33750"/>
                  </a:cubicBezTo>
                  <a:lnTo>
                    <a:pt x="69433" y="33750"/>
                  </a:lnTo>
                </a:path>
              </a:pathLst>
            </a:custGeom>
            <a:noFill/>
            <a:ln w="12700" cap="rnd">
              <a:solidFill>
                <a:schemeClr val="tx1"/>
              </a:solidFill>
              <a:prstDash val="solid"/>
              <a:round/>
            </a:ln>
          </p:spPr>
          <p:txBody>
            <a:bodyPr/>
            <a:lstStyle/>
            <a:p>
              <a:endParaRPr lang="es-419"/>
            </a:p>
          </p:txBody>
        </p:sp>
        <p:sp>
          <p:nvSpPr>
            <p:cNvPr id="817" name="Freeform: Shape 816">
              <a:extLst>
                <a:ext uri="{FF2B5EF4-FFF2-40B4-BE49-F238E27FC236}">
                  <a16:creationId xmlns:a16="http://schemas.microsoft.com/office/drawing/2014/main" id="{F2D74AB3-231C-4F51-926E-20252D7BF2E2}"/>
                </a:ext>
              </a:extLst>
            </p:cNvPr>
            <p:cNvSpPr/>
            <p:nvPr/>
          </p:nvSpPr>
          <p:spPr>
            <a:xfrm>
              <a:off x="12011145" y="3677173"/>
              <a:ext cx="96848" cy="6054"/>
            </a:xfrm>
            <a:custGeom>
              <a:avLst/>
              <a:gdLst/>
              <a:ahLst/>
              <a:cxnLst/>
              <a:rect l="0" t="0" r="0" b="0"/>
              <a:pathLst>
                <a:path w="39272" h="2454">
                  <a:moveTo>
                    <a:pt x="37432" y="1841"/>
                  </a:moveTo>
                  <a:lnTo>
                    <a:pt x="1841" y="1841"/>
                  </a:lnTo>
                </a:path>
              </a:pathLst>
            </a:custGeom>
            <a:ln w="12700" cap="rnd">
              <a:solidFill>
                <a:schemeClr val="tx1"/>
              </a:solidFill>
              <a:prstDash val="solid"/>
              <a:round/>
            </a:ln>
          </p:spPr>
          <p:txBody>
            <a:bodyPr/>
            <a:lstStyle/>
            <a:p>
              <a:endParaRPr lang="es-419"/>
            </a:p>
          </p:txBody>
        </p:sp>
      </p:grpSp>
      <p:grpSp>
        <p:nvGrpSpPr>
          <p:cNvPr id="1130" name="Group 1129">
            <a:extLst>
              <a:ext uri="{FF2B5EF4-FFF2-40B4-BE49-F238E27FC236}">
                <a16:creationId xmlns:a16="http://schemas.microsoft.com/office/drawing/2014/main" id="{64537AF1-49CA-41BF-A493-6F34CA186E0B}"/>
              </a:ext>
            </a:extLst>
          </p:cNvPr>
          <p:cNvGrpSpPr/>
          <p:nvPr/>
        </p:nvGrpSpPr>
        <p:grpSpPr>
          <a:xfrm>
            <a:off x="11382756" y="3640853"/>
            <a:ext cx="211853" cy="98059"/>
            <a:chOff x="11382756" y="3640853"/>
            <a:chExt cx="211853" cy="98059"/>
          </a:xfrm>
        </p:grpSpPr>
        <p:sp>
          <p:nvSpPr>
            <p:cNvPr id="818" name="Freeform: Shape 817">
              <a:extLst>
                <a:ext uri="{FF2B5EF4-FFF2-40B4-BE49-F238E27FC236}">
                  <a16:creationId xmlns:a16="http://schemas.microsoft.com/office/drawing/2014/main" id="{CA7DE7A9-CD23-41FE-8D93-DA80547D50BF}"/>
                </a:ext>
              </a:extLst>
            </p:cNvPr>
            <p:cNvSpPr/>
            <p:nvPr/>
          </p:nvSpPr>
          <p:spPr>
            <a:xfrm>
              <a:off x="11457903" y="3718938"/>
              <a:ext cx="72637" cy="6054"/>
            </a:xfrm>
            <a:custGeom>
              <a:avLst/>
              <a:gdLst/>
              <a:ahLst/>
              <a:cxnLst/>
              <a:rect l="0" t="0" r="0" b="0"/>
              <a:pathLst>
                <a:path w="29454" h="2454">
                  <a:moveTo>
                    <a:pt x="1841" y="1841"/>
                  </a:moveTo>
                  <a:lnTo>
                    <a:pt x="29823" y="1841"/>
                  </a:lnTo>
                </a:path>
              </a:pathLst>
            </a:custGeom>
            <a:ln w="12700" cap="rnd">
              <a:solidFill>
                <a:schemeClr val="tx1"/>
              </a:solidFill>
              <a:prstDash val="solid"/>
              <a:round/>
            </a:ln>
          </p:spPr>
          <p:txBody>
            <a:bodyPr/>
            <a:lstStyle/>
            <a:p>
              <a:endParaRPr lang="es-419"/>
            </a:p>
          </p:txBody>
        </p:sp>
        <p:sp>
          <p:nvSpPr>
            <p:cNvPr id="819" name="Freeform: Shape 818">
              <a:extLst>
                <a:ext uri="{FF2B5EF4-FFF2-40B4-BE49-F238E27FC236}">
                  <a16:creationId xmlns:a16="http://schemas.microsoft.com/office/drawing/2014/main" id="{186F1183-6EE8-404E-AE9D-33E13B1B36AD}"/>
                </a:ext>
              </a:extLst>
            </p:cNvPr>
            <p:cNvSpPr/>
            <p:nvPr/>
          </p:nvSpPr>
          <p:spPr>
            <a:xfrm>
              <a:off x="11425218" y="3702595"/>
              <a:ext cx="36317" cy="36317"/>
            </a:xfrm>
            <a:custGeom>
              <a:avLst/>
              <a:gdLst/>
              <a:ahLst/>
              <a:cxnLst/>
              <a:rect l="0" t="0" r="0" b="0"/>
              <a:pathLst>
                <a:path w="14727" h="14727">
                  <a:moveTo>
                    <a:pt x="15095" y="8468"/>
                  </a:moveTo>
                  <a:cubicBezTo>
                    <a:pt x="15095" y="12129"/>
                    <a:pt x="12128" y="15096"/>
                    <a:pt x="8468" y="15096"/>
                  </a:cubicBezTo>
                  <a:cubicBezTo>
                    <a:pt x="4808" y="15096"/>
                    <a:pt x="1841" y="12129"/>
                    <a:pt x="1841" y="8468"/>
                  </a:cubicBezTo>
                  <a:cubicBezTo>
                    <a:pt x="1841" y="4808"/>
                    <a:pt x="4808" y="1841"/>
                    <a:pt x="8468" y="1841"/>
                  </a:cubicBezTo>
                  <a:cubicBezTo>
                    <a:pt x="12128" y="1841"/>
                    <a:pt x="15095" y="4808"/>
                    <a:pt x="15095" y="8468"/>
                  </a:cubicBezTo>
                  <a:close/>
                </a:path>
              </a:pathLst>
            </a:custGeom>
            <a:noFill/>
            <a:ln w="12700" cap="rnd">
              <a:solidFill>
                <a:schemeClr val="tx1"/>
              </a:solidFill>
              <a:prstDash val="solid"/>
              <a:round/>
            </a:ln>
          </p:spPr>
          <p:txBody>
            <a:bodyPr/>
            <a:lstStyle/>
            <a:p>
              <a:endParaRPr lang="es-419"/>
            </a:p>
          </p:txBody>
        </p:sp>
        <p:sp>
          <p:nvSpPr>
            <p:cNvPr id="820" name="Freeform: Shape 819">
              <a:extLst>
                <a:ext uri="{FF2B5EF4-FFF2-40B4-BE49-F238E27FC236}">
                  <a16:creationId xmlns:a16="http://schemas.microsoft.com/office/drawing/2014/main" id="{57804518-420C-42C6-A98A-4FFAF62DE697}"/>
                </a:ext>
              </a:extLst>
            </p:cNvPr>
            <p:cNvSpPr/>
            <p:nvPr/>
          </p:nvSpPr>
          <p:spPr>
            <a:xfrm>
              <a:off x="11526907" y="3702595"/>
              <a:ext cx="36317" cy="36317"/>
            </a:xfrm>
            <a:custGeom>
              <a:avLst/>
              <a:gdLst/>
              <a:ahLst/>
              <a:cxnLst/>
              <a:rect l="0" t="0" r="0" b="0"/>
              <a:pathLst>
                <a:path w="14727" h="14727">
                  <a:moveTo>
                    <a:pt x="15095" y="8468"/>
                  </a:moveTo>
                  <a:cubicBezTo>
                    <a:pt x="15095" y="12129"/>
                    <a:pt x="12128" y="15096"/>
                    <a:pt x="8468" y="15096"/>
                  </a:cubicBezTo>
                  <a:cubicBezTo>
                    <a:pt x="4808" y="15096"/>
                    <a:pt x="1841" y="12129"/>
                    <a:pt x="1841" y="8468"/>
                  </a:cubicBezTo>
                  <a:cubicBezTo>
                    <a:pt x="1841" y="4808"/>
                    <a:pt x="4808" y="1841"/>
                    <a:pt x="8468" y="1841"/>
                  </a:cubicBezTo>
                  <a:cubicBezTo>
                    <a:pt x="12128" y="1841"/>
                    <a:pt x="15095" y="4808"/>
                    <a:pt x="15095" y="8468"/>
                  </a:cubicBezTo>
                  <a:close/>
                </a:path>
              </a:pathLst>
            </a:custGeom>
            <a:noFill/>
            <a:ln w="12700" cap="rnd">
              <a:solidFill>
                <a:schemeClr val="tx1"/>
              </a:solidFill>
              <a:prstDash val="solid"/>
              <a:round/>
            </a:ln>
          </p:spPr>
          <p:txBody>
            <a:bodyPr/>
            <a:lstStyle/>
            <a:p>
              <a:endParaRPr lang="es-419"/>
            </a:p>
          </p:txBody>
        </p:sp>
        <p:sp>
          <p:nvSpPr>
            <p:cNvPr id="821" name="Freeform: Shape 820">
              <a:extLst>
                <a:ext uri="{FF2B5EF4-FFF2-40B4-BE49-F238E27FC236}">
                  <a16:creationId xmlns:a16="http://schemas.microsoft.com/office/drawing/2014/main" id="{108B28C1-9C7F-45CA-9F24-DF4065821429}"/>
                </a:ext>
              </a:extLst>
            </p:cNvPr>
            <p:cNvSpPr/>
            <p:nvPr/>
          </p:nvSpPr>
          <p:spPr>
            <a:xfrm>
              <a:off x="11457903" y="3718938"/>
              <a:ext cx="72637" cy="6054"/>
            </a:xfrm>
            <a:custGeom>
              <a:avLst/>
              <a:gdLst/>
              <a:ahLst/>
              <a:cxnLst/>
              <a:rect l="0" t="0" r="0" b="0"/>
              <a:pathLst>
                <a:path w="29454" h="2454">
                  <a:moveTo>
                    <a:pt x="29823" y="1841"/>
                  </a:moveTo>
                  <a:lnTo>
                    <a:pt x="1841" y="1841"/>
                  </a:lnTo>
                </a:path>
              </a:pathLst>
            </a:custGeom>
            <a:ln w="12700" cap="rnd">
              <a:solidFill>
                <a:schemeClr val="tx1"/>
              </a:solidFill>
              <a:prstDash val="solid"/>
              <a:round/>
            </a:ln>
          </p:spPr>
          <p:txBody>
            <a:bodyPr/>
            <a:lstStyle/>
            <a:p>
              <a:endParaRPr lang="es-419"/>
            </a:p>
          </p:txBody>
        </p:sp>
        <p:sp>
          <p:nvSpPr>
            <p:cNvPr id="822" name="Freeform: Shape 821">
              <a:extLst>
                <a:ext uri="{FF2B5EF4-FFF2-40B4-BE49-F238E27FC236}">
                  <a16:creationId xmlns:a16="http://schemas.microsoft.com/office/drawing/2014/main" id="{56DBB787-0761-45E7-85E9-DBFAEF0E6A4E}"/>
                </a:ext>
              </a:extLst>
            </p:cNvPr>
            <p:cNvSpPr/>
            <p:nvPr/>
          </p:nvSpPr>
          <p:spPr>
            <a:xfrm>
              <a:off x="11382756" y="3640853"/>
              <a:ext cx="211853" cy="84742"/>
            </a:xfrm>
            <a:custGeom>
              <a:avLst/>
              <a:gdLst/>
              <a:ahLst/>
              <a:cxnLst/>
              <a:rect l="0" t="0" r="0" b="0"/>
              <a:pathLst>
                <a:path w="85909" h="34363">
                  <a:moveTo>
                    <a:pt x="18814" y="33505"/>
                  </a:moveTo>
                  <a:lnTo>
                    <a:pt x="8505" y="33505"/>
                  </a:lnTo>
                  <a:cubicBezTo>
                    <a:pt x="5805" y="33505"/>
                    <a:pt x="3351" y="31541"/>
                    <a:pt x="3105" y="28841"/>
                  </a:cubicBezTo>
                  <a:lnTo>
                    <a:pt x="1878" y="21477"/>
                  </a:lnTo>
                  <a:cubicBezTo>
                    <a:pt x="1633" y="19514"/>
                    <a:pt x="2614" y="17795"/>
                    <a:pt x="4578" y="17305"/>
                  </a:cubicBezTo>
                  <a:lnTo>
                    <a:pt x="12923" y="14850"/>
                  </a:lnTo>
                  <a:lnTo>
                    <a:pt x="19796" y="4050"/>
                  </a:lnTo>
                  <a:cubicBezTo>
                    <a:pt x="20533" y="2823"/>
                    <a:pt x="22005" y="1841"/>
                    <a:pt x="23723" y="1841"/>
                  </a:cubicBezTo>
                  <a:lnTo>
                    <a:pt x="46796" y="1841"/>
                  </a:lnTo>
                  <a:cubicBezTo>
                    <a:pt x="48269" y="1841"/>
                    <a:pt x="49987" y="2332"/>
                    <a:pt x="50969" y="3314"/>
                  </a:cubicBezTo>
                  <a:lnTo>
                    <a:pt x="65696" y="15832"/>
                  </a:lnTo>
                  <a:lnTo>
                    <a:pt x="82142" y="17795"/>
                  </a:lnTo>
                  <a:cubicBezTo>
                    <a:pt x="84105" y="18041"/>
                    <a:pt x="85333" y="19759"/>
                    <a:pt x="85087" y="21723"/>
                  </a:cubicBezTo>
                  <a:lnTo>
                    <a:pt x="83860" y="30068"/>
                  </a:lnTo>
                  <a:cubicBezTo>
                    <a:pt x="83614" y="32278"/>
                    <a:pt x="81651" y="33750"/>
                    <a:pt x="79687" y="33750"/>
                  </a:cubicBezTo>
                  <a:lnTo>
                    <a:pt x="73796" y="33750"/>
                  </a:lnTo>
                </a:path>
              </a:pathLst>
            </a:custGeom>
            <a:noFill/>
            <a:ln w="12700" cap="rnd">
              <a:solidFill>
                <a:schemeClr val="tx1"/>
              </a:solidFill>
              <a:prstDash val="solid"/>
              <a:round/>
            </a:ln>
          </p:spPr>
          <p:txBody>
            <a:bodyPr/>
            <a:lstStyle/>
            <a:p>
              <a:endParaRPr lang="es-419"/>
            </a:p>
          </p:txBody>
        </p:sp>
        <p:sp>
          <p:nvSpPr>
            <p:cNvPr id="823" name="Freeform: Shape 822">
              <a:extLst>
                <a:ext uri="{FF2B5EF4-FFF2-40B4-BE49-F238E27FC236}">
                  <a16:creationId xmlns:a16="http://schemas.microsoft.com/office/drawing/2014/main" id="{4F742EA2-1E52-4059-883E-E19DB99476E3}"/>
                </a:ext>
              </a:extLst>
            </p:cNvPr>
            <p:cNvSpPr/>
            <p:nvPr/>
          </p:nvSpPr>
          <p:spPr>
            <a:xfrm>
              <a:off x="11438535" y="3677173"/>
              <a:ext cx="72637" cy="6054"/>
            </a:xfrm>
            <a:custGeom>
              <a:avLst/>
              <a:gdLst/>
              <a:ahLst/>
              <a:cxnLst/>
              <a:rect l="0" t="0" r="0" b="0"/>
              <a:pathLst>
                <a:path w="29454" h="2454">
                  <a:moveTo>
                    <a:pt x="29823" y="1841"/>
                  </a:moveTo>
                  <a:lnTo>
                    <a:pt x="1841" y="1841"/>
                  </a:lnTo>
                </a:path>
              </a:pathLst>
            </a:custGeom>
            <a:ln w="12700" cap="rnd">
              <a:solidFill>
                <a:schemeClr val="tx1"/>
              </a:solidFill>
              <a:prstDash val="solid"/>
              <a:round/>
            </a:ln>
          </p:spPr>
          <p:txBody>
            <a:bodyPr/>
            <a:lstStyle/>
            <a:p>
              <a:endParaRPr lang="es-419"/>
            </a:p>
          </p:txBody>
        </p:sp>
      </p:grpSp>
      <p:grpSp>
        <p:nvGrpSpPr>
          <p:cNvPr id="1138" name="Group 1137">
            <a:extLst>
              <a:ext uri="{FF2B5EF4-FFF2-40B4-BE49-F238E27FC236}">
                <a16:creationId xmlns:a16="http://schemas.microsoft.com/office/drawing/2014/main" id="{1A0CC8E6-139C-4DB4-855C-8D384C89AA57}"/>
              </a:ext>
            </a:extLst>
          </p:cNvPr>
          <p:cNvGrpSpPr/>
          <p:nvPr/>
        </p:nvGrpSpPr>
        <p:grpSpPr>
          <a:xfrm>
            <a:off x="6616143" y="4234649"/>
            <a:ext cx="199748" cy="103506"/>
            <a:chOff x="6616143" y="4234649"/>
            <a:chExt cx="199748" cy="103506"/>
          </a:xfrm>
        </p:grpSpPr>
        <p:sp>
          <p:nvSpPr>
            <p:cNvPr id="824" name="Freeform: Shape 823">
              <a:extLst>
                <a:ext uri="{FF2B5EF4-FFF2-40B4-BE49-F238E27FC236}">
                  <a16:creationId xmlns:a16="http://schemas.microsoft.com/office/drawing/2014/main" id="{126FC326-5162-4DE6-BD4F-78BDA6C17314}"/>
                </a:ext>
              </a:extLst>
            </p:cNvPr>
            <p:cNvSpPr/>
            <p:nvPr/>
          </p:nvSpPr>
          <p:spPr>
            <a:xfrm>
              <a:off x="6679700" y="4318180"/>
              <a:ext cx="72637" cy="6054"/>
            </a:xfrm>
            <a:custGeom>
              <a:avLst/>
              <a:gdLst/>
              <a:ahLst/>
              <a:cxnLst/>
              <a:rect l="0" t="0" r="0" b="0"/>
              <a:pathLst>
                <a:path w="29454" h="2454">
                  <a:moveTo>
                    <a:pt x="1841" y="1841"/>
                  </a:moveTo>
                  <a:lnTo>
                    <a:pt x="29823" y="1841"/>
                  </a:lnTo>
                </a:path>
              </a:pathLst>
            </a:custGeom>
            <a:ln w="12700" cap="rnd">
              <a:solidFill>
                <a:schemeClr val="tx1"/>
              </a:solidFill>
              <a:prstDash val="solid"/>
              <a:round/>
            </a:ln>
          </p:spPr>
          <p:txBody>
            <a:bodyPr/>
            <a:lstStyle/>
            <a:p>
              <a:endParaRPr lang="es-419"/>
            </a:p>
          </p:txBody>
        </p:sp>
        <p:sp>
          <p:nvSpPr>
            <p:cNvPr id="825" name="Freeform: Shape 824">
              <a:extLst>
                <a:ext uri="{FF2B5EF4-FFF2-40B4-BE49-F238E27FC236}">
                  <a16:creationId xmlns:a16="http://schemas.microsoft.com/office/drawing/2014/main" id="{07BE7E44-2109-46BA-9D14-FE4612F5780B}"/>
                </a:ext>
              </a:extLst>
            </p:cNvPr>
            <p:cNvSpPr/>
            <p:nvPr/>
          </p:nvSpPr>
          <p:spPr>
            <a:xfrm>
              <a:off x="6647012" y="4301838"/>
              <a:ext cx="36317" cy="36317"/>
            </a:xfrm>
            <a:custGeom>
              <a:avLst/>
              <a:gdLst/>
              <a:ahLst/>
              <a:cxnLst/>
              <a:rect l="0" t="0" r="0" b="0"/>
              <a:pathLst>
                <a:path w="14727" h="14727">
                  <a:moveTo>
                    <a:pt x="15095" y="8468"/>
                  </a:moveTo>
                  <a:cubicBezTo>
                    <a:pt x="15095" y="12129"/>
                    <a:pt x="12128" y="15096"/>
                    <a:pt x="8468" y="15096"/>
                  </a:cubicBezTo>
                  <a:cubicBezTo>
                    <a:pt x="4808" y="15096"/>
                    <a:pt x="1841" y="12129"/>
                    <a:pt x="1841" y="8468"/>
                  </a:cubicBezTo>
                  <a:cubicBezTo>
                    <a:pt x="1841" y="4808"/>
                    <a:pt x="4808" y="1841"/>
                    <a:pt x="8468" y="1841"/>
                  </a:cubicBezTo>
                  <a:cubicBezTo>
                    <a:pt x="12128" y="1841"/>
                    <a:pt x="15095" y="4808"/>
                    <a:pt x="15095" y="8468"/>
                  </a:cubicBezTo>
                  <a:close/>
                </a:path>
              </a:pathLst>
            </a:custGeom>
            <a:noFill/>
            <a:ln w="12700" cap="rnd">
              <a:solidFill>
                <a:schemeClr val="tx1"/>
              </a:solidFill>
              <a:prstDash val="solid"/>
              <a:round/>
            </a:ln>
          </p:spPr>
          <p:txBody>
            <a:bodyPr/>
            <a:lstStyle/>
            <a:p>
              <a:endParaRPr lang="es-419"/>
            </a:p>
          </p:txBody>
        </p:sp>
        <p:sp>
          <p:nvSpPr>
            <p:cNvPr id="826" name="Freeform: Shape 825">
              <a:extLst>
                <a:ext uri="{FF2B5EF4-FFF2-40B4-BE49-F238E27FC236}">
                  <a16:creationId xmlns:a16="http://schemas.microsoft.com/office/drawing/2014/main" id="{97AE885E-BFA9-4C01-8282-5DC38C97AC39}"/>
                </a:ext>
              </a:extLst>
            </p:cNvPr>
            <p:cNvSpPr/>
            <p:nvPr/>
          </p:nvSpPr>
          <p:spPr>
            <a:xfrm>
              <a:off x="6748704" y="4301838"/>
              <a:ext cx="36317" cy="36317"/>
            </a:xfrm>
            <a:custGeom>
              <a:avLst/>
              <a:gdLst/>
              <a:ahLst/>
              <a:cxnLst/>
              <a:rect l="0" t="0" r="0" b="0"/>
              <a:pathLst>
                <a:path w="14727" h="14727">
                  <a:moveTo>
                    <a:pt x="15095" y="8468"/>
                  </a:moveTo>
                  <a:cubicBezTo>
                    <a:pt x="15095" y="12129"/>
                    <a:pt x="12128" y="15096"/>
                    <a:pt x="8468" y="15096"/>
                  </a:cubicBezTo>
                  <a:cubicBezTo>
                    <a:pt x="4808" y="15096"/>
                    <a:pt x="1841" y="12129"/>
                    <a:pt x="1841" y="8468"/>
                  </a:cubicBezTo>
                  <a:cubicBezTo>
                    <a:pt x="1841" y="4808"/>
                    <a:pt x="4808" y="1841"/>
                    <a:pt x="8468" y="1841"/>
                  </a:cubicBezTo>
                  <a:cubicBezTo>
                    <a:pt x="12128" y="1841"/>
                    <a:pt x="15095" y="4808"/>
                    <a:pt x="15095" y="8468"/>
                  </a:cubicBezTo>
                  <a:close/>
                </a:path>
              </a:pathLst>
            </a:custGeom>
            <a:noFill/>
            <a:ln w="12700" cap="rnd">
              <a:solidFill>
                <a:schemeClr val="tx1"/>
              </a:solidFill>
              <a:prstDash val="solid"/>
              <a:round/>
            </a:ln>
          </p:spPr>
          <p:txBody>
            <a:bodyPr/>
            <a:lstStyle/>
            <a:p>
              <a:endParaRPr lang="es-419"/>
            </a:p>
          </p:txBody>
        </p:sp>
        <p:sp>
          <p:nvSpPr>
            <p:cNvPr id="827" name="Freeform: Shape 826">
              <a:extLst>
                <a:ext uri="{FF2B5EF4-FFF2-40B4-BE49-F238E27FC236}">
                  <a16:creationId xmlns:a16="http://schemas.microsoft.com/office/drawing/2014/main" id="{92C555D2-275E-407E-82B8-7F45A271BEAB}"/>
                </a:ext>
              </a:extLst>
            </p:cNvPr>
            <p:cNvSpPr/>
            <p:nvPr/>
          </p:nvSpPr>
          <p:spPr>
            <a:xfrm>
              <a:off x="6679700" y="4318180"/>
              <a:ext cx="72637" cy="6054"/>
            </a:xfrm>
            <a:custGeom>
              <a:avLst/>
              <a:gdLst/>
              <a:ahLst/>
              <a:cxnLst/>
              <a:rect l="0" t="0" r="0" b="0"/>
              <a:pathLst>
                <a:path w="29454" h="2454">
                  <a:moveTo>
                    <a:pt x="29823" y="1841"/>
                  </a:moveTo>
                  <a:lnTo>
                    <a:pt x="1841" y="1841"/>
                  </a:lnTo>
                </a:path>
              </a:pathLst>
            </a:custGeom>
            <a:ln w="12700" cap="rnd">
              <a:solidFill>
                <a:schemeClr val="tx1"/>
              </a:solidFill>
              <a:prstDash val="solid"/>
              <a:round/>
            </a:ln>
          </p:spPr>
          <p:txBody>
            <a:bodyPr/>
            <a:lstStyle/>
            <a:p>
              <a:endParaRPr lang="es-419"/>
            </a:p>
          </p:txBody>
        </p:sp>
        <p:sp>
          <p:nvSpPr>
            <p:cNvPr id="828" name="Freeform: Shape 827">
              <a:extLst>
                <a:ext uri="{FF2B5EF4-FFF2-40B4-BE49-F238E27FC236}">
                  <a16:creationId xmlns:a16="http://schemas.microsoft.com/office/drawing/2014/main" id="{E28B848F-B8BE-4802-BF5F-F833A7C5BCC9}"/>
                </a:ext>
              </a:extLst>
            </p:cNvPr>
            <p:cNvSpPr/>
            <p:nvPr/>
          </p:nvSpPr>
          <p:spPr>
            <a:xfrm>
              <a:off x="6616143" y="4234649"/>
              <a:ext cx="199748" cy="90794"/>
            </a:xfrm>
            <a:custGeom>
              <a:avLst/>
              <a:gdLst/>
              <a:ahLst/>
              <a:cxnLst/>
              <a:rect l="0" t="0" r="0" b="0"/>
              <a:pathLst>
                <a:path w="81000" h="36818">
                  <a:moveTo>
                    <a:pt x="14359" y="35714"/>
                  </a:moveTo>
                  <a:lnTo>
                    <a:pt x="4786" y="35714"/>
                  </a:lnTo>
                  <a:cubicBezTo>
                    <a:pt x="3068" y="35714"/>
                    <a:pt x="1841" y="34241"/>
                    <a:pt x="1841" y="32768"/>
                  </a:cubicBezTo>
                  <a:lnTo>
                    <a:pt x="1841" y="27123"/>
                  </a:lnTo>
                  <a:cubicBezTo>
                    <a:pt x="1841" y="25896"/>
                    <a:pt x="2332" y="24668"/>
                    <a:pt x="3314" y="23686"/>
                  </a:cubicBezTo>
                  <a:lnTo>
                    <a:pt x="4541" y="22459"/>
                  </a:lnTo>
                  <a:lnTo>
                    <a:pt x="5523" y="6750"/>
                  </a:lnTo>
                  <a:cubicBezTo>
                    <a:pt x="5768" y="4050"/>
                    <a:pt x="7977" y="1841"/>
                    <a:pt x="10923" y="1841"/>
                  </a:cubicBezTo>
                  <a:lnTo>
                    <a:pt x="41359" y="1841"/>
                  </a:lnTo>
                  <a:cubicBezTo>
                    <a:pt x="43568" y="1841"/>
                    <a:pt x="45532" y="2577"/>
                    <a:pt x="47005" y="4295"/>
                  </a:cubicBezTo>
                  <a:lnTo>
                    <a:pt x="61241" y="18286"/>
                  </a:lnTo>
                  <a:lnTo>
                    <a:pt x="76459" y="20250"/>
                  </a:lnTo>
                  <a:cubicBezTo>
                    <a:pt x="78914" y="20495"/>
                    <a:pt x="80632" y="22705"/>
                    <a:pt x="80141" y="25159"/>
                  </a:cubicBezTo>
                  <a:lnTo>
                    <a:pt x="78914" y="32523"/>
                  </a:lnTo>
                  <a:cubicBezTo>
                    <a:pt x="78668" y="34486"/>
                    <a:pt x="76705" y="36205"/>
                    <a:pt x="74741" y="36205"/>
                  </a:cubicBezTo>
                  <a:lnTo>
                    <a:pt x="68850" y="36205"/>
                  </a:lnTo>
                </a:path>
              </a:pathLst>
            </a:custGeom>
            <a:noFill/>
            <a:ln w="12700" cap="rnd">
              <a:solidFill>
                <a:schemeClr val="tx1"/>
              </a:solidFill>
              <a:prstDash val="solid"/>
              <a:round/>
            </a:ln>
          </p:spPr>
          <p:txBody>
            <a:bodyPr/>
            <a:lstStyle/>
            <a:p>
              <a:endParaRPr lang="es-419"/>
            </a:p>
          </p:txBody>
        </p:sp>
        <p:sp>
          <p:nvSpPr>
            <p:cNvPr id="829" name="Freeform: Shape 828">
              <a:extLst>
                <a:ext uri="{FF2B5EF4-FFF2-40B4-BE49-F238E27FC236}">
                  <a16:creationId xmlns:a16="http://schemas.microsoft.com/office/drawing/2014/main" id="{768F0B84-9D24-4E4B-9974-E94861FF1488}"/>
                </a:ext>
              </a:extLst>
            </p:cNvPr>
            <p:cNvSpPr/>
            <p:nvPr/>
          </p:nvSpPr>
          <p:spPr>
            <a:xfrm>
              <a:off x="6642172" y="4276416"/>
              <a:ext cx="90794" cy="6054"/>
            </a:xfrm>
            <a:custGeom>
              <a:avLst/>
              <a:gdLst/>
              <a:ahLst/>
              <a:cxnLst/>
              <a:rect l="0" t="0" r="0" b="0"/>
              <a:pathLst>
                <a:path w="36818" h="2454">
                  <a:moveTo>
                    <a:pt x="37186" y="1841"/>
                  </a:moveTo>
                  <a:lnTo>
                    <a:pt x="1841" y="1841"/>
                  </a:lnTo>
                </a:path>
              </a:pathLst>
            </a:custGeom>
            <a:ln w="12700" cap="rnd">
              <a:solidFill>
                <a:schemeClr val="tx1"/>
              </a:solidFill>
              <a:prstDash val="solid"/>
              <a:round/>
            </a:ln>
          </p:spPr>
          <p:txBody>
            <a:bodyPr/>
            <a:lstStyle/>
            <a:p>
              <a:endParaRPr lang="es-419"/>
            </a:p>
          </p:txBody>
        </p:sp>
      </p:grpSp>
      <p:grpSp>
        <p:nvGrpSpPr>
          <p:cNvPr id="1131" name="Group 1130">
            <a:extLst>
              <a:ext uri="{FF2B5EF4-FFF2-40B4-BE49-F238E27FC236}">
                <a16:creationId xmlns:a16="http://schemas.microsoft.com/office/drawing/2014/main" id="{97C06570-03CB-45E9-A390-8EC875F7AAD5}"/>
              </a:ext>
            </a:extLst>
          </p:cNvPr>
          <p:cNvGrpSpPr/>
          <p:nvPr/>
        </p:nvGrpSpPr>
        <p:grpSpPr>
          <a:xfrm>
            <a:off x="10797525" y="3637828"/>
            <a:ext cx="187642" cy="104110"/>
            <a:chOff x="10797525" y="3637828"/>
            <a:chExt cx="187642" cy="104110"/>
          </a:xfrm>
        </p:grpSpPr>
        <p:sp>
          <p:nvSpPr>
            <p:cNvPr id="830" name="Freeform: Shape 829">
              <a:extLst>
                <a:ext uri="{FF2B5EF4-FFF2-40B4-BE49-F238E27FC236}">
                  <a16:creationId xmlns:a16="http://schemas.microsoft.com/office/drawing/2014/main" id="{C587C3CA-BF14-4D3A-8FFB-DB662423EC22}"/>
                </a:ext>
              </a:extLst>
            </p:cNvPr>
            <p:cNvSpPr/>
            <p:nvPr/>
          </p:nvSpPr>
          <p:spPr>
            <a:xfrm>
              <a:off x="10855028" y="3721963"/>
              <a:ext cx="72637" cy="6054"/>
            </a:xfrm>
            <a:custGeom>
              <a:avLst/>
              <a:gdLst/>
              <a:ahLst/>
              <a:cxnLst/>
              <a:rect l="0" t="0" r="0" b="0"/>
              <a:pathLst>
                <a:path w="29454" h="2454">
                  <a:moveTo>
                    <a:pt x="1841" y="1841"/>
                  </a:moveTo>
                  <a:lnTo>
                    <a:pt x="29823" y="1841"/>
                  </a:lnTo>
                </a:path>
              </a:pathLst>
            </a:custGeom>
            <a:ln w="12700" cap="rnd">
              <a:solidFill>
                <a:schemeClr val="tx1"/>
              </a:solidFill>
              <a:prstDash val="solid"/>
              <a:round/>
            </a:ln>
          </p:spPr>
          <p:txBody>
            <a:bodyPr/>
            <a:lstStyle/>
            <a:p>
              <a:endParaRPr lang="es-419"/>
            </a:p>
          </p:txBody>
        </p:sp>
        <p:sp>
          <p:nvSpPr>
            <p:cNvPr id="831" name="Freeform: Shape 830">
              <a:extLst>
                <a:ext uri="{FF2B5EF4-FFF2-40B4-BE49-F238E27FC236}">
                  <a16:creationId xmlns:a16="http://schemas.microsoft.com/office/drawing/2014/main" id="{4BB99CD2-D8B7-4230-BDF3-2CAA3939E9CA}"/>
                </a:ext>
              </a:extLst>
            </p:cNvPr>
            <p:cNvSpPr/>
            <p:nvPr/>
          </p:nvSpPr>
          <p:spPr>
            <a:xfrm>
              <a:off x="10822343" y="3705621"/>
              <a:ext cx="36317" cy="36317"/>
            </a:xfrm>
            <a:custGeom>
              <a:avLst/>
              <a:gdLst/>
              <a:ahLst/>
              <a:cxnLst/>
              <a:rect l="0" t="0" r="0" b="0"/>
              <a:pathLst>
                <a:path w="14727" h="14727">
                  <a:moveTo>
                    <a:pt x="15096" y="8468"/>
                  </a:moveTo>
                  <a:cubicBezTo>
                    <a:pt x="15096" y="12129"/>
                    <a:pt x="12128" y="15096"/>
                    <a:pt x="8468" y="15096"/>
                  </a:cubicBezTo>
                  <a:cubicBezTo>
                    <a:pt x="4808" y="15096"/>
                    <a:pt x="1841" y="12129"/>
                    <a:pt x="1841" y="8468"/>
                  </a:cubicBezTo>
                  <a:cubicBezTo>
                    <a:pt x="1841" y="4808"/>
                    <a:pt x="4808" y="1841"/>
                    <a:pt x="8468" y="1841"/>
                  </a:cubicBezTo>
                  <a:cubicBezTo>
                    <a:pt x="12128" y="1841"/>
                    <a:pt x="15096" y="4808"/>
                    <a:pt x="15096" y="8468"/>
                  </a:cubicBezTo>
                  <a:close/>
                </a:path>
              </a:pathLst>
            </a:custGeom>
            <a:noFill/>
            <a:ln w="12700" cap="rnd">
              <a:solidFill>
                <a:schemeClr val="tx1"/>
              </a:solidFill>
              <a:prstDash val="solid"/>
              <a:round/>
            </a:ln>
          </p:spPr>
          <p:txBody>
            <a:bodyPr/>
            <a:lstStyle/>
            <a:p>
              <a:endParaRPr lang="es-419"/>
            </a:p>
          </p:txBody>
        </p:sp>
        <p:sp>
          <p:nvSpPr>
            <p:cNvPr id="832" name="Freeform: Shape 831">
              <a:extLst>
                <a:ext uri="{FF2B5EF4-FFF2-40B4-BE49-F238E27FC236}">
                  <a16:creationId xmlns:a16="http://schemas.microsoft.com/office/drawing/2014/main" id="{418E0642-C317-4A56-A7AF-C9295F6EF435}"/>
                </a:ext>
              </a:extLst>
            </p:cNvPr>
            <p:cNvSpPr/>
            <p:nvPr/>
          </p:nvSpPr>
          <p:spPr>
            <a:xfrm>
              <a:off x="10924032" y="3705621"/>
              <a:ext cx="36317" cy="36317"/>
            </a:xfrm>
            <a:custGeom>
              <a:avLst/>
              <a:gdLst/>
              <a:ahLst/>
              <a:cxnLst/>
              <a:rect l="0" t="0" r="0" b="0"/>
              <a:pathLst>
                <a:path w="14727" h="14727">
                  <a:moveTo>
                    <a:pt x="15095" y="8468"/>
                  </a:moveTo>
                  <a:cubicBezTo>
                    <a:pt x="15095" y="12129"/>
                    <a:pt x="12128" y="15096"/>
                    <a:pt x="8468" y="15096"/>
                  </a:cubicBezTo>
                  <a:cubicBezTo>
                    <a:pt x="4808" y="15096"/>
                    <a:pt x="1841" y="12129"/>
                    <a:pt x="1841" y="8468"/>
                  </a:cubicBezTo>
                  <a:cubicBezTo>
                    <a:pt x="1841" y="4808"/>
                    <a:pt x="4808" y="1841"/>
                    <a:pt x="8468" y="1841"/>
                  </a:cubicBezTo>
                  <a:cubicBezTo>
                    <a:pt x="12128" y="1841"/>
                    <a:pt x="15095" y="4808"/>
                    <a:pt x="15095" y="8468"/>
                  </a:cubicBezTo>
                  <a:close/>
                </a:path>
              </a:pathLst>
            </a:custGeom>
            <a:noFill/>
            <a:ln w="12700" cap="rnd">
              <a:solidFill>
                <a:schemeClr val="tx1"/>
              </a:solidFill>
              <a:prstDash val="solid"/>
              <a:round/>
            </a:ln>
          </p:spPr>
          <p:txBody>
            <a:bodyPr/>
            <a:lstStyle/>
            <a:p>
              <a:endParaRPr lang="es-419"/>
            </a:p>
          </p:txBody>
        </p:sp>
        <p:sp>
          <p:nvSpPr>
            <p:cNvPr id="833" name="Freeform: Shape 832">
              <a:extLst>
                <a:ext uri="{FF2B5EF4-FFF2-40B4-BE49-F238E27FC236}">
                  <a16:creationId xmlns:a16="http://schemas.microsoft.com/office/drawing/2014/main" id="{FD314198-AD77-4110-9FDE-A0D7AEB36BD7}"/>
                </a:ext>
              </a:extLst>
            </p:cNvPr>
            <p:cNvSpPr/>
            <p:nvPr/>
          </p:nvSpPr>
          <p:spPr>
            <a:xfrm>
              <a:off x="10855028" y="3721963"/>
              <a:ext cx="72637" cy="6054"/>
            </a:xfrm>
            <a:custGeom>
              <a:avLst/>
              <a:gdLst/>
              <a:ahLst/>
              <a:cxnLst/>
              <a:rect l="0" t="0" r="0" b="0"/>
              <a:pathLst>
                <a:path w="29454" h="2454">
                  <a:moveTo>
                    <a:pt x="29823" y="1841"/>
                  </a:moveTo>
                  <a:lnTo>
                    <a:pt x="1841" y="1841"/>
                  </a:lnTo>
                </a:path>
              </a:pathLst>
            </a:custGeom>
            <a:ln w="12700" cap="rnd">
              <a:solidFill>
                <a:schemeClr val="tx1"/>
              </a:solidFill>
              <a:prstDash val="solid"/>
              <a:round/>
            </a:ln>
          </p:spPr>
          <p:txBody>
            <a:bodyPr/>
            <a:lstStyle/>
            <a:p>
              <a:endParaRPr lang="es-419"/>
            </a:p>
          </p:txBody>
        </p:sp>
        <p:sp>
          <p:nvSpPr>
            <p:cNvPr id="834" name="Freeform: Shape 833">
              <a:extLst>
                <a:ext uri="{FF2B5EF4-FFF2-40B4-BE49-F238E27FC236}">
                  <a16:creationId xmlns:a16="http://schemas.microsoft.com/office/drawing/2014/main" id="{4F26BF7C-1078-4A8A-9716-CC41F91D377C}"/>
                </a:ext>
              </a:extLst>
            </p:cNvPr>
            <p:cNvSpPr/>
            <p:nvPr/>
          </p:nvSpPr>
          <p:spPr>
            <a:xfrm>
              <a:off x="10797525" y="3637828"/>
              <a:ext cx="187642" cy="90794"/>
            </a:xfrm>
            <a:custGeom>
              <a:avLst/>
              <a:gdLst/>
              <a:ahLst/>
              <a:cxnLst/>
              <a:rect l="0" t="0" r="0" b="0"/>
              <a:pathLst>
                <a:path w="76090" h="36818">
                  <a:moveTo>
                    <a:pt x="11904" y="35959"/>
                  </a:moveTo>
                  <a:lnTo>
                    <a:pt x="6504" y="35959"/>
                  </a:lnTo>
                  <a:cubicBezTo>
                    <a:pt x="4050" y="35959"/>
                    <a:pt x="1841" y="33996"/>
                    <a:pt x="1841" y="31295"/>
                  </a:cubicBezTo>
                  <a:lnTo>
                    <a:pt x="1841" y="6996"/>
                  </a:lnTo>
                  <a:cubicBezTo>
                    <a:pt x="1841" y="4050"/>
                    <a:pt x="4050" y="1841"/>
                    <a:pt x="6995" y="1841"/>
                  </a:cubicBezTo>
                  <a:lnTo>
                    <a:pt x="42095" y="1841"/>
                  </a:lnTo>
                  <a:lnTo>
                    <a:pt x="57559" y="1841"/>
                  </a:lnTo>
                  <a:cubicBezTo>
                    <a:pt x="60259" y="1841"/>
                    <a:pt x="62714" y="3314"/>
                    <a:pt x="63695" y="5768"/>
                  </a:cubicBezTo>
                  <a:lnTo>
                    <a:pt x="68114" y="15587"/>
                  </a:lnTo>
                  <a:lnTo>
                    <a:pt x="73514" y="20986"/>
                  </a:lnTo>
                  <a:cubicBezTo>
                    <a:pt x="74986" y="22459"/>
                    <a:pt x="75723" y="24423"/>
                    <a:pt x="75723" y="26632"/>
                  </a:cubicBezTo>
                  <a:lnTo>
                    <a:pt x="75723" y="31295"/>
                  </a:lnTo>
                  <a:cubicBezTo>
                    <a:pt x="75723" y="33750"/>
                    <a:pt x="73759" y="35959"/>
                    <a:pt x="71059" y="35959"/>
                  </a:cubicBezTo>
                  <a:lnTo>
                    <a:pt x="66150" y="35959"/>
                  </a:lnTo>
                </a:path>
              </a:pathLst>
            </a:custGeom>
            <a:noFill/>
            <a:ln w="12700" cap="rnd">
              <a:solidFill>
                <a:schemeClr val="tx1"/>
              </a:solidFill>
              <a:prstDash val="solid"/>
              <a:round/>
            </a:ln>
          </p:spPr>
          <p:txBody>
            <a:bodyPr/>
            <a:lstStyle/>
            <a:p>
              <a:endParaRPr lang="es-419"/>
            </a:p>
          </p:txBody>
        </p:sp>
        <p:sp>
          <p:nvSpPr>
            <p:cNvPr id="835" name="Freeform: Shape 834">
              <a:extLst>
                <a:ext uri="{FF2B5EF4-FFF2-40B4-BE49-F238E27FC236}">
                  <a16:creationId xmlns:a16="http://schemas.microsoft.com/office/drawing/2014/main" id="{0260D7DB-C4BE-41C4-9ADF-78426FC5EBDE}"/>
                </a:ext>
              </a:extLst>
            </p:cNvPr>
            <p:cNvSpPr/>
            <p:nvPr/>
          </p:nvSpPr>
          <p:spPr>
            <a:xfrm>
              <a:off x="10837475" y="3680199"/>
              <a:ext cx="90794" cy="6054"/>
            </a:xfrm>
            <a:custGeom>
              <a:avLst/>
              <a:gdLst/>
              <a:ahLst/>
              <a:cxnLst/>
              <a:rect l="0" t="0" r="0" b="0"/>
              <a:pathLst>
                <a:path w="36818" h="2454">
                  <a:moveTo>
                    <a:pt x="37186" y="1841"/>
                  </a:moveTo>
                  <a:lnTo>
                    <a:pt x="1841" y="1841"/>
                  </a:lnTo>
                </a:path>
              </a:pathLst>
            </a:custGeom>
            <a:ln w="12700" cap="rnd">
              <a:solidFill>
                <a:schemeClr val="tx1"/>
              </a:solidFill>
              <a:prstDash val="solid"/>
              <a:round/>
            </a:ln>
          </p:spPr>
          <p:txBody>
            <a:bodyPr/>
            <a:lstStyle/>
            <a:p>
              <a:endParaRPr lang="es-419"/>
            </a:p>
          </p:txBody>
        </p:sp>
      </p:grpSp>
      <p:grpSp>
        <p:nvGrpSpPr>
          <p:cNvPr id="1139" name="Group 1138">
            <a:extLst>
              <a:ext uri="{FF2B5EF4-FFF2-40B4-BE49-F238E27FC236}">
                <a16:creationId xmlns:a16="http://schemas.microsoft.com/office/drawing/2014/main" id="{AC1D7C08-3A61-4133-8DB1-D1E205C40B58}"/>
              </a:ext>
            </a:extLst>
          </p:cNvPr>
          <p:cNvGrpSpPr/>
          <p:nvPr/>
        </p:nvGrpSpPr>
        <p:grpSpPr>
          <a:xfrm>
            <a:off x="7217807" y="4218911"/>
            <a:ext cx="187642" cy="134980"/>
            <a:chOff x="7217807" y="4218911"/>
            <a:chExt cx="187642" cy="134980"/>
          </a:xfrm>
        </p:grpSpPr>
        <p:sp>
          <p:nvSpPr>
            <p:cNvPr id="836" name="Freeform: Shape 835">
              <a:extLst>
                <a:ext uri="{FF2B5EF4-FFF2-40B4-BE49-F238E27FC236}">
                  <a16:creationId xmlns:a16="http://schemas.microsoft.com/office/drawing/2014/main" id="{F55E2C28-0AA9-44C6-8465-6824496CE0C8}"/>
                </a:ext>
              </a:extLst>
            </p:cNvPr>
            <p:cNvSpPr/>
            <p:nvPr/>
          </p:nvSpPr>
          <p:spPr>
            <a:xfrm>
              <a:off x="7275310" y="4333918"/>
              <a:ext cx="72637" cy="6054"/>
            </a:xfrm>
            <a:custGeom>
              <a:avLst/>
              <a:gdLst/>
              <a:ahLst/>
              <a:cxnLst/>
              <a:rect l="0" t="0" r="0" b="0"/>
              <a:pathLst>
                <a:path w="29454" h="2454">
                  <a:moveTo>
                    <a:pt x="1841" y="1841"/>
                  </a:moveTo>
                  <a:lnTo>
                    <a:pt x="29823" y="1841"/>
                  </a:lnTo>
                </a:path>
              </a:pathLst>
            </a:custGeom>
            <a:ln w="12700" cap="rnd">
              <a:solidFill>
                <a:schemeClr val="tx1"/>
              </a:solidFill>
              <a:prstDash val="solid"/>
              <a:round/>
            </a:ln>
          </p:spPr>
          <p:txBody>
            <a:bodyPr/>
            <a:lstStyle/>
            <a:p>
              <a:endParaRPr lang="es-419"/>
            </a:p>
          </p:txBody>
        </p:sp>
        <p:sp>
          <p:nvSpPr>
            <p:cNvPr id="837" name="Freeform: Shape 836">
              <a:extLst>
                <a:ext uri="{FF2B5EF4-FFF2-40B4-BE49-F238E27FC236}">
                  <a16:creationId xmlns:a16="http://schemas.microsoft.com/office/drawing/2014/main" id="{551B3BD9-BF48-425C-B176-14B17C2400B7}"/>
                </a:ext>
              </a:extLst>
            </p:cNvPr>
            <p:cNvSpPr/>
            <p:nvPr/>
          </p:nvSpPr>
          <p:spPr>
            <a:xfrm>
              <a:off x="7242623" y="4317574"/>
              <a:ext cx="36317" cy="36317"/>
            </a:xfrm>
            <a:custGeom>
              <a:avLst/>
              <a:gdLst/>
              <a:ahLst/>
              <a:cxnLst/>
              <a:rect l="0" t="0" r="0" b="0"/>
              <a:pathLst>
                <a:path w="14727" h="14727">
                  <a:moveTo>
                    <a:pt x="15095" y="8468"/>
                  </a:moveTo>
                  <a:cubicBezTo>
                    <a:pt x="15095" y="12128"/>
                    <a:pt x="12128" y="15095"/>
                    <a:pt x="8468" y="15095"/>
                  </a:cubicBezTo>
                  <a:cubicBezTo>
                    <a:pt x="4808" y="15095"/>
                    <a:pt x="1841" y="12128"/>
                    <a:pt x="1841" y="8468"/>
                  </a:cubicBezTo>
                  <a:cubicBezTo>
                    <a:pt x="1841" y="4808"/>
                    <a:pt x="4808" y="1841"/>
                    <a:pt x="8468" y="1841"/>
                  </a:cubicBezTo>
                  <a:cubicBezTo>
                    <a:pt x="12128" y="1841"/>
                    <a:pt x="15095" y="4808"/>
                    <a:pt x="15095" y="8468"/>
                  </a:cubicBezTo>
                  <a:close/>
                </a:path>
              </a:pathLst>
            </a:custGeom>
            <a:noFill/>
            <a:ln w="12700" cap="rnd">
              <a:solidFill>
                <a:schemeClr val="tx1"/>
              </a:solidFill>
              <a:prstDash val="solid"/>
              <a:round/>
            </a:ln>
          </p:spPr>
          <p:txBody>
            <a:bodyPr/>
            <a:lstStyle/>
            <a:p>
              <a:endParaRPr lang="es-419"/>
            </a:p>
          </p:txBody>
        </p:sp>
        <p:sp>
          <p:nvSpPr>
            <p:cNvPr id="838" name="Freeform: Shape 837">
              <a:extLst>
                <a:ext uri="{FF2B5EF4-FFF2-40B4-BE49-F238E27FC236}">
                  <a16:creationId xmlns:a16="http://schemas.microsoft.com/office/drawing/2014/main" id="{A07B664A-1B57-4C90-82C1-70BA810F9E3C}"/>
                </a:ext>
              </a:extLst>
            </p:cNvPr>
            <p:cNvSpPr/>
            <p:nvPr/>
          </p:nvSpPr>
          <p:spPr>
            <a:xfrm>
              <a:off x="7344314" y="4317574"/>
              <a:ext cx="36317" cy="36317"/>
            </a:xfrm>
            <a:custGeom>
              <a:avLst/>
              <a:gdLst/>
              <a:ahLst/>
              <a:cxnLst/>
              <a:rect l="0" t="0" r="0" b="0"/>
              <a:pathLst>
                <a:path w="14727" h="14727">
                  <a:moveTo>
                    <a:pt x="15095" y="8468"/>
                  </a:moveTo>
                  <a:cubicBezTo>
                    <a:pt x="15095" y="12128"/>
                    <a:pt x="12128" y="15095"/>
                    <a:pt x="8468" y="15095"/>
                  </a:cubicBezTo>
                  <a:cubicBezTo>
                    <a:pt x="4808" y="15095"/>
                    <a:pt x="1841" y="12128"/>
                    <a:pt x="1841" y="8468"/>
                  </a:cubicBezTo>
                  <a:cubicBezTo>
                    <a:pt x="1841" y="4808"/>
                    <a:pt x="4808" y="1841"/>
                    <a:pt x="8468" y="1841"/>
                  </a:cubicBezTo>
                  <a:cubicBezTo>
                    <a:pt x="12128" y="1841"/>
                    <a:pt x="15095" y="4808"/>
                    <a:pt x="15095" y="8468"/>
                  </a:cubicBezTo>
                  <a:close/>
                </a:path>
              </a:pathLst>
            </a:custGeom>
            <a:noFill/>
            <a:ln w="12700" cap="rnd">
              <a:solidFill>
                <a:schemeClr val="tx1"/>
              </a:solidFill>
              <a:prstDash val="solid"/>
              <a:round/>
            </a:ln>
          </p:spPr>
          <p:txBody>
            <a:bodyPr/>
            <a:lstStyle/>
            <a:p>
              <a:endParaRPr lang="es-419"/>
            </a:p>
          </p:txBody>
        </p:sp>
        <p:sp>
          <p:nvSpPr>
            <p:cNvPr id="839" name="Freeform: Shape 838">
              <a:extLst>
                <a:ext uri="{FF2B5EF4-FFF2-40B4-BE49-F238E27FC236}">
                  <a16:creationId xmlns:a16="http://schemas.microsoft.com/office/drawing/2014/main" id="{94797EA1-98AA-4A41-8D5A-82AF332DD4A3}"/>
                </a:ext>
              </a:extLst>
            </p:cNvPr>
            <p:cNvSpPr/>
            <p:nvPr/>
          </p:nvSpPr>
          <p:spPr>
            <a:xfrm>
              <a:off x="7275310" y="4333918"/>
              <a:ext cx="72637" cy="6054"/>
            </a:xfrm>
            <a:custGeom>
              <a:avLst/>
              <a:gdLst/>
              <a:ahLst/>
              <a:cxnLst/>
              <a:rect l="0" t="0" r="0" b="0"/>
              <a:pathLst>
                <a:path w="29454" h="2454">
                  <a:moveTo>
                    <a:pt x="29823" y="1841"/>
                  </a:moveTo>
                  <a:lnTo>
                    <a:pt x="1841" y="1841"/>
                  </a:lnTo>
                </a:path>
              </a:pathLst>
            </a:custGeom>
            <a:ln w="12700" cap="rnd">
              <a:solidFill>
                <a:schemeClr val="tx1"/>
              </a:solidFill>
              <a:prstDash val="solid"/>
              <a:round/>
            </a:ln>
          </p:spPr>
          <p:txBody>
            <a:bodyPr/>
            <a:lstStyle/>
            <a:p>
              <a:endParaRPr lang="es-419"/>
            </a:p>
          </p:txBody>
        </p:sp>
        <p:sp>
          <p:nvSpPr>
            <p:cNvPr id="840" name="Freeform: Shape 839">
              <a:extLst>
                <a:ext uri="{FF2B5EF4-FFF2-40B4-BE49-F238E27FC236}">
                  <a16:creationId xmlns:a16="http://schemas.microsoft.com/office/drawing/2014/main" id="{07A75364-B1CC-48AF-BEB8-7473DFA43527}"/>
                </a:ext>
              </a:extLst>
            </p:cNvPr>
            <p:cNvSpPr/>
            <p:nvPr/>
          </p:nvSpPr>
          <p:spPr>
            <a:xfrm>
              <a:off x="7217807" y="4249783"/>
              <a:ext cx="187642" cy="90794"/>
            </a:xfrm>
            <a:custGeom>
              <a:avLst/>
              <a:gdLst/>
              <a:ahLst/>
              <a:cxnLst/>
              <a:rect l="0" t="0" r="0" b="0"/>
              <a:pathLst>
                <a:path w="76090" h="36818">
                  <a:moveTo>
                    <a:pt x="11905" y="35959"/>
                  </a:moveTo>
                  <a:lnTo>
                    <a:pt x="6505" y="35959"/>
                  </a:lnTo>
                  <a:cubicBezTo>
                    <a:pt x="4050" y="35959"/>
                    <a:pt x="1841" y="33995"/>
                    <a:pt x="1841" y="31295"/>
                  </a:cubicBezTo>
                  <a:lnTo>
                    <a:pt x="1841" y="6995"/>
                  </a:lnTo>
                  <a:cubicBezTo>
                    <a:pt x="1841" y="4050"/>
                    <a:pt x="4050" y="1841"/>
                    <a:pt x="6995" y="1841"/>
                  </a:cubicBezTo>
                  <a:lnTo>
                    <a:pt x="42095" y="1841"/>
                  </a:lnTo>
                  <a:lnTo>
                    <a:pt x="57559" y="1841"/>
                  </a:lnTo>
                  <a:cubicBezTo>
                    <a:pt x="60259" y="1841"/>
                    <a:pt x="62714" y="3313"/>
                    <a:pt x="63695" y="5768"/>
                  </a:cubicBezTo>
                  <a:lnTo>
                    <a:pt x="68114" y="15586"/>
                  </a:lnTo>
                  <a:lnTo>
                    <a:pt x="73514" y="20986"/>
                  </a:lnTo>
                  <a:cubicBezTo>
                    <a:pt x="74986" y="22459"/>
                    <a:pt x="75723" y="24423"/>
                    <a:pt x="75723" y="26631"/>
                  </a:cubicBezTo>
                  <a:lnTo>
                    <a:pt x="75723" y="31295"/>
                  </a:lnTo>
                  <a:cubicBezTo>
                    <a:pt x="75723" y="33750"/>
                    <a:pt x="73759" y="35959"/>
                    <a:pt x="71059" y="35959"/>
                  </a:cubicBezTo>
                  <a:lnTo>
                    <a:pt x="66150" y="35959"/>
                  </a:lnTo>
                </a:path>
              </a:pathLst>
            </a:custGeom>
            <a:noFill/>
            <a:ln w="12700" cap="rnd">
              <a:solidFill>
                <a:schemeClr val="tx1"/>
              </a:solidFill>
              <a:prstDash val="solid"/>
              <a:round/>
            </a:ln>
          </p:spPr>
          <p:txBody>
            <a:bodyPr/>
            <a:lstStyle/>
            <a:p>
              <a:endParaRPr lang="es-419"/>
            </a:p>
          </p:txBody>
        </p:sp>
        <p:sp>
          <p:nvSpPr>
            <p:cNvPr id="841" name="Freeform: Shape 840">
              <a:extLst>
                <a:ext uri="{FF2B5EF4-FFF2-40B4-BE49-F238E27FC236}">
                  <a16:creationId xmlns:a16="http://schemas.microsoft.com/office/drawing/2014/main" id="{10BD92D2-C33A-46C0-BAF6-2C55C8196829}"/>
                </a:ext>
              </a:extLst>
            </p:cNvPr>
            <p:cNvSpPr/>
            <p:nvPr/>
          </p:nvSpPr>
          <p:spPr>
            <a:xfrm>
              <a:off x="7294680" y="4292151"/>
              <a:ext cx="66583" cy="6054"/>
            </a:xfrm>
            <a:custGeom>
              <a:avLst/>
              <a:gdLst/>
              <a:ahLst/>
              <a:cxnLst/>
              <a:rect l="0" t="0" r="0" b="0"/>
              <a:pathLst>
                <a:path w="27000" h="2454">
                  <a:moveTo>
                    <a:pt x="27368" y="1841"/>
                  </a:moveTo>
                  <a:lnTo>
                    <a:pt x="1841" y="1841"/>
                  </a:lnTo>
                </a:path>
              </a:pathLst>
            </a:custGeom>
            <a:ln w="12700" cap="rnd">
              <a:solidFill>
                <a:schemeClr val="tx1"/>
              </a:solidFill>
              <a:prstDash val="solid"/>
              <a:round/>
            </a:ln>
          </p:spPr>
          <p:txBody>
            <a:bodyPr/>
            <a:lstStyle/>
            <a:p>
              <a:endParaRPr lang="es-419"/>
            </a:p>
          </p:txBody>
        </p:sp>
        <p:sp>
          <p:nvSpPr>
            <p:cNvPr id="842" name="Freeform: Shape 841">
              <a:extLst>
                <a:ext uri="{FF2B5EF4-FFF2-40B4-BE49-F238E27FC236}">
                  <a16:creationId xmlns:a16="http://schemas.microsoft.com/office/drawing/2014/main" id="{0D5B97EE-CC22-44C1-B6B0-96D37112B147}"/>
                </a:ext>
              </a:extLst>
            </p:cNvPr>
            <p:cNvSpPr/>
            <p:nvPr/>
          </p:nvSpPr>
          <p:spPr>
            <a:xfrm>
              <a:off x="7257757" y="4269151"/>
              <a:ext cx="6054" cy="30265"/>
            </a:xfrm>
            <a:custGeom>
              <a:avLst/>
              <a:gdLst/>
              <a:ahLst/>
              <a:cxnLst/>
              <a:rect l="0" t="0" r="0" b="0"/>
              <a:pathLst>
                <a:path w="2454" h="12272">
                  <a:moveTo>
                    <a:pt x="1841" y="1841"/>
                  </a:moveTo>
                  <a:lnTo>
                    <a:pt x="1841" y="10923"/>
                  </a:lnTo>
                </a:path>
              </a:pathLst>
            </a:custGeom>
            <a:ln w="12700" cap="rnd">
              <a:solidFill>
                <a:schemeClr val="tx1"/>
              </a:solidFill>
              <a:prstDash val="solid"/>
              <a:round/>
            </a:ln>
          </p:spPr>
          <p:txBody>
            <a:bodyPr/>
            <a:lstStyle/>
            <a:p>
              <a:endParaRPr lang="es-419"/>
            </a:p>
          </p:txBody>
        </p:sp>
        <p:sp>
          <p:nvSpPr>
            <p:cNvPr id="843" name="Freeform: Shape 842">
              <a:extLst>
                <a:ext uri="{FF2B5EF4-FFF2-40B4-BE49-F238E27FC236}">
                  <a16:creationId xmlns:a16="http://schemas.microsoft.com/office/drawing/2014/main" id="{F8F8CA4F-C595-4DB4-A643-34A4E274F660}"/>
                </a:ext>
              </a:extLst>
            </p:cNvPr>
            <p:cNvSpPr/>
            <p:nvPr/>
          </p:nvSpPr>
          <p:spPr>
            <a:xfrm>
              <a:off x="7246862" y="4280046"/>
              <a:ext cx="30265" cy="6054"/>
            </a:xfrm>
            <a:custGeom>
              <a:avLst/>
              <a:gdLst/>
              <a:ahLst/>
              <a:cxnLst/>
              <a:rect l="0" t="0" r="0" b="0"/>
              <a:pathLst>
                <a:path w="12272" h="2454">
                  <a:moveTo>
                    <a:pt x="1841" y="1841"/>
                  </a:moveTo>
                  <a:lnTo>
                    <a:pt x="10923" y="1841"/>
                  </a:lnTo>
                </a:path>
              </a:pathLst>
            </a:custGeom>
            <a:ln w="12700" cap="rnd">
              <a:solidFill>
                <a:schemeClr val="tx1"/>
              </a:solidFill>
              <a:prstDash val="solid"/>
              <a:round/>
            </a:ln>
          </p:spPr>
          <p:txBody>
            <a:bodyPr/>
            <a:lstStyle/>
            <a:p>
              <a:endParaRPr lang="es-419"/>
            </a:p>
          </p:txBody>
        </p:sp>
        <p:sp>
          <p:nvSpPr>
            <p:cNvPr id="844" name="Freeform: Shape 843">
              <a:extLst>
                <a:ext uri="{FF2B5EF4-FFF2-40B4-BE49-F238E27FC236}">
                  <a16:creationId xmlns:a16="http://schemas.microsoft.com/office/drawing/2014/main" id="{2B3F11EE-3D51-48F6-92FD-58076161ACA8}"/>
                </a:ext>
              </a:extLst>
            </p:cNvPr>
            <p:cNvSpPr/>
            <p:nvPr/>
          </p:nvSpPr>
          <p:spPr>
            <a:xfrm>
              <a:off x="7325550" y="4235860"/>
              <a:ext cx="24211" cy="18160"/>
            </a:xfrm>
            <a:custGeom>
              <a:avLst/>
              <a:gdLst/>
              <a:ahLst/>
              <a:cxnLst/>
              <a:rect l="0" t="0" r="0" b="0"/>
              <a:pathLst>
                <a:path w="9818" h="7363">
                  <a:moveTo>
                    <a:pt x="9695" y="7486"/>
                  </a:moveTo>
                  <a:lnTo>
                    <a:pt x="1841" y="7486"/>
                  </a:lnTo>
                  <a:lnTo>
                    <a:pt x="1841" y="5768"/>
                  </a:lnTo>
                  <a:cubicBezTo>
                    <a:pt x="1841" y="3559"/>
                    <a:pt x="3559" y="1841"/>
                    <a:pt x="5768" y="1841"/>
                  </a:cubicBezTo>
                  <a:lnTo>
                    <a:pt x="5768" y="1841"/>
                  </a:lnTo>
                  <a:cubicBezTo>
                    <a:pt x="7977" y="1841"/>
                    <a:pt x="9695" y="3559"/>
                    <a:pt x="9695" y="5768"/>
                  </a:cubicBezTo>
                  <a:lnTo>
                    <a:pt x="9695" y="7486"/>
                  </a:lnTo>
                  <a:close/>
                </a:path>
              </a:pathLst>
            </a:custGeom>
            <a:noFill/>
            <a:ln w="12700" cap="rnd">
              <a:solidFill>
                <a:schemeClr val="tx1"/>
              </a:solidFill>
              <a:prstDash val="solid"/>
              <a:round/>
            </a:ln>
          </p:spPr>
          <p:txBody>
            <a:bodyPr/>
            <a:lstStyle/>
            <a:p>
              <a:endParaRPr lang="es-419"/>
            </a:p>
          </p:txBody>
        </p:sp>
        <p:sp>
          <p:nvSpPr>
            <p:cNvPr id="845" name="Freeform: Shape 844">
              <a:extLst>
                <a:ext uri="{FF2B5EF4-FFF2-40B4-BE49-F238E27FC236}">
                  <a16:creationId xmlns:a16="http://schemas.microsoft.com/office/drawing/2014/main" id="{2DA86A3E-7F8B-4CDC-ADFF-B0638C31E1B8}"/>
                </a:ext>
              </a:extLst>
            </p:cNvPr>
            <p:cNvSpPr/>
            <p:nvPr/>
          </p:nvSpPr>
          <p:spPr>
            <a:xfrm>
              <a:off x="7335234" y="4218911"/>
              <a:ext cx="6054" cy="12106"/>
            </a:xfrm>
            <a:custGeom>
              <a:avLst/>
              <a:gdLst/>
              <a:ahLst/>
              <a:cxnLst/>
              <a:rect l="0" t="0" r="0" b="0"/>
              <a:pathLst>
                <a:path w="2454" h="4909">
                  <a:moveTo>
                    <a:pt x="1841" y="4541"/>
                  </a:moveTo>
                  <a:lnTo>
                    <a:pt x="1841" y="1841"/>
                  </a:lnTo>
                </a:path>
              </a:pathLst>
            </a:custGeom>
            <a:ln w="12700" cap="rnd">
              <a:solidFill>
                <a:schemeClr val="tx1"/>
              </a:solidFill>
              <a:prstDash val="solid"/>
              <a:round/>
            </a:ln>
          </p:spPr>
          <p:txBody>
            <a:bodyPr/>
            <a:lstStyle/>
            <a:p>
              <a:endParaRPr lang="es-419"/>
            </a:p>
          </p:txBody>
        </p:sp>
        <p:sp>
          <p:nvSpPr>
            <p:cNvPr id="846" name="Freeform: Shape 845">
              <a:extLst>
                <a:ext uri="{FF2B5EF4-FFF2-40B4-BE49-F238E27FC236}">
                  <a16:creationId xmlns:a16="http://schemas.microsoft.com/office/drawing/2014/main" id="{34EDC276-800F-4377-99D7-2E8E7CAB8328}"/>
                </a:ext>
              </a:extLst>
            </p:cNvPr>
            <p:cNvSpPr/>
            <p:nvPr/>
          </p:nvSpPr>
          <p:spPr>
            <a:xfrm>
              <a:off x="7347340" y="4225569"/>
              <a:ext cx="12106" cy="12106"/>
            </a:xfrm>
            <a:custGeom>
              <a:avLst/>
              <a:gdLst/>
              <a:ahLst/>
              <a:cxnLst/>
              <a:rect l="0" t="0" r="0" b="0"/>
              <a:pathLst>
                <a:path w="4909" h="4909">
                  <a:moveTo>
                    <a:pt x="1841" y="3805"/>
                  </a:moveTo>
                  <a:lnTo>
                    <a:pt x="3559" y="1841"/>
                  </a:lnTo>
                </a:path>
              </a:pathLst>
            </a:custGeom>
            <a:ln w="12700" cap="rnd">
              <a:solidFill>
                <a:schemeClr val="tx1"/>
              </a:solidFill>
              <a:prstDash val="solid"/>
              <a:round/>
            </a:ln>
          </p:spPr>
          <p:txBody>
            <a:bodyPr/>
            <a:lstStyle/>
            <a:p>
              <a:endParaRPr lang="es-419"/>
            </a:p>
          </p:txBody>
        </p:sp>
        <p:sp>
          <p:nvSpPr>
            <p:cNvPr id="847" name="Freeform: Shape 846">
              <a:extLst>
                <a:ext uri="{FF2B5EF4-FFF2-40B4-BE49-F238E27FC236}">
                  <a16:creationId xmlns:a16="http://schemas.microsoft.com/office/drawing/2014/main" id="{5DF637F3-F270-4640-B183-B6E9BF697B0B}"/>
                </a:ext>
              </a:extLst>
            </p:cNvPr>
            <p:cNvSpPr/>
            <p:nvPr/>
          </p:nvSpPr>
          <p:spPr>
            <a:xfrm>
              <a:off x="7318285" y="4225569"/>
              <a:ext cx="12106" cy="12106"/>
            </a:xfrm>
            <a:custGeom>
              <a:avLst/>
              <a:gdLst/>
              <a:ahLst/>
              <a:cxnLst/>
              <a:rect l="0" t="0" r="0" b="0"/>
              <a:pathLst>
                <a:path w="4909" h="4909">
                  <a:moveTo>
                    <a:pt x="3805" y="3805"/>
                  </a:moveTo>
                  <a:lnTo>
                    <a:pt x="1841" y="1841"/>
                  </a:lnTo>
                </a:path>
              </a:pathLst>
            </a:custGeom>
            <a:ln w="12700" cap="rnd">
              <a:solidFill>
                <a:schemeClr val="tx1"/>
              </a:solidFill>
              <a:prstDash val="solid"/>
              <a:round/>
            </a:ln>
          </p:spPr>
          <p:txBody>
            <a:bodyPr/>
            <a:lstStyle/>
            <a:p>
              <a:endParaRPr lang="es-419"/>
            </a:p>
          </p:txBody>
        </p:sp>
      </p:grpSp>
      <p:grpSp>
        <p:nvGrpSpPr>
          <p:cNvPr id="1151" name="Group 1150">
            <a:extLst>
              <a:ext uri="{FF2B5EF4-FFF2-40B4-BE49-F238E27FC236}">
                <a16:creationId xmlns:a16="http://schemas.microsoft.com/office/drawing/2014/main" id="{E6CB6FD6-1D7E-40E9-BABE-BDC2722D3204}"/>
              </a:ext>
            </a:extLst>
          </p:cNvPr>
          <p:cNvGrpSpPr/>
          <p:nvPr/>
        </p:nvGrpSpPr>
        <p:grpSpPr>
          <a:xfrm>
            <a:off x="8405398" y="4791520"/>
            <a:ext cx="202166" cy="183117"/>
            <a:chOff x="8405398" y="4791520"/>
            <a:chExt cx="202166" cy="183117"/>
          </a:xfrm>
        </p:grpSpPr>
        <p:sp>
          <p:nvSpPr>
            <p:cNvPr id="848" name="Freeform: Shape 847">
              <a:extLst>
                <a:ext uri="{FF2B5EF4-FFF2-40B4-BE49-F238E27FC236}">
                  <a16:creationId xmlns:a16="http://schemas.microsoft.com/office/drawing/2014/main" id="{2E35B20C-18F7-45ED-9DD9-2DC4F171B0BB}"/>
                </a:ext>
              </a:extLst>
            </p:cNvPr>
            <p:cNvSpPr/>
            <p:nvPr/>
          </p:nvSpPr>
          <p:spPr>
            <a:xfrm>
              <a:off x="8405398" y="4829366"/>
              <a:ext cx="187642" cy="145271"/>
            </a:xfrm>
            <a:custGeom>
              <a:avLst/>
              <a:gdLst/>
              <a:ahLst/>
              <a:cxnLst/>
              <a:rect l="0" t="0" r="0" b="0"/>
              <a:pathLst>
                <a:path w="76090" h="58909">
                  <a:moveTo>
                    <a:pt x="15586" y="14476"/>
                  </a:moveTo>
                  <a:cubicBezTo>
                    <a:pt x="15586" y="14476"/>
                    <a:pt x="9205" y="23803"/>
                    <a:pt x="1841" y="23803"/>
                  </a:cubicBezTo>
                  <a:lnTo>
                    <a:pt x="1841" y="36322"/>
                  </a:lnTo>
                  <a:cubicBezTo>
                    <a:pt x="1841" y="36322"/>
                    <a:pt x="11659" y="47612"/>
                    <a:pt x="22214" y="48349"/>
                  </a:cubicBezTo>
                  <a:lnTo>
                    <a:pt x="22214" y="59149"/>
                  </a:lnTo>
                  <a:lnTo>
                    <a:pt x="35959" y="59149"/>
                  </a:lnTo>
                  <a:lnTo>
                    <a:pt x="35959" y="52521"/>
                  </a:lnTo>
                  <a:lnTo>
                    <a:pt x="48968" y="52521"/>
                  </a:lnTo>
                  <a:lnTo>
                    <a:pt x="48968" y="59149"/>
                  </a:lnTo>
                  <a:lnTo>
                    <a:pt x="62714" y="59149"/>
                  </a:lnTo>
                  <a:lnTo>
                    <a:pt x="62714" y="52031"/>
                  </a:lnTo>
                  <a:cubicBezTo>
                    <a:pt x="62714" y="52031"/>
                    <a:pt x="74250" y="43685"/>
                    <a:pt x="74250" y="25521"/>
                  </a:cubicBezTo>
                  <a:cubicBezTo>
                    <a:pt x="74250" y="7358"/>
                    <a:pt x="54123" y="-4178"/>
                    <a:pt x="25159" y="5149"/>
                  </a:cubicBezTo>
                  <a:cubicBezTo>
                    <a:pt x="18041" y="4413"/>
                    <a:pt x="12395" y="1958"/>
                    <a:pt x="12395" y="1958"/>
                  </a:cubicBezTo>
                  <a:cubicBezTo>
                    <a:pt x="12395" y="1958"/>
                    <a:pt x="10432" y="10058"/>
                    <a:pt x="15586" y="14476"/>
                  </a:cubicBezTo>
                  <a:close/>
                </a:path>
              </a:pathLst>
            </a:custGeom>
            <a:noFill/>
            <a:ln w="12700" cap="rnd">
              <a:solidFill>
                <a:schemeClr val="tx1"/>
              </a:solidFill>
              <a:prstDash val="solid"/>
              <a:round/>
            </a:ln>
          </p:spPr>
          <p:txBody>
            <a:bodyPr/>
            <a:lstStyle/>
            <a:p>
              <a:endParaRPr lang="es-419"/>
            </a:p>
          </p:txBody>
        </p:sp>
        <p:sp>
          <p:nvSpPr>
            <p:cNvPr id="849" name="Freeform: Shape 848">
              <a:extLst>
                <a:ext uri="{FF2B5EF4-FFF2-40B4-BE49-F238E27FC236}">
                  <a16:creationId xmlns:a16="http://schemas.microsoft.com/office/drawing/2014/main" id="{5E324733-2EB9-4DE4-B865-509C42593ECD}"/>
                </a:ext>
              </a:extLst>
            </p:cNvPr>
            <p:cNvSpPr/>
            <p:nvPr/>
          </p:nvSpPr>
          <p:spPr>
            <a:xfrm>
              <a:off x="8474402" y="4791520"/>
              <a:ext cx="72637" cy="48423"/>
            </a:xfrm>
            <a:custGeom>
              <a:avLst/>
              <a:gdLst/>
              <a:ahLst/>
              <a:cxnLst/>
              <a:rect l="0" t="0" r="0" b="0"/>
              <a:pathLst>
                <a:path w="29454" h="19636">
                  <a:moveTo>
                    <a:pt x="2086" y="18532"/>
                  </a:moveTo>
                  <a:cubicBezTo>
                    <a:pt x="1841" y="17550"/>
                    <a:pt x="1841" y="16813"/>
                    <a:pt x="1841" y="15832"/>
                  </a:cubicBezTo>
                  <a:cubicBezTo>
                    <a:pt x="1841" y="7977"/>
                    <a:pt x="8223" y="1841"/>
                    <a:pt x="15832" y="1841"/>
                  </a:cubicBezTo>
                  <a:cubicBezTo>
                    <a:pt x="23441" y="1841"/>
                    <a:pt x="29823" y="8222"/>
                    <a:pt x="29823" y="15832"/>
                  </a:cubicBezTo>
                  <a:cubicBezTo>
                    <a:pt x="29823" y="16813"/>
                    <a:pt x="29823" y="17550"/>
                    <a:pt x="29577" y="18532"/>
                  </a:cubicBezTo>
                </a:path>
              </a:pathLst>
            </a:custGeom>
            <a:noFill/>
            <a:ln w="12700" cap="rnd">
              <a:solidFill>
                <a:schemeClr val="tx1"/>
              </a:solidFill>
              <a:prstDash val="solid"/>
              <a:round/>
            </a:ln>
          </p:spPr>
          <p:txBody>
            <a:bodyPr/>
            <a:lstStyle/>
            <a:p>
              <a:endParaRPr lang="es-419"/>
            </a:p>
          </p:txBody>
        </p:sp>
        <p:sp>
          <p:nvSpPr>
            <p:cNvPr id="850" name="Freeform: Shape 849">
              <a:extLst>
                <a:ext uri="{FF2B5EF4-FFF2-40B4-BE49-F238E27FC236}">
                  <a16:creationId xmlns:a16="http://schemas.microsoft.com/office/drawing/2014/main" id="{81AD10B7-010C-48C1-B309-B850B26F33E5}"/>
                </a:ext>
              </a:extLst>
            </p:cNvPr>
            <p:cNvSpPr/>
            <p:nvPr/>
          </p:nvSpPr>
          <p:spPr>
            <a:xfrm>
              <a:off x="8463504" y="4883525"/>
              <a:ext cx="6054" cy="6054"/>
            </a:xfrm>
            <a:custGeom>
              <a:avLst/>
              <a:gdLst/>
              <a:ahLst/>
              <a:cxnLst/>
              <a:rect l="0" t="0" r="0" b="0"/>
              <a:pathLst>
                <a:path w="2454" h="2454">
                  <a:moveTo>
                    <a:pt x="1841" y="1841"/>
                  </a:moveTo>
                  <a:lnTo>
                    <a:pt x="1841" y="1841"/>
                  </a:lnTo>
                </a:path>
              </a:pathLst>
            </a:custGeom>
            <a:ln w="12700" cap="rnd">
              <a:solidFill>
                <a:schemeClr val="tx1"/>
              </a:solidFill>
              <a:prstDash val="solid"/>
              <a:round/>
            </a:ln>
          </p:spPr>
          <p:txBody>
            <a:bodyPr/>
            <a:lstStyle/>
            <a:p>
              <a:endParaRPr lang="es-419"/>
            </a:p>
          </p:txBody>
        </p:sp>
        <p:sp>
          <p:nvSpPr>
            <p:cNvPr id="851" name="Freeform: Shape 850">
              <a:extLst>
                <a:ext uri="{FF2B5EF4-FFF2-40B4-BE49-F238E27FC236}">
                  <a16:creationId xmlns:a16="http://schemas.microsoft.com/office/drawing/2014/main" id="{813F0FDF-4828-440D-8379-DE094BFAF1DE}"/>
                </a:ext>
              </a:extLst>
            </p:cNvPr>
            <p:cNvSpPr/>
            <p:nvPr/>
          </p:nvSpPr>
          <p:spPr>
            <a:xfrm>
              <a:off x="8428398" y="4918027"/>
              <a:ext cx="24211" cy="24211"/>
            </a:xfrm>
            <a:custGeom>
              <a:avLst/>
              <a:gdLst/>
              <a:ahLst/>
              <a:cxnLst/>
              <a:rect l="0" t="0" r="0" b="0"/>
              <a:pathLst>
                <a:path w="9818" h="9818">
                  <a:moveTo>
                    <a:pt x="1841" y="8223"/>
                  </a:moveTo>
                  <a:cubicBezTo>
                    <a:pt x="1841" y="8223"/>
                    <a:pt x="8223" y="6996"/>
                    <a:pt x="10186" y="1841"/>
                  </a:cubicBezTo>
                </a:path>
              </a:pathLst>
            </a:custGeom>
            <a:noFill/>
            <a:ln w="12700" cap="rnd">
              <a:solidFill>
                <a:schemeClr val="tx1"/>
              </a:solidFill>
              <a:prstDash val="solid"/>
              <a:round/>
            </a:ln>
          </p:spPr>
          <p:txBody>
            <a:bodyPr/>
            <a:lstStyle/>
            <a:p>
              <a:endParaRPr lang="es-419"/>
            </a:p>
          </p:txBody>
        </p:sp>
        <p:sp>
          <p:nvSpPr>
            <p:cNvPr id="852" name="Freeform: Shape 851">
              <a:extLst>
                <a:ext uri="{FF2B5EF4-FFF2-40B4-BE49-F238E27FC236}">
                  <a16:creationId xmlns:a16="http://schemas.microsoft.com/office/drawing/2014/main" id="{454DA19B-9C9F-454C-9ED8-D06284BEEEFA}"/>
                </a:ext>
              </a:extLst>
            </p:cNvPr>
            <p:cNvSpPr/>
            <p:nvPr/>
          </p:nvSpPr>
          <p:spPr>
            <a:xfrm>
              <a:off x="8583353" y="4873841"/>
              <a:ext cx="24211" cy="12106"/>
            </a:xfrm>
            <a:custGeom>
              <a:avLst/>
              <a:gdLst/>
              <a:ahLst/>
              <a:cxnLst/>
              <a:rect l="0" t="0" r="0" b="0"/>
              <a:pathLst>
                <a:path w="9818" h="4909">
                  <a:moveTo>
                    <a:pt x="1841" y="3560"/>
                  </a:moveTo>
                  <a:cubicBezTo>
                    <a:pt x="1841" y="3560"/>
                    <a:pt x="7241" y="6750"/>
                    <a:pt x="8223" y="1841"/>
                  </a:cubicBezTo>
                </a:path>
              </a:pathLst>
            </a:custGeom>
            <a:noFill/>
            <a:ln w="12700" cap="rnd">
              <a:solidFill>
                <a:schemeClr val="tx1"/>
              </a:solidFill>
              <a:prstDash val="solid"/>
              <a:round/>
            </a:ln>
          </p:spPr>
          <p:txBody>
            <a:bodyPr/>
            <a:lstStyle/>
            <a:p>
              <a:endParaRPr lang="es-419"/>
            </a:p>
          </p:txBody>
        </p:sp>
      </p:grpSp>
      <p:grpSp>
        <p:nvGrpSpPr>
          <p:cNvPr id="1150" name="Group 1149">
            <a:extLst>
              <a:ext uri="{FF2B5EF4-FFF2-40B4-BE49-F238E27FC236}">
                <a16:creationId xmlns:a16="http://schemas.microsoft.com/office/drawing/2014/main" id="{11AF59ED-60C9-4FA7-83B6-D90222F7B005}"/>
              </a:ext>
            </a:extLst>
          </p:cNvPr>
          <p:cNvGrpSpPr/>
          <p:nvPr/>
        </p:nvGrpSpPr>
        <p:grpSpPr>
          <a:xfrm>
            <a:off x="7808577" y="4801811"/>
            <a:ext cx="198520" cy="165245"/>
            <a:chOff x="7808577" y="4801811"/>
            <a:chExt cx="198520" cy="165245"/>
          </a:xfrm>
        </p:grpSpPr>
        <p:sp>
          <p:nvSpPr>
            <p:cNvPr id="853" name="Freeform: Shape 852">
              <a:extLst>
                <a:ext uri="{FF2B5EF4-FFF2-40B4-BE49-F238E27FC236}">
                  <a16:creationId xmlns:a16="http://schemas.microsoft.com/office/drawing/2014/main" id="{09D371CE-7C03-44A6-B70E-552412CB04B3}"/>
                </a:ext>
              </a:extLst>
            </p:cNvPr>
            <p:cNvSpPr/>
            <p:nvPr/>
          </p:nvSpPr>
          <p:spPr>
            <a:xfrm>
              <a:off x="7924186" y="4813917"/>
              <a:ext cx="72637" cy="18160"/>
            </a:xfrm>
            <a:custGeom>
              <a:avLst/>
              <a:gdLst/>
              <a:ahLst/>
              <a:cxnLst/>
              <a:rect l="0" t="0" r="0" b="0"/>
              <a:pathLst>
                <a:path w="29454" h="7363">
                  <a:moveTo>
                    <a:pt x="1841" y="6259"/>
                  </a:moveTo>
                  <a:lnTo>
                    <a:pt x="28350" y="1841"/>
                  </a:lnTo>
                </a:path>
              </a:pathLst>
            </a:custGeom>
            <a:ln w="12700" cap="rnd">
              <a:solidFill>
                <a:schemeClr val="tx1"/>
              </a:solidFill>
              <a:prstDash val="solid"/>
              <a:round/>
            </a:ln>
          </p:spPr>
          <p:txBody>
            <a:bodyPr/>
            <a:lstStyle/>
            <a:p>
              <a:endParaRPr lang="es-419"/>
            </a:p>
          </p:txBody>
        </p:sp>
        <p:sp>
          <p:nvSpPr>
            <p:cNvPr id="854" name="Freeform: Shape 853">
              <a:extLst>
                <a:ext uri="{FF2B5EF4-FFF2-40B4-BE49-F238E27FC236}">
                  <a16:creationId xmlns:a16="http://schemas.microsoft.com/office/drawing/2014/main" id="{D797BB11-935D-4965-8AA6-37EB7BF55064}"/>
                </a:ext>
              </a:extLst>
            </p:cNvPr>
            <p:cNvSpPr/>
            <p:nvPr/>
          </p:nvSpPr>
          <p:spPr>
            <a:xfrm>
              <a:off x="7821891" y="4830866"/>
              <a:ext cx="72637" cy="18160"/>
            </a:xfrm>
            <a:custGeom>
              <a:avLst/>
              <a:gdLst/>
              <a:ahLst/>
              <a:cxnLst/>
              <a:rect l="0" t="0" r="0" b="0"/>
              <a:pathLst>
                <a:path w="29454" h="7363">
                  <a:moveTo>
                    <a:pt x="1841" y="6259"/>
                  </a:moveTo>
                  <a:lnTo>
                    <a:pt x="28595" y="1841"/>
                  </a:lnTo>
                </a:path>
              </a:pathLst>
            </a:custGeom>
            <a:ln w="12700" cap="rnd">
              <a:solidFill>
                <a:schemeClr val="tx1"/>
              </a:solidFill>
              <a:prstDash val="solid"/>
              <a:round/>
            </a:ln>
          </p:spPr>
          <p:txBody>
            <a:bodyPr/>
            <a:lstStyle/>
            <a:p>
              <a:endParaRPr lang="es-419"/>
            </a:p>
          </p:txBody>
        </p:sp>
        <p:sp>
          <p:nvSpPr>
            <p:cNvPr id="855" name="Freeform: Shape 854">
              <a:extLst>
                <a:ext uri="{FF2B5EF4-FFF2-40B4-BE49-F238E27FC236}">
                  <a16:creationId xmlns:a16="http://schemas.microsoft.com/office/drawing/2014/main" id="{8D5C888C-3B41-42A6-9988-BF71D8A0975F}"/>
                </a:ext>
              </a:extLst>
            </p:cNvPr>
            <p:cNvSpPr/>
            <p:nvPr/>
          </p:nvSpPr>
          <p:spPr>
            <a:xfrm>
              <a:off x="7934460" y="4884736"/>
              <a:ext cx="72637" cy="42371"/>
            </a:xfrm>
            <a:custGeom>
              <a:avLst/>
              <a:gdLst/>
              <a:ahLst/>
              <a:cxnLst/>
              <a:rect l="0" t="0" r="0" b="0"/>
              <a:pathLst>
                <a:path w="29454" h="17181">
                  <a:moveTo>
                    <a:pt x="15593" y="15832"/>
                  </a:moveTo>
                  <a:cubicBezTo>
                    <a:pt x="23202" y="15832"/>
                    <a:pt x="29584" y="9695"/>
                    <a:pt x="29584" y="1841"/>
                  </a:cubicBezTo>
                  <a:lnTo>
                    <a:pt x="1848" y="1841"/>
                  </a:lnTo>
                  <a:cubicBezTo>
                    <a:pt x="1602" y="9695"/>
                    <a:pt x="7984" y="15832"/>
                    <a:pt x="15593" y="15832"/>
                  </a:cubicBezTo>
                  <a:close/>
                </a:path>
              </a:pathLst>
            </a:custGeom>
            <a:noFill/>
            <a:ln w="12700" cap="rnd">
              <a:solidFill>
                <a:schemeClr val="tx1"/>
              </a:solidFill>
              <a:prstDash val="solid"/>
              <a:round/>
            </a:ln>
          </p:spPr>
          <p:txBody>
            <a:bodyPr/>
            <a:lstStyle/>
            <a:p>
              <a:endParaRPr lang="es-419"/>
            </a:p>
          </p:txBody>
        </p:sp>
        <p:sp>
          <p:nvSpPr>
            <p:cNvPr id="856" name="Freeform: Shape 855">
              <a:extLst>
                <a:ext uri="{FF2B5EF4-FFF2-40B4-BE49-F238E27FC236}">
                  <a16:creationId xmlns:a16="http://schemas.microsoft.com/office/drawing/2014/main" id="{123152CD-855A-4F70-8D6A-73C30066221D}"/>
                </a:ext>
              </a:extLst>
            </p:cNvPr>
            <p:cNvSpPr/>
            <p:nvPr/>
          </p:nvSpPr>
          <p:spPr>
            <a:xfrm>
              <a:off x="7933873" y="4819364"/>
              <a:ext cx="72637" cy="72637"/>
            </a:xfrm>
            <a:custGeom>
              <a:avLst/>
              <a:gdLst/>
              <a:ahLst/>
              <a:cxnLst/>
              <a:rect l="0" t="0" r="0" b="0"/>
              <a:pathLst>
                <a:path w="29454" h="29454">
                  <a:moveTo>
                    <a:pt x="29577" y="28350"/>
                  </a:moveTo>
                  <a:lnTo>
                    <a:pt x="15832" y="1841"/>
                  </a:lnTo>
                  <a:lnTo>
                    <a:pt x="1841" y="28350"/>
                  </a:lnTo>
                </a:path>
              </a:pathLst>
            </a:custGeom>
            <a:noFill/>
            <a:ln w="12700" cap="rnd">
              <a:solidFill>
                <a:schemeClr val="tx1"/>
              </a:solidFill>
              <a:prstDash val="solid"/>
              <a:round/>
            </a:ln>
          </p:spPr>
          <p:txBody>
            <a:bodyPr/>
            <a:lstStyle/>
            <a:p>
              <a:endParaRPr lang="es-419"/>
            </a:p>
          </p:txBody>
        </p:sp>
        <p:sp>
          <p:nvSpPr>
            <p:cNvPr id="857" name="Freeform: Shape 856">
              <a:extLst>
                <a:ext uri="{FF2B5EF4-FFF2-40B4-BE49-F238E27FC236}">
                  <a16:creationId xmlns:a16="http://schemas.microsoft.com/office/drawing/2014/main" id="{D5113E4F-F528-4AB6-B0B8-8697681E6C73}"/>
                </a:ext>
              </a:extLst>
            </p:cNvPr>
            <p:cNvSpPr/>
            <p:nvPr/>
          </p:nvSpPr>
          <p:spPr>
            <a:xfrm>
              <a:off x="7809164" y="4904107"/>
              <a:ext cx="72637" cy="42371"/>
            </a:xfrm>
            <a:custGeom>
              <a:avLst/>
              <a:gdLst/>
              <a:ahLst/>
              <a:cxnLst/>
              <a:rect l="0" t="0" r="0" b="0"/>
              <a:pathLst>
                <a:path w="29454" h="17181">
                  <a:moveTo>
                    <a:pt x="15593" y="15832"/>
                  </a:moveTo>
                  <a:cubicBezTo>
                    <a:pt x="23202" y="15832"/>
                    <a:pt x="29584" y="9696"/>
                    <a:pt x="29584" y="1841"/>
                  </a:cubicBezTo>
                  <a:lnTo>
                    <a:pt x="1848" y="1841"/>
                  </a:lnTo>
                  <a:cubicBezTo>
                    <a:pt x="1602" y="9696"/>
                    <a:pt x="7984" y="15832"/>
                    <a:pt x="15593" y="15832"/>
                  </a:cubicBezTo>
                  <a:close/>
                </a:path>
              </a:pathLst>
            </a:custGeom>
            <a:noFill/>
            <a:ln w="12700" cap="rnd">
              <a:solidFill>
                <a:schemeClr val="tx1"/>
              </a:solidFill>
              <a:prstDash val="solid"/>
              <a:round/>
            </a:ln>
          </p:spPr>
          <p:txBody>
            <a:bodyPr/>
            <a:lstStyle/>
            <a:p>
              <a:endParaRPr lang="es-419"/>
            </a:p>
          </p:txBody>
        </p:sp>
        <p:sp>
          <p:nvSpPr>
            <p:cNvPr id="858" name="Freeform: Shape 857">
              <a:extLst>
                <a:ext uri="{FF2B5EF4-FFF2-40B4-BE49-F238E27FC236}">
                  <a16:creationId xmlns:a16="http://schemas.microsoft.com/office/drawing/2014/main" id="{A15A4D37-6096-4563-8A59-36962D002676}"/>
                </a:ext>
              </a:extLst>
            </p:cNvPr>
            <p:cNvSpPr/>
            <p:nvPr/>
          </p:nvSpPr>
          <p:spPr>
            <a:xfrm>
              <a:off x="7808577" y="4838735"/>
              <a:ext cx="72637" cy="72637"/>
            </a:xfrm>
            <a:custGeom>
              <a:avLst/>
              <a:gdLst/>
              <a:ahLst/>
              <a:cxnLst/>
              <a:rect l="0" t="0" r="0" b="0"/>
              <a:pathLst>
                <a:path w="29454" h="29454">
                  <a:moveTo>
                    <a:pt x="29823" y="28595"/>
                  </a:moveTo>
                  <a:lnTo>
                    <a:pt x="15832" y="1841"/>
                  </a:lnTo>
                  <a:lnTo>
                    <a:pt x="1841" y="28595"/>
                  </a:lnTo>
                </a:path>
              </a:pathLst>
            </a:custGeom>
            <a:noFill/>
            <a:ln w="12700" cap="rnd">
              <a:solidFill>
                <a:schemeClr val="tx1"/>
              </a:solidFill>
              <a:prstDash val="solid"/>
              <a:round/>
            </a:ln>
          </p:spPr>
          <p:txBody>
            <a:bodyPr/>
            <a:lstStyle/>
            <a:p>
              <a:endParaRPr lang="es-419"/>
            </a:p>
          </p:txBody>
        </p:sp>
        <p:sp>
          <p:nvSpPr>
            <p:cNvPr id="859" name="Freeform: Shape 858">
              <a:extLst>
                <a:ext uri="{FF2B5EF4-FFF2-40B4-BE49-F238E27FC236}">
                  <a16:creationId xmlns:a16="http://schemas.microsoft.com/office/drawing/2014/main" id="{5AEB6254-DAAA-4E47-8A2B-B96E437E1625}"/>
                </a:ext>
              </a:extLst>
            </p:cNvPr>
            <p:cNvSpPr/>
            <p:nvPr/>
          </p:nvSpPr>
          <p:spPr>
            <a:xfrm>
              <a:off x="7886658" y="4809076"/>
              <a:ext cx="42371" cy="42371"/>
            </a:xfrm>
            <a:custGeom>
              <a:avLst/>
              <a:gdLst/>
              <a:ahLst/>
              <a:cxnLst/>
              <a:rect l="0" t="0" r="0" b="0"/>
              <a:pathLst>
                <a:path w="17181" h="17181">
                  <a:moveTo>
                    <a:pt x="17059" y="9450"/>
                  </a:moveTo>
                  <a:cubicBezTo>
                    <a:pt x="17059" y="13653"/>
                    <a:pt x="13652" y="17059"/>
                    <a:pt x="9450" y="17059"/>
                  </a:cubicBezTo>
                  <a:cubicBezTo>
                    <a:pt x="5248" y="17059"/>
                    <a:pt x="1841" y="13653"/>
                    <a:pt x="1841" y="9450"/>
                  </a:cubicBezTo>
                  <a:cubicBezTo>
                    <a:pt x="1841" y="5248"/>
                    <a:pt x="5248" y="1841"/>
                    <a:pt x="9450" y="1841"/>
                  </a:cubicBezTo>
                  <a:cubicBezTo>
                    <a:pt x="13652" y="1841"/>
                    <a:pt x="17059" y="5248"/>
                    <a:pt x="17059" y="9450"/>
                  </a:cubicBezTo>
                  <a:close/>
                </a:path>
              </a:pathLst>
            </a:custGeom>
            <a:noFill/>
            <a:ln w="12700" cap="rnd">
              <a:solidFill>
                <a:schemeClr val="tx1"/>
              </a:solidFill>
              <a:prstDash val="solid"/>
              <a:round/>
            </a:ln>
          </p:spPr>
          <p:txBody>
            <a:bodyPr/>
            <a:lstStyle/>
            <a:p>
              <a:endParaRPr lang="es-419"/>
            </a:p>
          </p:txBody>
        </p:sp>
        <p:sp>
          <p:nvSpPr>
            <p:cNvPr id="860" name="Freeform: Shape 859">
              <a:extLst>
                <a:ext uri="{FF2B5EF4-FFF2-40B4-BE49-F238E27FC236}">
                  <a16:creationId xmlns:a16="http://schemas.microsoft.com/office/drawing/2014/main" id="{34F6CA2A-D2A1-4B94-9021-352B7F444779}"/>
                </a:ext>
              </a:extLst>
            </p:cNvPr>
            <p:cNvSpPr/>
            <p:nvPr/>
          </p:nvSpPr>
          <p:spPr>
            <a:xfrm>
              <a:off x="7905422" y="4845997"/>
              <a:ext cx="6054" cy="121059"/>
            </a:xfrm>
            <a:custGeom>
              <a:avLst/>
              <a:gdLst/>
              <a:ahLst/>
              <a:cxnLst/>
              <a:rect l="0" t="0" r="0" b="0"/>
              <a:pathLst>
                <a:path w="2454" h="49090">
                  <a:moveTo>
                    <a:pt x="1841" y="1841"/>
                  </a:moveTo>
                  <a:lnTo>
                    <a:pt x="1841" y="47987"/>
                  </a:lnTo>
                </a:path>
              </a:pathLst>
            </a:custGeom>
            <a:ln w="12700" cap="rnd">
              <a:solidFill>
                <a:schemeClr val="tx1"/>
              </a:solidFill>
              <a:prstDash val="solid"/>
              <a:round/>
            </a:ln>
          </p:spPr>
          <p:txBody>
            <a:bodyPr/>
            <a:lstStyle/>
            <a:p>
              <a:endParaRPr lang="es-419"/>
            </a:p>
          </p:txBody>
        </p:sp>
        <p:sp>
          <p:nvSpPr>
            <p:cNvPr id="861" name="Freeform: Shape 860">
              <a:extLst>
                <a:ext uri="{FF2B5EF4-FFF2-40B4-BE49-F238E27FC236}">
                  <a16:creationId xmlns:a16="http://schemas.microsoft.com/office/drawing/2014/main" id="{4AAC4E43-03AB-4A01-8D15-8899AE43D6FC}"/>
                </a:ext>
              </a:extLst>
            </p:cNvPr>
            <p:cNvSpPr/>
            <p:nvPr/>
          </p:nvSpPr>
          <p:spPr>
            <a:xfrm>
              <a:off x="7905422" y="4801811"/>
              <a:ext cx="6054" cy="12106"/>
            </a:xfrm>
            <a:custGeom>
              <a:avLst/>
              <a:gdLst/>
              <a:ahLst/>
              <a:cxnLst/>
              <a:rect l="0" t="0" r="0" b="0"/>
              <a:pathLst>
                <a:path w="2454" h="4909">
                  <a:moveTo>
                    <a:pt x="1841" y="1841"/>
                  </a:moveTo>
                  <a:lnTo>
                    <a:pt x="1841" y="4786"/>
                  </a:lnTo>
                </a:path>
              </a:pathLst>
            </a:custGeom>
            <a:ln w="12700" cap="rnd">
              <a:solidFill>
                <a:schemeClr val="tx1"/>
              </a:solidFill>
              <a:prstDash val="solid"/>
              <a:round/>
            </a:ln>
          </p:spPr>
          <p:txBody>
            <a:bodyPr/>
            <a:lstStyle/>
            <a:p>
              <a:endParaRPr lang="es-419"/>
            </a:p>
          </p:txBody>
        </p:sp>
        <p:sp>
          <p:nvSpPr>
            <p:cNvPr id="862" name="Freeform: Shape 861">
              <a:extLst>
                <a:ext uri="{FF2B5EF4-FFF2-40B4-BE49-F238E27FC236}">
                  <a16:creationId xmlns:a16="http://schemas.microsoft.com/office/drawing/2014/main" id="{8C7090F3-3E8C-4C5A-B403-C46736EB56A3}"/>
                </a:ext>
              </a:extLst>
            </p:cNvPr>
            <p:cNvSpPr/>
            <p:nvPr/>
          </p:nvSpPr>
          <p:spPr>
            <a:xfrm>
              <a:off x="7866079" y="4959794"/>
              <a:ext cx="84742" cy="6054"/>
            </a:xfrm>
            <a:custGeom>
              <a:avLst/>
              <a:gdLst/>
              <a:ahLst/>
              <a:cxnLst/>
              <a:rect l="0" t="0" r="0" b="0"/>
              <a:pathLst>
                <a:path w="34363" h="2454">
                  <a:moveTo>
                    <a:pt x="1841" y="1841"/>
                  </a:moveTo>
                  <a:lnTo>
                    <a:pt x="33995" y="1841"/>
                  </a:lnTo>
                </a:path>
              </a:pathLst>
            </a:custGeom>
            <a:ln w="12700" cap="rnd">
              <a:solidFill>
                <a:schemeClr val="tx1"/>
              </a:solidFill>
              <a:prstDash val="solid"/>
              <a:round/>
            </a:ln>
          </p:spPr>
          <p:txBody>
            <a:bodyPr/>
            <a:lstStyle/>
            <a:p>
              <a:endParaRPr lang="es-419"/>
            </a:p>
          </p:txBody>
        </p:sp>
      </p:grpSp>
      <p:grpSp>
        <p:nvGrpSpPr>
          <p:cNvPr id="1148" name="Group 1147">
            <a:extLst>
              <a:ext uri="{FF2B5EF4-FFF2-40B4-BE49-F238E27FC236}">
                <a16:creationId xmlns:a16="http://schemas.microsoft.com/office/drawing/2014/main" id="{C36DB020-FF50-4DA7-ABB9-47A654B559A4}"/>
              </a:ext>
            </a:extLst>
          </p:cNvPr>
          <p:cNvGrpSpPr/>
          <p:nvPr/>
        </p:nvGrpSpPr>
        <p:grpSpPr>
          <a:xfrm>
            <a:off x="6614932" y="4783651"/>
            <a:ext cx="199748" cy="199748"/>
            <a:chOff x="6614932" y="4783651"/>
            <a:chExt cx="199748" cy="199748"/>
          </a:xfrm>
        </p:grpSpPr>
        <p:sp>
          <p:nvSpPr>
            <p:cNvPr id="863" name="Freeform: Shape 862">
              <a:extLst>
                <a:ext uri="{FF2B5EF4-FFF2-40B4-BE49-F238E27FC236}">
                  <a16:creationId xmlns:a16="http://schemas.microsoft.com/office/drawing/2014/main" id="{7B6172F5-9EBC-41B2-9F8E-35CFAD42F670}"/>
                </a:ext>
              </a:extLst>
            </p:cNvPr>
            <p:cNvSpPr/>
            <p:nvPr/>
          </p:nvSpPr>
          <p:spPr>
            <a:xfrm>
              <a:off x="6614932" y="4783651"/>
              <a:ext cx="199748" cy="199748"/>
            </a:xfrm>
            <a:custGeom>
              <a:avLst/>
              <a:gdLst/>
              <a:ahLst/>
              <a:cxnLst/>
              <a:rect l="0" t="0" r="0" b="0"/>
              <a:pathLst>
                <a:path w="81000" h="81000">
                  <a:moveTo>
                    <a:pt x="74741" y="80632"/>
                  </a:moveTo>
                  <a:lnTo>
                    <a:pt x="7732" y="80632"/>
                  </a:lnTo>
                  <a:cubicBezTo>
                    <a:pt x="4541" y="80632"/>
                    <a:pt x="1841" y="77932"/>
                    <a:pt x="1841" y="74741"/>
                  </a:cubicBezTo>
                  <a:lnTo>
                    <a:pt x="1841" y="7732"/>
                  </a:lnTo>
                  <a:cubicBezTo>
                    <a:pt x="1841" y="4541"/>
                    <a:pt x="4541" y="1841"/>
                    <a:pt x="7732" y="1841"/>
                  </a:cubicBezTo>
                  <a:lnTo>
                    <a:pt x="74741" y="1841"/>
                  </a:lnTo>
                  <a:cubicBezTo>
                    <a:pt x="77932" y="1841"/>
                    <a:pt x="80632" y="4541"/>
                    <a:pt x="80632" y="7732"/>
                  </a:cubicBezTo>
                  <a:lnTo>
                    <a:pt x="80632" y="74741"/>
                  </a:lnTo>
                  <a:cubicBezTo>
                    <a:pt x="80632" y="77932"/>
                    <a:pt x="78177" y="80632"/>
                    <a:pt x="74741" y="80632"/>
                  </a:cubicBezTo>
                  <a:close/>
                </a:path>
              </a:pathLst>
            </a:custGeom>
            <a:noFill/>
            <a:ln w="12700" cap="rnd">
              <a:solidFill>
                <a:schemeClr val="tx1"/>
              </a:solidFill>
              <a:prstDash val="solid"/>
              <a:round/>
            </a:ln>
          </p:spPr>
          <p:txBody>
            <a:bodyPr/>
            <a:lstStyle/>
            <a:p>
              <a:endParaRPr lang="es-419"/>
            </a:p>
          </p:txBody>
        </p:sp>
        <p:sp>
          <p:nvSpPr>
            <p:cNvPr id="864" name="Freeform: Shape 863">
              <a:extLst>
                <a:ext uri="{FF2B5EF4-FFF2-40B4-BE49-F238E27FC236}">
                  <a16:creationId xmlns:a16="http://schemas.microsoft.com/office/drawing/2014/main" id="{E356CC4D-575B-4832-A54C-EC70564B5921}"/>
                </a:ext>
              </a:extLst>
            </p:cNvPr>
            <p:cNvSpPr/>
            <p:nvPr/>
          </p:nvSpPr>
          <p:spPr>
            <a:xfrm>
              <a:off x="6650645" y="4841761"/>
              <a:ext cx="42371" cy="6054"/>
            </a:xfrm>
            <a:custGeom>
              <a:avLst/>
              <a:gdLst/>
              <a:ahLst/>
              <a:cxnLst/>
              <a:rect l="0" t="0" r="0" b="0"/>
              <a:pathLst>
                <a:path w="17181" h="2454">
                  <a:moveTo>
                    <a:pt x="1841" y="1841"/>
                  </a:moveTo>
                  <a:lnTo>
                    <a:pt x="17305" y="1841"/>
                  </a:lnTo>
                </a:path>
              </a:pathLst>
            </a:custGeom>
            <a:ln w="12700" cap="rnd">
              <a:solidFill>
                <a:schemeClr val="tx1"/>
              </a:solidFill>
              <a:prstDash val="solid"/>
              <a:round/>
            </a:ln>
          </p:spPr>
          <p:txBody>
            <a:bodyPr/>
            <a:lstStyle/>
            <a:p>
              <a:endParaRPr lang="es-419"/>
            </a:p>
          </p:txBody>
        </p:sp>
        <p:sp>
          <p:nvSpPr>
            <p:cNvPr id="865" name="Freeform: Shape 864">
              <a:extLst>
                <a:ext uri="{FF2B5EF4-FFF2-40B4-BE49-F238E27FC236}">
                  <a16:creationId xmlns:a16="http://schemas.microsoft.com/office/drawing/2014/main" id="{2687672A-8998-4C15-9AFF-F4C2BD1B11BD}"/>
                </a:ext>
              </a:extLst>
            </p:cNvPr>
            <p:cNvSpPr/>
            <p:nvPr/>
          </p:nvSpPr>
          <p:spPr>
            <a:xfrm>
              <a:off x="6670013" y="4822392"/>
              <a:ext cx="6054" cy="42371"/>
            </a:xfrm>
            <a:custGeom>
              <a:avLst/>
              <a:gdLst/>
              <a:ahLst/>
              <a:cxnLst/>
              <a:rect l="0" t="0" r="0" b="0"/>
              <a:pathLst>
                <a:path w="2454" h="17181">
                  <a:moveTo>
                    <a:pt x="1841" y="17304"/>
                  </a:moveTo>
                  <a:lnTo>
                    <a:pt x="1841" y="1841"/>
                  </a:lnTo>
                </a:path>
              </a:pathLst>
            </a:custGeom>
            <a:ln w="12700" cap="rnd">
              <a:solidFill>
                <a:schemeClr val="tx1"/>
              </a:solidFill>
              <a:prstDash val="solid"/>
              <a:round/>
            </a:ln>
          </p:spPr>
          <p:txBody>
            <a:bodyPr/>
            <a:lstStyle/>
            <a:p>
              <a:endParaRPr lang="es-419"/>
            </a:p>
          </p:txBody>
        </p:sp>
        <p:sp>
          <p:nvSpPr>
            <p:cNvPr id="866" name="Freeform: Shape 865">
              <a:extLst>
                <a:ext uri="{FF2B5EF4-FFF2-40B4-BE49-F238E27FC236}">
                  <a16:creationId xmlns:a16="http://schemas.microsoft.com/office/drawing/2014/main" id="{6D684B6B-43A6-4A3A-8A65-FC26A25ADFAE}"/>
                </a:ext>
              </a:extLst>
            </p:cNvPr>
            <p:cNvSpPr/>
            <p:nvPr/>
          </p:nvSpPr>
          <p:spPr>
            <a:xfrm>
              <a:off x="6656092" y="4912580"/>
              <a:ext cx="36317" cy="36317"/>
            </a:xfrm>
            <a:custGeom>
              <a:avLst/>
              <a:gdLst/>
              <a:ahLst/>
              <a:cxnLst/>
              <a:rect l="0" t="0" r="0" b="0"/>
              <a:pathLst>
                <a:path w="14727" h="14727">
                  <a:moveTo>
                    <a:pt x="1841" y="1841"/>
                  </a:moveTo>
                  <a:lnTo>
                    <a:pt x="12886" y="12886"/>
                  </a:lnTo>
                </a:path>
              </a:pathLst>
            </a:custGeom>
            <a:ln w="12700" cap="rnd">
              <a:solidFill>
                <a:schemeClr val="tx1"/>
              </a:solidFill>
              <a:prstDash val="solid"/>
              <a:round/>
            </a:ln>
          </p:spPr>
          <p:txBody>
            <a:bodyPr/>
            <a:lstStyle/>
            <a:p>
              <a:endParaRPr lang="es-419"/>
            </a:p>
          </p:txBody>
        </p:sp>
        <p:sp>
          <p:nvSpPr>
            <p:cNvPr id="867" name="Freeform: Shape 866">
              <a:extLst>
                <a:ext uri="{FF2B5EF4-FFF2-40B4-BE49-F238E27FC236}">
                  <a16:creationId xmlns:a16="http://schemas.microsoft.com/office/drawing/2014/main" id="{4B9E4E0E-90F0-4C4C-AACE-08AB9E4CC7D1}"/>
                </a:ext>
              </a:extLst>
            </p:cNvPr>
            <p:cNvSpPr/>
            <p:nvPr/>
          </p:nvSpPr>
          <p:spPr>
            <a:xfrm>
              <a:off x="6656092" y="4912580"/>
              <a:ext cx="36317" cy="36317"/>
            </a:xfrm>
            <a:custGeom>
              <a:avLst/>
              <a:gdLst/>
              <a:ahLst/>
              <a:cxnLst/>
              <a:rect l="0" t="0" r="0" b="0"/>
              <a:pathLst>
                <a:path w="14727" h="14727">
                  <a:moveTo>
                    <a:pt x="1841" y="12886"/>
                  </a:moveTo>
                  <a:lnTo>
                    <a:pt x="12886" y="1841"/>
                  </a:lnTo>
                </a:path>
              </a:pathLst>
            </a:custGeom>
            <a:ln w="12700" cap="rnd">
              <a:solidFill>
                <a:schemeClr val="tx1"/>
              </a:solidFill>
              <a:prstDash val="solid"/>
              <a:round/>
            </a:ln>
          </p:spPr>
          <p:txBody>
            <a:bodyPr/>
            <a:lstStyle/>
            <a:p>
              <a:endParaRPr lang="es-419"/>
            </a:p>
          </p:txBody>
        </p:sp>
        <p:sp>
          <p:nvSpPr>
            <p:cNvPr id="868" name="Freeform: Shape 867">
              <a:extLst>
                <a:ext uri="{FF2B5EF4-FFF2-40B4-BE49-F238E27FC236}">
                  <a16:creationId xmlns:a16="http://schemas.microsoft.com/office/drawing/2014/main" id="{A8AD250D-FC36-4579-8F66-2F7BF6A6A59F}"/>
                </a:ext>
              </a:extLst>
            </p:cNvPr>
            <p:cNvSpPr/>
            <p:nvPr/>
          </p:nvSpPr>
          <p:spPr>
            <a:xfrm>
              <a:off x="6735991" y="4841761"/>
              <a:ext cx="42371" cy="6054"/>
            </a:xfrm>
            <a:custGeom>
              <a:avLst/>
              <a:gdLst/>
              <a:ahLst/>
              <a:cxnLst/>
              <a:rect l="0" t="0" r="0" b="0"/>
              <a:pathLst>
                <a:path w="17181" h="2454">
                  <a:moveTo>
                    <a:pt x="1841" y="1841"/>
                  </a:moveTo>
                  <a:lnTo>
                    <a:pt x="17305" y="1841"/>
                  </a:lnTo>
                </a:path>
              </a:pathLst>
            </a:custGeom>
            <a:ln w="12700" cap="rnd">
              <a:solidFill>
                <a:schemeClr val="tx1"/>
              </a:solidFill>
              <a:prstDash val="solid"/>
              <a:round/>
            </a:ln>
          </p:spPr>
          <p:txBody>
            <a:bodyPr/>
            <a:lstStyle/>
            <a:p>
              <a:endParaRPr lang="es-419"/>
            </a:p>
          </p:txBody>
        </p:sp>
        <p:sp>
          <p:nvSpPr>
            <p:cNvPr id="869" name="Freeform: Shape 868">
              <a:extLst>
                <a:ext uri="{FF2B5EF4-FFF2-40B4-BE49-F238E27FC236}">
                  <a16:creationId xmlns:a16="http://schemas.microsoft.com/office/drawing/2014/main" id="{DB9FEC7A-3AA3-424B-AF66-FB9BDF6E6C7D}"/>
                </a:ext>
              </a:extLst>
            </p:cNvPr>
            <p:cNvSpPr/>
            <p:nvPr/>
          </p:nvSpPr>
          <p:spPr>
            <a:xfrm>
              <a:off x="6735991" y="4936187"/>
              <a:ext cx="42371" cy="6054"/>
            </a:xfrm>
            <a:custGeom>
              <a:avLst/>
              <a:gdLst/>
              <a:ahLst/>
              <a:cxnLst/>
              <a:rect l="0" t="0" r="0" b="0"/>
              <a:pathLst>
                <a:path w="17181" h="2454">
                  <a:moveTo>
                    <a:pt x="1841" y="1841"/>
                  </a:moveTo>
                  <a:lnTo>
                    <a:pt x="17305" y="1841"/>
                  </a:lnTo>
                </a:path>
              </a:pathLst>
            </a:custGeom>
            <a:ln w="12700" cap="rnd">
              <a:solidFill>
                <a:schemeClr val="tx1"/>
              </a:solidFill>
              <a:prstDash val="solid"/>
              <a:round/>
            </a:ln>
          </p:spPr>
          <p:txBody>
            <a:bodyPr/>
            <a:lstStyle/>
            <a:p>
              <a:endParaRPr lang="es-419"/>
            </a:p>
          </p:txBody>
        </p:sp>
        <p:sp>
          <p:nvSpPr>
            <p:cNvPr id="870" name="Freeform: Shape 869">
              <a:extLst>
                <a:ext uri="{FF2B5EF4-FFF2-40B4-BE49-F238E27FC236}">
                  <a16:creationId xmlns:a16="http://schemas.microsoft.com/office/drawing/2014/main" id="{0FC1892A-2638-4464-826E-B37E6851D750}"/>
                </a:ext>
              </a:extLst>
            </p:cNvPr>
            <p:cNvSpPr/>
            <p:nvPr/>
          </p:nvSpPr>
          <p:spPr>
            <a:xfrm>
              <a:off x="6735991" y="4916212"/>
              <a:ext cx="42371" cy="6054"/>
            </a:xfrm>
            <a:custGeom>
              <a:avLst/>
              <a:gdLst/>
              <a:ahLst/>
              <a:cxnLst/>
              <a:rect l="0" t="0" r="0" b="0"/>
              <a:pathLst>
                <a:path w="17181" h="2454">
                  <a:moveTo>
                    <a:pt x="1841" y="1841"/>
                  </a:moveTo>
                  <a:lnTo>
                    <a:pt x="17305" y="1841"/>
                  </a:lnTo>
                </a:path>
              </a:pathLst>
            </a:custGeom>
            <a:ln w="12700" cap="rnd">
              <a:solidFill>
                <a:schemeClr val="tx1"/>
              </a:solidFill>
              <a:prstDash val="solid"/>
              <a:round/>
            </a:ln>
          </p:spPr>
          <p:txBody>
            <a:bodyPr/>
            <a:lstStyle/>
            <a:p>
              <a:endParaRPr lang="es-419"/>
            </a:p>
          </p:txBody>
        </p:sp>
      </p:grpSp>
      <p:grpSp>
        <p:nvGrpSpPr>
          <p:cNvPr id="1149" name="Group 1148">
            <a:extLst>
              <a:ext uri="{FF2B5EF4-FFF2-40B4-BE49-F238E27FC236}">
                <a16:creationId xmlns:a16="http://schemas.microsoft.com/office/drawing/2014/main" id="{1803E6C5-2A7D-4068-A343-040B4844B815}"/>
              </a:ext>
            </a:extLst>
          </p:cNvPr>
          <p:cNvGrpSpPr/>
          <p:nvPr/>
        </p:nvGrpSpPr>
        <p:grpSpPr>
          <a:xfrm>
            <a:off x="7212360" y="4792127"/>
            <a:ext cx="199748" cy="182192"/>
            <a:chOff x="7212360" y="4792127"/>
            <a:chExt cx="199748" cy="182192"/>
          </a:xfrm>
        </p:grpSpPr>
        <p:sp>
          <p:nvSpPr>
            <p:cNvPr id="871" name="Freeform: Shape 870">
              <a:extLst>
                <a:ext uri="{FF2B5EF4-FFF2-40B4-BE49-F238E27FC236}">
                  <a16:creationId xmlns:a16="http://schemas.microsoft.com/office/drawing/2014/main" id="{36489AFC-48B1-4F77-AE7F-10B6FB416FEE}"/>
                </a:ext>
              </a:extLst>
            </p:cNvPr>
            <p:cNvSpPr/>
            <p:nvPr/>
          </p:nvSpPr>
          <p:spPr>
            <a:xfrm>
              <a:off x="7212360" y="4847208"/>
              <a:ext cx="199748" cy="127111"/>
            </a:xfrm>
            <a:custGeom>
              <a:avLst/>
              <a:gdLst/>
              <a:ahLst/>
              <a:cxnLst/>
              <a:rect l="0" t="0" r="0" b="0"/>
              <a:pathLst>
                <a:path w="81000" h="51545">
                  <a:moveTo>
                    <a:pt x="80386" y="51668"/>
                  </a:moveTo>
                  <a:lnTo>
                    <a:pt x="1841" y="51668"/>
                  </a:lnTo>
                  <a:lnTo>
                    <a:pt x="8223" y="1841"/>
                  </a:lnTo>
                  <a:lnTo>
                    <a:pt x="74005" y="1841"/>
                  </a:lnTo>
                  <a:close/>
                </a:path>
              </a:pathLst>
            </a:custGeom>
            <a:noFill/>
            <a:ln w="12700" cap="rnd">
              <a:solidFill>
                <a:schemeClr val="tx1"/>
              </a:solidFill>
              <a:prstDash val="solid"/>
              <a:round/>
            </a:ln>
          </p:spPr>
          <p:txBody>
            <a:bodyPr/>
            <a:lstStyle/>
            <a:p>
              <a:endParaRPr lang="es-419"/>
            </a:p>
          </p:txBody>
        </p:sp>
        <p:sp>
          <p:nvSpPr>
            <p:cNvPr id="872" name="Freeform: Shape 871">
              <a:extLst>
                <a:ext uri="{FF2B5EF4-FFF2-40B4-BE49-F238E27FC236}">
                  <a16:creationId xmlns:a16="http://schemas.microsoft.com/office/drawing/2014/main" id="{E539808B-87F2-4414-B7CB-9EA80673EF88}"/>
                </a:ext>
              </a:extLst>
            </p:cNvPr>
            <p:cNvSpPr/>
            <p:nvPr/>
          </p:nvSpPr>
          <p:spPr>
            <a:xfrm>
              <a:off x="7281968" y="4792127"/>
              <a:ext cx="60528" cy="60528"/>
            </a:xfrm>
            <a:custGeom>
              <a:avLst/>
              <a:gdLst/>
              <a:ahLst/>
              <a:cxnLst/>
              <a:rect l="0" t="0" r="0" b="0"/>
              <a:pathLst>
                <a:path w="24545" h="24545">
                  <a:moveTo>
                    <a:pt x="23932" y="12886"/>
                  </a:moveTo>
                  <a:cubicBezTo>
                    <a:pt x="23932" y="18987"/>
                    <a:pt x="18987" y="23932"/>
                    <a:pt x="12886" y="23932"/>
                  </a:cubicBezTo>
                  <a:cubicBezTo>
                    <a:pt x="6786" y="23932"/>
                    <a:pt x="1841" y="18987"/>
                    <a:pt x="1841" y="12886"/>
                  </a:cubicBezTo>
                  <a:cubicBezTo>
                    <a:pt x="1841" y="6786"/>
                    <a:pt x="6786" y="1841"/>
                    <a:pt x="12886" y="1841"/>
                  </a:cubicBezTo>
                  <a:cubicBezTo>
                    <a:pt x="18987" y="1841"/>
                    <a:pt x="23932" y="6786"/>
                    <a:pt x="23932" y="12886"/>
                  </a:cubicBezTo>
                  <a:close/>
                </a:path>
              </a:pathLst>
            </a:custGeom>
            <a:noFill/>
            <a:ln w="12700" cap="rnd">
              <a:solidFill>
                <a:schemeClr val="tx1"/>
              </a:solidFill>
              <a:prstDash val="solid"/>
              <a:round/>
            </a:ln>
          </p:spPr>
          <p:txBody>
            <a:bodyPr/>
            <a:lstStyle/>
            <a:p>
              <a:endParaRPr lang="es-419"/>
            </a:p>
          </p:txBody>
        </p:sp>
      </p:grpSp>
      <p:grpSp>
        <p:nvGrpSpPr>
          <p:cNvPr id="1152" name="Group 1151">
            <a:extLst>
              <a:ext uri="{FF2B5EF4-FFF2-40B4-BE49-F238E27FC236}">
                <a16:creationId xmlns:a16="http://schemas.microsoft.com/office/drawing/2014/main" id="{DE14898C-390B-419A-AA65-73EB2615538F}"/>
              </a:ext>
            </a:extLst>
          </p:cNvPr>
          <p:cNvGrpSpPr/>
          <p:nvPr/>
        </p:nvGrpSpPr>
        <p:grpSpPr>
          <a:xfrm>
            <a:off x="9002219" y="4784258"/>
            <a:ext cx="199748" cy="199748"/>
            <a:chOff x="9002219" y="4784258"/>
            <a:chExt cx="199748" cy="199748"/>
          </a:xfrm>
        </p:grpSpPr>
        <p:sp>
          <p:nvSpPr>
            <p:cNvPr id="873" name="Freeform: Shape 872">
              <a:extLst>
                <a:ext uri="{FF2B5EF4-FFF2-40B4-BE49-F238E27FC236}">
                  <a16:creationId xmlns:a16="http://schemas.microsoft.com/office/drawing/2014/main" id="{697C4CD0-C862-44BD-BDD1-020927A9F4D3}"/>
                </a:ext>
              </a:extLst>
            </p:cNvPr>
            <p:cNvSpPr/>
            <p:nvPr/>
          </p:nvSpPr>
          <p:spPr>
            <a:xfrm>
              <a:off x="9002219" y="4784258"/>
              <a:ext cx="199748" cy="199748"/>
            </a:xfrm>
            <a:custGeom>
              <a:avLst/>
              <a:gdLst/>
              <a:ahLst/>
              <a:cxnLst/>
              <a:rect l="0" t="0" r="0" b="0"/>
              <a:pathLst>
                <a:path w="81000" h="81000">
                  <a:moveTo>
                    <a:pt x="80386" y="41114"/>
                  </a:moveTo>
                  <a:cubicBezTo>
                    <a:pt x="80386" y="62804"/>
                    <a:pt x="62803" y="80387"/>
                    <a:pt x="41114" y="80387"/>
                  </a:cubicBezTo>
                  <a:cubicBezTo>
                    <a:pt x="19424" y="80387"/>
                    <a:pt x="1841" y="62804"/>
                    <a:pt x="1841" y="41114"/>
                  </a:cubicBezTo>
                  <a:cubicBezTo>
                    <a:pt x="1841" y="19424"/>
                    <a:pt x="19424" y="1841"/>
                    <a:pt x="41114" y="1841"/>
                  </a:cubicBezTo>
                  <a:cubicBezTo>
                    <a:pt x="62803" y="1841"/>
                    <a:pt x="80386" y="19424"/>
                    <a:pt x="80386" y="41114"/>
                  </a:cubicBezTo>
                  <a:close/>
                </a:path>
              </a:pathLst>
            </a:custGeom>
            <a:noFill/>
            <a:ln w="12700" cap="rnd">
              <a:solidFill>
                <a:schemeClr val="tx1"/>
              </a:solidFill>
              <a:prstDash val="solid"/>
              <a:round/>
            </a:ln>
          </p:spPr>
          <p:txBody>
            <a:bodyPr/>
            <a:lstStyle/>
            <a:p>
              <a:endParaRPr lang="es-419"/>
            </a:p>
          </p:txBody>
        </p:sp>
        <p:sp>
          <p:nvSpPr>
            <p:cNvPr id="874" name="Freeform: Shape 873">
              <a:extLst>
                <a:ext uri="{FF2B5EF4-FFF2-40B4-BE49-F238E27FC236}">
                  <a16:creationId xmlns:a16="http://schemas.microsoft.com/office/drawing/2014/main" id="{305C023B-590C-4AA5-B787-E6B4858EBAD8}"/>
                </a:ext>
              </a:extLst>
            </p:cNvPr>
            <p:cNvSpPr/>
            <p:nvPr/>
          </p:nvSpPr>
          <p:spPr>
            <a:xfrm>
              <a:off x="9057300" y="4840550"/>
              <a:ext cx="30265" cy="30265"/>
            </a:xfrm>
            <a:custGeom>
              <a:avLst/>
              <a:gdLst/>
              <a:ahLst/>
              <a:cxnLst/>
              <a:rect l="0" t="0" r="0" b="0"/>
              <a:pathLst>
                <a:path w="12272" h="12272">
                  <a:moveTo>
                    <a:pt x="12150" y="6995"/>
                  </a:moveTo>
                  <a:cubicBezTo>
                    <a:pt x="12150" y="9843"/>
                    <a:pt x="9842" y="12150"/>
                    <a:pt x="6995" y="12150"/>
                  </a:cubicBezTo>
                  <a:cubicBezTo>
                    <a:pt x="4149" y="12150"/>
                    <a:pt x="1841" y="9843"/>
                    <a:pt x="1841" y="6995"/>
                  </a:cubicBezTo>
                  <a:cubicBezTo>
                    <a:pt x="1841" y="4148"/>
                    <a:pt x="4149" y="1841"/>
                    <a:pt x="6995" y="1841"/>
                  </a:cubicBezTo>
                  <a:cubicBezTo>
                    <a:pt x="9842" y="1841"/>
                    <a:pt x="12150" y="4148"/>
                    <a:pt x="12150" y="6995"/>
                  </a:cubicBezTo>
                  <a:close/>
                </a:path>
              </a:pathLst>
            </a:custGeom>
            <a:solidFill>
              <a:srgbClr val="514051"/>
            </a:solidFill>
            <a:ln w="12700" cap="flat">
              <a:solidFill>
                <a:schemeClr val="tx1"/>
              </a:solidFill>
              <a:prstDash val="solid"/>
              <a:miter/>
            </a:ln>
          </p:spPr>
          <p:txBody>
            <a:bodyPr/>
            <a:lstStyle/>
            <a:p>
              <a:endParaRPr lang="es-419"/>
            </a:p>
          </p:txBody>
        </p:sp>
        <p:sp>
          <p:nvSpPr>
            <p:cNvPr id="875" name="Freeform: Shape 874">
              <a:extLst>
                <a:ext uri="{FF2B5EF4-FFF2-40B4-BE49-F238E27FC236}">
                  <a16:creationId xmlns:a16="http://schemas.microsoft.com/office/drawing/2014/main" id="{015E86E6-7403-495A-867B-3374CECA4018}"/>
                </a:ext>
              </a:extLst>
            </p:cNvPr>
            <p:cNvSpPr/>
            <p:nvPr/>
          </p:nvSpPr>
          <p:spPr>
            <a:xfrm>
              <a:off x="9118435" y="4840550"/>
              <a:ext cx="30265" cy="30265"/>
            </a:xfrm>
            <a:custGeom>
              <a:avLst/>
              <a:gdLst/>
              <a:ahLst/>
              <a:cxnLst/>
              <a:rect l="0" t="0" r="0" b="0"/>
              <a:pathLst>
                <a:path w="12272" h="12272">
                  <a:moveTo>
                    <a:pt x="12150" y="6995"/>
                  </a:moveTo>
                  <a:cubicBezTo>
                    <a:pt x="12150" y="9843"/>
                    <a:pt x="9842" y="12150"/>
                    <a:pt x="6996" y="12150"/>
                  </a:cubicBezTo>
                  <a:cubicBezTo>
                    <a:pt x="4149" y="12150"/>
                    <a:pt x="1841" y="9843"/>
                    <a:pt x="1841" y="6995"/>
                  </a:cubicBezTo>
                  <a:cubicBezTo>
                    <a:pt x="1841" y="4148"/>
                    <a:pt x="4149" y="1841"/>
                    <a:pt x="6996" y="1841"/>
                  </a:cubicBezTo>
                  <a:cubicBezTo>
                    <a:pt x="9842" y="1841"/>
                    <a:pt x="12150" y="4148"/>
                    <a:pt x="12150" y="6995"/>
                  </a:cubicBezTo>
                  <a:close/>
                </a:path>
              </a:pathLst>
            </a:custGeom>
            <a:solidFill>
              <a:srgbClr val="514051"/>
            </a:solidFill>
            <a:ln w="12700" cap="flat">
              <a:solidFill>
                <a:schemeClr val="tx1"/>
              </a:solidFill>
              <a:prstDash val="solid"/>
              <a:miter/>
            </a:ln>
          </p:spPr>
          <p:txBody>
            <a:bodyPr/>
            <a:lstStyle/>
            <a:p>
              <a:endParaRPr lang="es-419"/>
            </a:p>
          </p:txBody>
        </p:sp>
        <p:sp>
          <p:nvSpPr>
            <p:cNvPr id="876" name="Freeform: Shape 875">
              <a:extLst>
                <a:ext uri="{FF2B5EF4-FFF2-40B4-BE49-F238E27FC236}">
                  <a16:creationId xmlns:a16="http://schemas.microsoft.com/office/drawing/2014/main" id="{94B2DE39-7F45-4009-B6A2-9239BD358DC6}"/>
                </a:ext>
              </a:extLst>
            </p:cNvPr>
            <p:cNvSpPr/>
            <p:nvPr/>
          </p:nvSpPr>
          <p:spPr>
            <a:xfrm>
              <a:off x="9061536" y="4901685"/>
              <a:ext cx="78688" cy="30265"/>
            </a:xfrm>
            <a:custGeom>
              <a:avLst/>
              <a:gdLst/>
              <a:ahLst/>
              <a:cxnLst/>
              <a:rect l="0" t="0" r="0" b="0"/>
              <a:pathLst>
                <a:path w="31909" h="12272">
                  <a:moveTo>
                    <a:pt x="1841" y="10432"/>
                  </a:moveTo>
                  <a:cubicBezTo>
                    <a:pt x="5032" y="5277"/>
                    <a:pt x="10677" y="1841"/>
                    <a:pt x="17059" y="1841"/>
                  </a:cubicBezTo>
                  <a:cubicBezTo>
                    <a:pt x="23441" y="1841"/>
                    <a:pt x="29086" y="5032"/>
                    <a:pt x="32032" y="10186"/>
                  </a:cubicBezTo>
                </a:path>
              </a:pathLst>
            </a:custGeom>
            <a:noFill/>
            <a:ln w="12700" cap="rnd">
              <a:solidFill>
                <a:schemeClr val="tx1"/>
              </a:solidFill>
              <a:prstDash val="solid"/>
              <a:round/>
            </a:ln>
          </p:spPr>
          <p:txBody>
            <a:bodyPr/>
            <a:lstStyle/>
            <a:p>
              <a:endParaRPr lang="es-419"/>
            </a:p>
          </p:txBody>
        </p:sp>
      </p:grpSp>
      <p:grpSp>
        <p:nvGrpSpPr>
          <p:cNvPr id="1153" name="Group 1152">
            <a:extLst>
              <a:ext uri="{FF2B5EF4-FFF2-40B4-BE49-F238E27FC236}">
                <a16:creationId xmlns:a16="http://schemas.microsoft.com/office/drawing/2014/main" id="{A2B8B720-F215-4836-A9B4-9AF46805A8C1}"/>
              </a:ext>
            </a:extLst>
          </p:cNvPr>
          <p:cNvGrpSpPr/>
          <p:nvPr/>
        </p:nvGrpSpPr>
        <p:grpSpPr>
          <a:xfrm>
            <a:off x="9599040" y="4784258"/>
            <a:ext cx="199748" cy="199748"/>
            <a:chOff x="9599040" y="4784258"/>
            <a:chExt cx="199748" cy="199748"/>
          </a:xfrm>
        </p:grpSpPr>
        <p:sp>
          <p:nvSpPr>
            <p:cNvPr id="877" name="Freeform: Shape 876">
              <a:extLst>
                <a:ext uri="{FF2B5EF4-FFF2-40B4-BE49-F238E27FC236}">
                  <a16:creationId xmlns:a16="http://schemas.microsoft.com/office/drawing/2014/main" id="{F6BB0A8D-ECF6-4A6B-AC65-538593C0BAC1}"/>
                </a:ext>
              </a:extLst>
            </p:cNvPr>
            <p:cNvSpPr/>
            <p:nvPr/>
          </p:nvSpPr>
          <p:spPr>
            <a:xfrm>
              <a:off x="9599040" y="4784258"/>
              <a:ext cx="199748" cy="199748"/>
            </a:xfrm>
            <a:custGeom>
              <a:avLst/>
              <a:gdLst/>
              <a:ahLst/>
              <a:cxnLst/>
              <a:rect l="0" t="0" r="0" b="0"/>
              <a:pathLst>
                <a:path w="81000" h="81000">
                  <a:moveTo>
                    <a:pt x="80386" y="41114"/>
                  </a:moveTo>
                  <a:cubicBezTo>
                    <a:pt x="80386" y="62804"/>
                    <a:pt x="62803" y="80387"/>
                    <a:pt x="41114" y="80387"/>
                  </a:cubicBezTo>
                  <a:cubicBezTo>
                    <a:pt x="19424" y="80387"/>
                    <a:pt x="1841" y="62804"/>
                    <a:pt x="1841" y="41114"/>
                  </a:cubicBezTo>
                  <a:cubicBezTo>
                    <a:pt x="1841" y="19424"/>
                    <a:pt x="19424" y="1841"/>
                    <a:pt x="41114" y="1841"/>
                  </a:cubicBezTo>
                  <a:cubicBezTo>
                    <a:pt x="62803" y="1841"/>
                    <a:pt x="80386" y="19424"/>
                    <a:pt x="80386" y="41114"/>
                  </a:cubicBezTo>
                  <a:close/>
                </a:path>
              </a:pathLst>
            </a:custGeom>
            <a:noFill/>
            <a:ln w="12700" cap="rnd">
              <a:solidFill>
                <a:schemeClr val="tx1"/>
              </a:solidFill>
              <a:prstDash val="solid"/>
              <a:round/>
            </a:ln>
          </p:spPr>
          <p:txBody>
            <a:bodyPr/>
            <a:lstStyle/>
            <a:p>
              <a:endParaRPr lang="es-419"/>
            </a:p>
          </p:txBody>
        </p:sp>
        <p:sp>
          <p:nvSpPr>
            <p:cNvPr id="878" name="Freeform: Shape 877">
              <a:extLst>
                <a:ext uri="{FF2B5EF4-FFF2-40B4-BE49-F238E27FC236}">
                  <a16:creationId xmlns:a16="http://schemas.microsoft.com/office/drawing/2014/main" id="{F3EF8ABB-A9FC-4AEA-B55D-C4BD0A448EEB}"/>
                </a:ext>
              </a:extLst>
            </p:cNvPr>
            <p:cNvSpPr/>
            <p:nvPr/>
          </p:nvSpPr>
          <p:spPr>
            <a:xfrm>
              <a:off x="9654123" y="4840550"/>
              <a:ext cx="30265" cy="30265"/>
            </a:xfrm>
            <a:custGeom>
              <a:avLst/>
              <a:gdLst/>
              <a:ahLst/>
              <a:cxnLst/>
              <a:rect l="0" t="0" r="0" b="0"/>
              <a:pathLst>
                <a:path w="12272" h="12272">
                  <a:moveTo>
                    <a:pt x="12150" y="6995"/>
                  </a:moveTo>
                  <a:cubicBezTo>
                    <a:pt x="12150" y="9843"/>
                    <a:pt x="9842" y="12150"/>
                    <a:pt x="6996" y="12150"/>
                  </a:cubicBezTo>
                  <a:cubicBezTo>
                    <a:pt x="4149" y="12150"/>
                    <a:pt x="1841" y="9843"/>
                    <a:pt x="1841" y="6995"/>
                  </a:cubicBezTo>
                  <a:cubicBezTo>
                    <a:pt x="1841" y="4148"/>
                    <a:pt x="4149" y="1841"/>
                    <a:pt x="6996" y="1841"/>
                  </a:cubicBezTo>
                  <a:cubicBezTo>
                    <a:pt x="9842" y="1841"/>
                    <a:pt x="12150" y="4148"/>
                    <a:pt x="12150" y="6995"/>
                  </a:cubicBezTo>
                  <a:close/>
                </a:path>
              </a:pathLst>
            </a:custGeom>
            <a:solidFill>
              <a:srgbClr val="514051"/>
            </a:solidFill>
            <a:ln w="12700" cap="flat">
              <a:solidFill>
                <a:schemeClr val="tx1"/>
              </a:solidFill>
              <a:prstDash val="solid"/>
              <a:miter/>
            </a:ln>
          </p:spPr>
          <p:txBody>
            <a:bodyPr/>
            <a:lstStyle/>
            <a:p>
              <a:endParaRPr lang="es-419"/>
            </a:p>
          </p:txBody>
        </p:sp>
        <p:sp>
          <p:nvSpPr>
            <p:cNvPr id="879" name="Freeform: Shape 878">
              <a:extLst>
                <a:ext uri="{FF2B5EF4-FFF2-40B4-BE49-F238E27FC236}">
                  <a16:creationId xmlns:a16="http://schemas.microsoft.com/office/drawing/2014/main" id="{16D8DD26-0977-4992-8F39-A267D52169CA}"/>
                </a:ext>
              </a:extLst>
            </p:cNvPr>
            <p:cNvSpPr/>
            <p:nvPr/>
          </p:nvSpPr>
          <p:spPr>
            <a:xfrm>
              <a:off x="9675913" y="4886553"/>
              <a:ext cx="48423" cy="48423"/>
            </a:xfrm>
            <a:custGeom>
              <a:avLst/>
              <a:gdLst/>
              <a:ahLst/>
              <a:cxnLst/>
              <a:rect l="0" t="0" r="0" b="0"/>
              <a:pathLst>
                <a:path w="19636" h="19636">
                  <a:moveTo>
                    <a:pt x="18041" y="9941"/>
                  </a:moveTo>
                  <a:cubicBezTo>
                    <a:pt x="18041" y="14414"/>
                    <a:pt x="14414" y="18041"/>
                    <a:pt x="9941" y="18041"/>
                  </a:cubicBezTo>
                  <a:cubicBezTo>
                    <a:pt x="5468" y="18041"/>
                    <a:pt x="1841" y="14414"/>
                    <a:pt x="1841" y="9941"/>
                  </a:cubicBezTo>
                  <a:cubicBezTo>
                    <a:pt x="1841" y="5468"/>
                    <a:pt x="5468" y="1841"/>
                    <a:pt x="9941" y="1841"/>
                  </a:cubicBezTo>
                  <a:cubicBezTo>
                    <a:pt x="14414" y="1841"/>
                    <a:pt x="18041" y="5468"/>
                    <a:pt x="18041" y="9941"/>
                  </a:cubicBezTo>
                  <a:close/>
                </a:path>
              </a:pathLst>
            </a:custGeom>
            <a:solidFill>
              <a:srgbClr val="514051"/>
            </a:solidFill>
            <a:ln w="12700" cap="flat">
              <a:solidFill>
                <a:schemeClr val="tx1"/>
              </a:solidFill>
              <a:prstDash val="solid"/>
              <a:miter/>
            </a:ln>
          </p:spPr>
          <p:txBody>
            <a:bodyPr/>
            <a:lstStyle/>
            <a:p>
              <a:endParaRPr lang="es-419"/>
            </a:p>
          </p:txBody>
        </p:sp>
        <p:sp>
          <p:nvSpPr>
            <p:cNvPr id="880" name="Freeform: Shape 879">
              <a:extLst>
                <a:ext uri="{FF2B5EF4-FFF2-40B4-BE49-F238E27FC236}">
                  <a16:creationId xmlns:a16="http://schemas.microsoft.com/office/drawing/2014/main" id="{D9BE73AB-0A52-42F4-A25D-079B4E8BB52B}"/>
                </a:ext>
              </a:extLst>
            </p:cNvPr>
            <p:cNvSpPr/>
            <p:nvPr/>
          </p:nvSpPr>
          <p:spPr>
            <a:xfrm>
              <a:off x="9715256" y="4840550"/>
              <a:ext cx="30265" cy="30265"/>
            </a:xfrm>
            <a:custGeom>
              <a:avLst/>
              <a:gdLst/>
              <a:ahLst/>
              <a:cxnLst/>
              <a:rect l="0" t="0" r="0" b="0"/>
              <a:pathLst>
                <a:path w="12272" h="12272">
                  <a:moveTo>
                    <a:pt x="12150" y="6995"/>
                  </a:moveTo>
                  <a:cubicBezTo>
                    <a:pt x="12150" y="9843"/>
                    <a:pt x="9842" y="12150"/>
                    <a:pt x="6995" y="12150"/>
                  </a:cubicBezTo>
                  <a:cubicBezTo>
                    <a:pt x="4149" y="12150"/>
                    <a:pt x="1841" y="9843"/>
                    <a:pt x="1841" y="6995"/>
                  </a:cubicBezTo>
                  <a:cubicBezTo>
                    <a:pt x="1841" y="4148"/>
                    <a:pt x="4149" y="1841"/>
                    <a:pt x="6995" y="1841"/>
                  </a:cubicBezTo>
                  <a:cubicBezTo>
                    <a:pt x="9842" y="1841"/>
                    <a:pt x="12150" y="4148"/>
                    <a:pt x="12150" y="6995"/>
                  </a:cubicBezTo>
                  <a:close/>
                </a:path>
              </a:pathLst>
            </a:custGeom>
            <a:solidFill>
              <a:srgbClr val="514051"/>
            </a:solidFill>
            <a:ln w="12700" cap="flat">
              <a:solidFill>
                <a:schemeClr val="tx1"/>
              </a:solidFill>
              <a:prstDash val="solid"/>
              <a:miter/>
            </a:ln>
          </p:spPr>
          <p:txBody>
            <a:bodyPr/>
            <a:lstStyle/>
            <a:p>
              <a:endParaRPr lang="es-419"/>
            </a:p>
          </p:txBody>
        </p:sp>
      </p:grpSp>
      <p:grpSp>
        <p:nvGrpSpPr>
          <p:cNvPr id="1154" name="Group 1153">
            <a:extLst>
              <a:ext uri="{FF2B5EF4-FFF2-40B4-BE49-F238E27FC236}">
                <a16:creationId xmlns:a16="http://schemas.microsoft.com/office/drawing/2014/main" id="{C0827AFA-29B0-4F8E-B462-1AC75DC5699D}"/>
              </a:ext>
            </a:extLst>
          </p:cNvPr>
          <p:cNvGrpSpPr/>
          <p:nvPr/>
        </p:nvGrpSpPr>
        <p:grpSpPr>
          <a:xfrm>
            <a:off x="10195257" y="4784258"/>
            <a:ext cx="199748" cy="199748"/>
            <a:chOff x="10195257" y="4784258"/>
            <a:chExt cx="199748" cy="199748"/>
          </a:xfrm>
        </p:grpSpPr>
        <p:sp>
          <p:nvSpPr>
            <p:cNvPr id="881" name="Freeform: Shape 880">
              <a:extLst>
                <a:ext uri="{FF2B5EF4-FFF2-40B4-BE49-F238E27FC236}">
                  <a16:creationId xmlns:a16="http://schemas.microsoft.com/office/drawing/2014/main" id="{06AFE84D-28C2-4E77-B857-60D4825F7A19}"/>
                </a:ext>
              </a:extLst>
            </p:cNvPr>
            <p:cNvSpPr/>
            <p:nvPr/>
          </p:nvSpPr>
          <p:spPr>
            <a:xfrm>
              <a:off x="10195257" y="4784258"/>
              <a:ext cx="199748" cy="199748"/>
            </a:xfrm>
            <a:custGeom>
              <a:avLst/>
              <a:gdLst/>
              <a:ahLst/>
              <a:cxnLst/>
              <a:rect l="0" t="0" r="0" b="0"/>
              <a:pathLst>
                <a:path w="81000" h="81000">
                  <a:moveTo>
                    <a:pt x="80386" y="41114"/>
                  </a:moveTo>
                  <a:cubicBezTo>
                    <a:pt x="80386" y="62804"/>
                    <a:pt x="62803" y="80387"/>
                    <a:pt x="41114" y="80387"/>
                  </a:cubicBezTo>
                  <a:cubicBezTo>
                    <a:pt x="19424" y="80387"/>
                    <a:pt x="1841" y="62804"/>
                    <a:pt x="1841" y="41114"/>
                  </a:cubicBezTo>
                  <a:cubicBezTo>
                    <a:pt x="1841" y="19424"/>
                    <a:pt x="19424" y="1841"/>
                    <a:pt x="41114" y="1841"/>
                  </a:cubicBezTo>
                  <a:cubicBezTo>
                    <a:pt x="62803" y="1841"/>
                    <a:pt x="80386" y="19424"/>
                    <a:pt x="80386" y="41114"/>
                  </a:cubicBezTo>
                  <a:close/>
                </a:path>
              </a:pathLst>
            </a:custGeom>
            <a:noFill/>
            <a:ln w="12700" cap="rnd">
              <a:solidFill>
                <a:schemeClr val="tx1"/>
              </a:solidFill>
              <a:prstDash val="solid"/>
              <a:round/>
            </a:ln>
          </p:spPr>
          <p:txBody>
            <a:bodyPr/>
            <a:lstStyle/>
            <a:p>
              <a:endParaRPr lang="es-419"/>
            </a:p>
          </p:txBody>
        </p:sp>
        <p:sp>
          <p:nvSpPr>
            <p:cNvPr id="882" name="Freeform: Shape 881">
              <a:extLst>
                <a:ext uri="{FF2B5EF4-FFF2-40B4-BE49-F238E27FC236}">
                  <a16:creationId xmlns:a16="http://schemas.microsoft.com/office/drawing/2014/main" id="{390612B5-5B3B-497B-B8CA-E737F42381F7}"/>
                </a:ext>
              </a:extLst>
            </p:cNvPr>
            <p:cNvSpPr/>
            <p:nvPr/>
          </p:nvSpPr>
          <p:spPr>
            <a:xfrm>
              <a:off x="10305421" y="4896237"/>
              <a:ext cx="42371" cy="42371"/>
            </a:xfrm>
            <a:custGeom>
              <a:avLst/>
              <a:gdLst/>
              <a:ahLst/>
              <a:cxnLst/>
              <a:rect l="0" t="0" r="0" b="0"/>
              <a:pathLst>
                <a:path w="17181" h="17181">
                  <a:moveTo>
                    <a:pt x="17550" y="1841"/>
                  </a:moveTo>
                  <a:cubicBezTo>
                    <a:pt x="17550" y="10432"/>
                    <a:pt x="10432" y="17550"/>
                    <a:pt x="1841" y="17550"/>
                  </a:cubicBezTo>
                </a:path>
              </a:pathLst>
            </a:custGeom>
            <a:noFill/>
            <a:ln w="12700" cap="rnd">
              <a:solidFill>
                <a:schemeClr val="tx1"/>
              </a:solidFill>
              <a:prstDash val="solid"/>
              <a:round/>
            </a:ln>
          </p:spPr>
          <p:txBody>
            <a:bodyPr/>
            <a:lstStyle/>
            <a:p>
              <a:endParaRPr lang="es-419"/>
            </a:p>
          </p:txBody>
        </p:sp>
        <p:sp>
          <p:nvSpPr>
            <p:cNvPr id="883" name="Freeform: Shape 882">
              <a:extLst>
                <a:ext uri="{FF2B5EF4-FFF2-40B4-BE49-F238E27FC236}">
                  <a16:creationId xmlns:a16="http://schemas.microsoft.com/office/drawing/2014/main" id="{C02A2B0C-906A-4EBD-A774-79FB445445EA}"/>
                </a:ext>
              </a:extLst>
            </p:cNvPr>
            <p:cNvSpPr/>
            <p:nvPr/>
          </p:nvSpPr>
          <p:spPr>
            <a:xfrm>
              <a:off x="10250338" y="4840550"/>
              <a:ext cx="30265" cy="30265"/>
            </a:xfrm>
            <a:custGeom>
              <a:avLst/>
              <a:gdLst/>
              <a:ahLst/>
              <a:cxnLst/>
              <a:rect l="0" t="0" r="0" b="0"/>
              <a:pathLst>
                <a:path w="12272" h="12272">
                  <a:moveTo>
                    <a:pt x="12150" y="6995"/>
                  </a:moveTo>
                  <a:cubicBezTo>
                    <a:pt x="12150" y="9843"/>
                    <a:pt x="9842" y="12150"/>
                    <a:pt x="6996" y="12150"/>
                  </a:cubicBezTo>
                  <a:cubicBezTo>
                    <a:pt x="4149" y="12150"/>
                    <a:pt x="1841" y="9843"/>
                    <a:pt x="1841" y="6995"/>
                  </a:cubicBezTo>
                  <a:cubicBezTo>
                    <a:pt x="1841" y="4148"/>
                    <a:pt x="4149" y="1841"/>
                    <a:pt x="6996" y="1841"/>
                  </a:cubicBezTo>
                  <a:cubicBezTo>
                    <a:pt x="9842" y="1841"/>
                    <a:pt x="12150" y="4148"/>
                    <a:pt x="12150" y="6995"/>
                  </a:cubicBezTo>
                  <a:close/>
                </a:path>
              </a:pathLst>
            </a:custGeom>
            <a:solidFill>
              <a:srgbClr val="514051"/>
            </a:solidFill>
            <a:ln w="12700" cap="flat">
              <a:solidFill>
                <a:schemeClr val="tx1"/>
              </a:solidFill>
              <a:prstDash val="solid"/>
              <a:miter/>
            </a:ln>
          </p:spPr>
          <p:txBody>
            <a:bodyPr/>
            <a:lstStyle/>
            <a:p>
              <a:endParaRPr lang="es-419"/>
            </a:p>
          </p:txBody>
        </p:sp>
        <p:sp>
          <p:nvSpPr>
            <p:cNvPr id="884" name="Freeform: Shape 883">
              <a:extLst>
                <a:ext uri="{FF2B5EF4-FFF2-40B4-BE49-F238E27FC236}">
                  <a16:creationId xmlns:a16="http://schemas.microsoft.com/office/drawing/2014/main" id="{4B861F70-DF03-4BB8-8033-FB8836CAA4D3}"/>
                </a:ext>
              </a:extLst>
            </p:cNvPr>
            <p:cNvSpPr/>
            <p:nvPr/>
          </p:nvSpPr>
          <p:spPr>
            <a:xfrm>
              <a:off x="10311473" y="4840550"/>
              <a:ext cx="30265" cy="30265"/>
            </a:xfrm>
            <a:custGeom>
              <a:avLst/>
              <a:gdLst/>
              <a:ahLst/>
              <a:cxnLst/>
              <a:rect l="0" t="0" r="0" b="0"/>
              <a:pathLst>
                <a:path w="12272" h="12272">
                  <a:moveTo>
                    <a:pt x="12150" y="6995"/>
                  </a:moveTo>
                  <a:cubicBezTo>
                    <a:pt x="12150" y="9843"/>
                    <a:pt x="9842" y="12150"/>
                    <a:pt x="6995" y="12150"/>
                  </a:cubicBezTo>
                  <a:cubicBezTo>
                    <a:pt x="4149" y="12150"/>
                    <a:pt x="1841" y="9843"/>
                    <a:pt x="1841" y="6995"/>
                  </a:cubicBezTo>
                  <a:cubicBezTo>
                    <a:pt x="1841" y="4148"/>
                    <a:pt x="4149" y="1841"/>
                    <a:pt x="6995" y="1841"/>
                  </a:cubicBezTo>
                  <a:cubicBezTo>
                    <a:pt x="9842" y="1841"/>
                    <a:pt x="12150" y="4148"/>
                    <a:pt x="12150" y="6995"/>
                  </a:cubicBezTo>
                  <a:close/>
                </a:path>
              </a:pathLst>
            </a:custGeom>
            <a:solidFill>
              <a:srgbClr val="514051"/>
            </a:solidFill>
            <a:ln w="12700" cap="flat">
              <a:solidFill>
                <a:schemeClr val="tx1"/>
              </a:solidFill>
              <a:prstDash val="solid"/>
              <a:miter/>
            </a:ln>
          </p:spPr>
          <p:txBody>
            <a:bodyPr/>
            <a:lstStyle/>
            <a:p>
              <a:endParaRPr lang="es-419"/>
            </a:p>
          </p:txBody>
        </p:sp>
      </p:grpSp>
      <p:grpSp>
        <p:nvGrpSpPr>
          <p:cNvPr id="1155" name="Group 1154">
            <a:extLst>
              <a:ext uri="{FF2B5EF4-FFF2-40B4-BE49-F238E27FC236}">
                <a16:creationId xmlns:a16="http://schemas.microsoft.com/office/drawing/2014/main" id="{5E556074-0968-4952-A15A-2388DEB7C2EF}"/>
              </a:ext>
            </a:extLst>
          </p:cNvPr>
          <p:cNvGrpSpPr/>
          <p:nvPr/>
        </p:nvGrpSpPr>
        <p:grpSpPr>
          <a:xfrm>
            <a:off x="10792078" y="4784258"/>
            <a:ext cx="199748" cy="199748"/>
            <a:chOff x="10792078" y="4784258"/>
            <a:chExt cx="199748" cy="199748"/>
          </a:xfrm>
        </p:grpSpPr>
        <p:sp>
          <p:nvSpPr>
            <p:cNvPr id="885" name="Freeform: Shape 884">
              <a:extLst>
                <a:ext uri="{FF2B5EF4-FFF2-40B4-BE49-F238E27FC236}">
                  <a16:creationId xmlns:a16="http://schemas.microsoft.com/office/drawing/2014/main" id="{F745429F-97B5-47A0-8C7C-B072A9B57F89}"/>
                </a:ext>
              </a:extLst>
            </p:cNvPr>
            <p:cNvSpPr/>
            <p:nvPr/>
          </p:nvSpPr>
          <p:spPr>
            <a:xfrm>
              <a:off x="10792078" y="4784258"/>
              <a:ext cx="199748" cy="199748"/>
            </a:xfrm>
            <a:custGeom>
              <a:avLst/>
              <a:gdLst/>
              <a:ahLst/>
              <a:cxnLst/>
              <a:rect l="0" t="0" r="0" b="0"/>
              <a:pathLst>
                <a:path w="81000" h="81000">
                  <a:moveTo>
                    <a:pt x="80386" y="41114"/>
                  </a:moveTo>
                  <a:cubicBezTo>
                    <a:pt x="80386" y="62804"/>
                    <a:pt x="62803" y="80387"/>
                    <a:pt x="41114" y="80387"/>
                  </a:cubicBezTo>
                  <a:cubicBezTo>
                    <a:pt x="19424" y="80387"/>
                    <a:pt x="1841" y="62804"/>
                    <a:pt x="1841" y="41114"/>
                  </a:cubicBezTo>
                  <a:cubicBezTo>
                    <a:pt x="1841" y="19424"/>
                    <a:pt x="19424" y="1841"/>
                    <a:pt x="41114" y="1841"/>
                  </a:cubicBezTo>
                  <a:cubicBezTo>
                    <a:pt x="62803" y="1841"/>
                    <a:pt x="80386" y="19424"/>
                    <a:pt x="80386" y="41114"/>
                  </a:cubicBezTo>
                  <a:close/>
                </a:path>
              </a:pathLst>
            </a:custGeom>
            <a:noFill/>
            <a:ln w="12700" cap="rnd">
              <a:solidFill>
                <a:schemeClr val="tx1"/>
              </a:solidFill>
              <a:prstDash val="solid"/>
              <a:round/>
            </a:ln>
          </p:spPr>
          <p:txBody>
            <a:bodyPr/>
            <a:lstStyle/>
            <a:p>
              <a:endParaRPr lang="es-419"/>
            </a:p>
          </p:txBody>
        </p:sp>
        <p:sp>
          <p:nvSpPr>
            <p:cNvPr id="886" name="Freeform: Shape 885">
              <a:extLst>
                <a:ext uri="{FF2B5EF4-FFF2-40B4-BE49-F238E27FC236}">
                  <a16:creationId xmlns:a16="http://schemas.microsoft.com/office/drawing/2014/main" id="{0EA48B85-B806-46A3-9AFF-5569EDE30513}"/>
                </a:ext>
              </a:extLst>
            </p:cNvPr>
            <p:cNvSpPr/>
            <p:nvPr/>
          </p:nvSpPr>
          <p:spPr>
            <a:xfrm>
              <a:off x="10847159" y="4840550"/>
              <a:ext cx="30265" cy="30265"/>
            </a:xfrm>
            <a:custGeom>
              <a:avLst/>
              <a:gdLst/>
              <a:ahLst/>
              <a:cxnLst/>
              <a:rect l="0" t="0" r="0" b="0"/>
              <a:pathLst>
                <a:path w="12272" h="12272">
                  <a:moveTo>
                    <a:pt x="12150" y="6995"/>
                  </a:moveTo>
                  <a:cubicBezTo>
                    <a:pt x="12150" y="9843"/>
                    <a:pt x="9842" y="12150"/>
                    <a:pt x="6995" y="12150"/>
                  </a:cubicBezTo>
                  <a:cubicBezTo>
                    <a:pt x="4149" y="12150"/>
                    <a:pt x="1841" y="9843"/>
                    <a:pt x="1841" y="6995"/>
                  </a:cubicBezTo>
                  <a:cubicBezTo>
                    <a:pt x="1841" y="4148"/>
                    <a:pt x="4149" y="1841"/>
                    <a:pt x="6995" y="1841"/>
                  </a:cubicBezTo>
                  <a:cubicBezTo>
                    <a:pt x="9842" y="1841"/>
                    <a:pt x="12150" y="4148"/>
                    <a:pt x="12150" y="6995"/>
                  </a:cubicBezTo>
                  <a:close/>
                </a:path>
              </a:pathLst>
            </a:custGeom>
            <a:solidFill>
              <a:srgbClr val="514051"/>
            </a:solidFill>
            <a:ln w="12700" cap="flat">
              <a:solidFill>
                <a:schemeClr val="tx1"/>
              </a:solidFill>
              <a:prstDash val="solid"/>
              <a:miter/>
            </a:ln>
          </p:spPr>
          <p:txBody>
            <a:bodyPr/>
            <a:lstStyle/>
            <a:p>
              <a:endParaRPr lang="es-419"/>
            </a:p>
          </p:txBody>
        </p:sp>
        <p:sp>
          <p:nvSpPr>
            <p:cNvPr id="887" name="Freeform: Shape 886">
              <a:extLst>
                <a:ext uri="{FF2B5EF4-FFF2-40B4-BE49-F238E27FC236}">
                  <a16:creationId xmlns:a16="http://schemas.microsoft.com/office/drawing/2014/main" id="{2411314E-24AD-414E-BC78-FC53AE3BB9E4}"/>
                </a:ext>
              </a:extLst>
            </p:cNvPr>
            <p:cNvSpPr/>
            <p:nvPr/>
          </p:nvSpPr>
          <p:spPr>
            <a:xfrm>
              <a:off x="10908294" y="4840550"/>
              <a:ext cx="30265" cy="30265"/>
            </a:xfrm>
            <a:custGeom>
              <a:avLst/>
              <a:gdLst/>
              <a:ahLst/>
              <a:cxnLst/>
              <a:rect l="0" t="0" r="0" b="0"/>
              <a:pathLst>
                <a:path w="12272" h="12272">
                  <a:moveTo>
                    <a:pt x="12150" y="6995"/>
                  </a:moveTo>
                  <a:cubicBezTo>
                    <a:pt x="12150" y="9843"/>
                    <a:pt x="9842" y="12150"/>
                    <a:pt x="6996" y="12150"/>
                  </a:cubicBezTo>
                  <a:cubicBezTo>
                    <a:pt x="4149" y="12150"/>
                    <a:pt x="1841" y="9843"/>
                    <a:pt x="1841" y="6995"/>
                  </a:cubicBezTo>
                  <a:cubicBezTo>
                    <a:pt x="1841" y="4148"/>
                    <a:pt x="4149" y="1841"/>
                    <a:pt x="6996" y="1841"/>
                  </a:cubicBezTo>
                  <a:cubicBezTo>
                    <a:pt x="9842" y="1841"/>
                    <a:pt x="12150" y="4148"/>
                    <a:pt x="12150" y="6995"/>
                  </a:cubicBezTo>
                  <a:close/>
                </a:path>
              </a:pathLst>
            </a:custGeom>
            <a:solidFill>
              <a:srgbClr val="514051"/>
            </a:solidFill>
            <a:ln w="12700" cap="flat">
              <a:solidFill>
                <a:schemeClr val="tx1"/>
              </a:solidFill>
              <a:prstDash val="solid"/>
              <a:miter/>
            </a:ln>
          </p:spPr>
          <p:txBody>
            <a:bodyPr/>
            <a:lstStyle/>
            <a:p>
              <a:endParaRPr lang="es-419"/>
            </a:p>
          </p:txBody>
        </p:sp>
        <p:sp>
          <p:nvSpPr>
            <p:cNvPr id="888" name="Freeform: Shape 887">
              <a:extLst>
                <a:ext uri="{FF2B5EF4-FFF2-40B4-BE49-F238E27FC236}">
                  <a16:creationId xmlns:a16="http://schemas.microsoft.com/office/drawing/2014/main" id="{6A2D0D9C-979D-4B69-A48F-95DCA412933B}"/>
                </a:ext>
              </a:extLst>
            </p:cNvPr>
            <p:cNvSpPr/>
            <p:nvPr/>
          </p:nvSpPr>
          <p:spPr>
            <a:xfrm>
              <a:off x="10853213" y="4899263"/>
              <a:ext cx="84742" cy="36317"/>
            </a:xfrm>
            <a:custGeom>
              <a:avLst/>
              <a:gdLst/>
              <a:ahLst/>
              <a:cxnLst/>
              <a:rect l="0" t="0" r="0" b="0"/>
              <a:pathLst>
                <a:path w="34363" h="14727">
                  <a:moveTo>
                    <a:pt x="1841" y="13377"/>
                  </a:moveTo>
                  <a:lnTo>
                    <a:pt x="34486" y="1841"/>
                  </a:lnTo>
                </a:path>
              </a:pathLst>
            </a:custGeom>
            <a:ln w="12700" cap="rnd">
              <a:solidFill>
                <a:schemeClr val="tx1"/>
              </a:solidFill>
              <a:prstDash val="solid"/>
              <a:round/>
            </a:ln>
          </p:spPr>
          <p:txBody>
            <a:bodyPr/>
            <a:lstStyle/>
            <a:p>
              <a:endParaRPr lang="es-419"/>
            </a:p>
          </p:txBody>
        </p:sp>
      </p:grpSp>
      <p:grpSp>
        <p:nvGrpSpPr>
          <p:cNvPr id="1156" name="Group 1155">
            <a:extLst>
              <a:ext uri="{FF2B5EF4-FFF2-40B4-BE49-F238E27FC236}">
                <a16:creationId xmlns:a16="http://schemas.microsoft.com/office/drawing/2014/main" id="{DE79F1B6-89AB-4026-8AE7-5D7EE7AD35AB}"/>
              </a:ext>
            </a:extLst>
          </p:cNvPr>
          <p:cNvGrpSpPr/>
          <p:nvPr/>
        </p:nvGrpSpPr>
        <p:grpSpPr>
          <a:xfrm>
            <a:off x="11388899" y="4784258"/>
            <a:ext cx="199748" cy="199748"/>
            <a:chOff x="11388899" y="4784258"/>
            <a:chExt cx="199748" cy="199748"/>
          </a:xfrm>
        </p:grpSpPr>
        <p:sp>
          <p:nvSpPr>
            <p:cNvPr id="889" name="Freeform: Shape 888">
              <a:extLst>
                <a:ext uri="{FF2B5EF4-FFF2-40B4-BE49-F238E27FC236}">
                  <a16:creationId xmlns:a16="http://schemas.microsoft.com/office/drawing/2014/main" id="{7F022137-CF2E-4218-BC14-45B5CC58C0FD}"/>
                </a:ext>
              </a:extLst>
            </p:cNvPr>
            <p:cNvSpPr/>
            <p:nvPr/>
          </p:nvSpPr>
          <p:spPr>
            <a:xfrm>
              <a:off x="11388899" y="4784258"/>
              <a:ext cx="199748" cy="199748"/>
            </a:xfrm>
            <a:custGeom>
              <a:avLst/>
              <a:gdLst/>
              <a:ahLst/>
              <a:cxnLst/>
              <a:rect l="0" t="0" r="0" b="0"/>
              <a:pathLst>
                <a:path w="81000" h="81000">
                  <a:moveTo>
                    <a:pt x="80386" y="41114"/>
                  </a:moveTo>
                  <a:cubicBezTo>
                    <a:pt x="80386" y="62804"/>
                    <a:pt x="62803" y="80387"/>
                    <a:pt x="41114" y="80387"/>
                  </a:cubicBezTo>
                  <a:cubicBezTo>
                    <a:pt x="19424" y="80387"/>
                    <a:pt x="1841" y="62804"/>
                    <a:pt x="1841" y="41114"/>
                  </a:cubicBezTo>
                  <a:cubicBezTo>
                    <a:pt x="1841" y="19424"/>
                    <a:pt x="19424" y="1841"/>
                    <a:pt x="41114" y="1841"/>
                  </a:cubicBezTo>
                  <a:cubicBezTo>
                    <a:pt x="62803" y="1841"/>
                    <a:pt x="80386" y="19424"/>
                    <a:pt x="80386" y="41114"/>
                  </a:cubicBezTo>
                  <a:close/>
                </a:path>
              </a:pathLst>
            </a:custGeom>
            <a:noFill/>
            <a:ln w="12700" cap="rnd">
              <a:solidFill>
                <a:schemeClr val="tx1"/>
              </a:solidFill>
              <a:prstDash val="solid"/>
              <a:round/>
            </a:ln>
          </p:spPr>
          <p:txBody>
            <a:bodyPr/>
            <a:lstStyle/>
            <a:p>
              <a:endParaRPr lang="es-419"/>
            </a:p>
          </p:txBody>
        </p:sp>
        <p:sp>
          <p:nvSpPr>
            <p:cNvPr id="890" name="Freeform: Shape 889">
              <a:extLst>
                <a:ext uri="{FF2B5EF4-FFF2-40B4-BE49-F238E27FC236}">
                  <a16:creationId xmlns:a16="http://schemas.microsoft.com/office/drawing/2014/main" id="{25684BA2-BC06-44FF-9D38-BDCBFEF0DDB8}"/>
                </a:ext>
              </a:extLst>
            </p:cNvPr>
            <p:cNvSpPr/>
            <p:nvPr/>
          </p:nvSpPr>
          <p:spPr>
            <a:xfrm>
              <a:off x="11443982" y="4840550"/>
              <a:ext cx="30265" cy="30265"/>
            </a:xfrm>
            <a:custGeom>
              <a:avLst/>
              <a:gdLst/>
              <a:ahLst/>
              <a:cxnLst/>
              <a:rect l="0" t="0" r="0" b="0"/>
              <a:pathLst>
                <a:path w="12272" h="12272">
                  <a:moveTo>
                    <a:pt x="12150" y="6995"/>
                  </a:moveTo>
                  <a:cubicBezTo>
                    <a:pt x="12150" y="9843"/>
                    <a:pt x="9842" y="12150"/>
                    <a:pt x="6996" y="12150"/>
                  </a:cubicBezTo>
                  <a:cubicBezTo>
                    <a:pt x="4149" y="12150"/>
                    <a:pt x="1841" y="9843"/>
                    <a:pt x="1841" y="6995"/>
                  </a:cubicBezTo>
                  <a:cubicBezTo>
                    <a:pt x="1841" y="4148"/>
                    <a:pt x="4149" y="1841"/>
                    <a:pt x="6996" y="1841"/>
                  </a:cubicBezTo>
                  <a:cubicBezTo>
                    <a:pt x="9842" y="1841"/>
                    <a:pt x="12150" y="4148"/>
                    <a:pt x="12150" y="6995"/>
                  </a:cubicBezTo>
                  <a:close/>
                </a:path>
              </a:pathLst>
            </a:custGeom>
            <a:solidFill>
              <a:srgbClr val="514051"/>
            </a:solidFill>
            <a:ln w="12700" cap="flat">
              <a:solidFill>
                <a:schemeClr val="tx1"/>
              </a:solidFill>
              <a:prstDash val="solid"/>
              <a:miter/>
            </a:ln>
          </p:spPr>
          <p:txBody>
            <a:bodyPr/>
            <a:lstStyle/>
            <a:p>
              <a:endParaRPr lang="es-419"/>
            </a:p>
          </p:txBody>
        </p:sp>
        <p:sp>
          <p:nvSpPr>
            <p:cNvPr id="891" name="Freeform: Shape 890">
              <a:extLst>
                <a:ext uri="{FF2B5EF4-FFF2-40B4-BE49-F238E27FC236}">
                  <a16:creationId xmlns:a16="http://schemas.microsoft.com/office/drawing/2014/main" id="{FF296340-A7A8-4AD1-BBDC-36EDCB61CB06}"/>
                </a:ext>
              </a:extLst>
            </p:cNvPr>
            <p:cNvSpPr/>
            <p:nvPr/>
          </p:nvSpPr>
          <p:spPr>
            <a:xfrm>
              <a:off x="11505117" y="4840550"/>
              <a:ext cx="30265" cy="30265"/>
            </a:xfrm>
            <a:custGeom>
              <a:avLst/>
              <a:gdLst/>
              <a:ahLst/>
              <a:cxnLst/>
              <a:rect l="0" t="0" r="0" b="0"/>
              <a:pathLst>
                <a:path w="12272" h="12272">
                  <a:moveTo>
                    <a:pt x="12150" y="6995"/>
                  </a:moveTo>
                  <a:cubicBezTo>
                    <a:pt x="12150" y="9843"/>
                    <a:pt x="9842" y="12150"/>
                    <a:pt x="6996" y="12150"/>
                  </a:cubicBezTo>
                  <a:cubicBezTo>
                    <a:pt x="4149" y="12150"/>
                    <a:pt x="1841" y="9843"/>
                    <a:pt x="1841" y="6995"/>
                  </a:cubicBezTo>
                  <a:cubicBezTo>
                    <a:pt x="1841" y="4148"/>
                    <a:pt x="4149" y="1841"/>
                    <a:pt x="6996" y="1841"/>
                  </a:cubicBezTo>
                  <a:cubicBezTo>
                    <a:pt x="9842" y="1841"/>
                    <a:pt x="12150" y="4148"/>
                    <a:pt x="12150" y="6995"/>
                  </a:cubicBezTo>
                  <a:close/>
                </a:path>
              </a:pathLst>
            </a:custGeom>
            <a:solidFill>
              <a:srgbClr val="514051"/>
            </a:solidFill>
            <a:ln w="12700" cap="flat">
              <a:solidFill>
                <a:schemeClr val="tx1"/>
              </a:solidFill>
              <a:prstDash val="solid"/>
              <a:miter/>
            </a:ln>
          </p:spPr>
          <p:txBody>
            <a:bodyPr/>
            <a:lstStyle/>
            <a:p>
              <a:endParaRPr lang="es-419"/>
            </a:p>
          </p:txBody>
        </p:sp>
        <p:sp>
          <p:nvSpPr>
            <p:cNvPr id="892" name="Freeform: Shape 891">
              <a:extLst>
                <a:ext uri="{FF2B5EF4-FFF2-40B4-BE49-F238E27FC236}">
                  <a16:creationId xmlns:a16="http://schemas.microsoft.com/office/drawing/2014/main" id="{BC18DF63-9FD4-4E28-BF25-57A85E6AAA58}"/>
                </a:ext>
              </a:extLst>
            </p:cNvPr>
            <p:cNvSpPr/>
            <p:nvPr/>
          </p:nvSpPr>
          <p:spPr>
            <a:xfrm>
              <a:off x="11470009" y="4893816"/>
              <a:ext cx="36317" cy="36317"/>
            </a:xfrm>
            <a:custGeom>
              <a:avLst/>
              <a:gdLst/>
              <a:ahLst/>
              <a:cxnLst/>
              <a:rect l="0" t="0" r="0" b="0"/>
              <a:pathLst>
                <a:path w="14727" h="14727">
                  <a:moveTo>
                    <a:pt x="14605" y="1841"/>
                  </a:moveTo>
                  <a:lnTo>
                    <a:pt x="1841" y="14604"/>
                  </a:lnTo>
                </a:path>
              </a:pathLst>
            </a:custGeom>
            <a:ln w="12700" cap="rnd">
              <a:solidFill>
                <a:schemeClr val="tx1"/>
              </a:solidFill>
              <a:prstDash val="solid"/>
              <a:round/>
            </a:ln>
          </p:spPr>
          <p:txBody>
            <a:bodyPr/>
            <a:lstStyle/>
            <a:p>
              <a:endParaRPr lang="es-419"/>
            </a:p>
          </p:txBody>
        </p:sp>
        <p:sp>
          <p:nvSpPr>
            <p:cNvPr id="893" name="Freeform: Shape 892">
              <a:extLst>
                <a:ext uri="{FF2B5EF4-FFF2-40B4-BE49-F238E27FC236}">
                  <a16:creationId xmlns:a16="http://schemas.microsoft.com/office/drawing/2014/main" id="{04C784D7-1BD2-41C2-BAE3-0BEA4AE85E6E}"/>
                </a:ext>
              </a:extLst>
            </p:cNvPr>
            <p:cNvSpPr/>
            <p:nvPr/>
          </p:nvSpPr>
          <p:spPr>
            <a:xfrm>
              <a:off x="11470009" y="4893816"/>
              <a:ext cx="36317" cy="36317"/>
            </a:xfrm>
            <a:custGeom>
              <a:avLst/>
              <a:gdLst/>
              <a:ahLst/>
              <a:cxnLst/>
              <a:rect l="0" t="0" r="0" b="0"/>
              <a:pathLst>
                <a:path w="14727" h="14727">
                  <a:moveTo>
                    <a:pt x="1841" y="1841"/>
                  </a:moveTo>
                  <a:lnTo>
                    <a:pt x="14605" y="14604"/>
                  </a:lnTo>
                </a:path>
              </a:pathLst>
            </a:custGeom>
            <a:ln w="12700" cap="rnd">
              <a:solidFill>
                <a:schemeClr val="tx1"/>
              </a:solidFill>
              <a:prstDash val="solid"/>
              <a:round/>
            </a:ln>
          </p:spPr>
          <p:txBody>
            <a:bodyPr/>
            <a:lstStyle/>
            <a:p>
              <a:endParaRPr lang="es-419"/>
            </a:p>
          </p:txBody>
        </p:sp>
      </p:grpSp>
      <p:grpSp>
        <p:nvGrpSpPr>
          <p:cNvPr id="1161" name="Group 1160">
            <a:extLst>
              <a:ext uri="{FF2B5EF4-FFF2-40B4-BE49-F238E27FC236}">
                <a16:creationId xmlns:a16="http://schemas.microsoft.com/office/drawing/2014/main" id="{E50DDC0B-DDF1-495C-9556-EFA3C4A1D200}"/>
              </a:ext>
            </a:extLst>
          </p:cNvPr>
          <p:cNvGrpSpPr/>
          <p:nvPr/>
        </p:nvGrpSpPr>
        <p:grpSpPr>
          <a:xfrm>
            <a:off x="9599040" y="5402265"/>
            <a:ext cx="199748" cy="158587"/>
            <a:chOff x="9599040" y="5402265"/>
            <a:chExt cx="199748" cy="158587"/>
          </a:xfrm>
        </p:grpSpPr>
        <p:sp>
          <p:nvSpPr>
            <p:cNvPr id="919" name="Freeform: Shape 918">
              <a:extLst>
                <a:ext uri="{FF2B5EF4-FFF2-40B4-BE49-F238E27FC236}">
                  <a16:creationId xmlns:a16="http://schemas.microsoft.com/office/drawing/2014/main" id="{B2CD5003-BFEC-4F70-A69E-161DDCC91A69}"/>
                </a:ext>
              </a:extLst>
            </p:cNvPr>
            <p:cNvSpPr/>
            <p:nvPr/>
          </p:nvSpPr>
          <p:spPr>
            <a:xfrm>
              <a:off x="9681360" y="5524535"/>
              <a:ext cx="36317" cy="36317"/>
            </a:xfrm>
            <a:custGeom>
              <a:avLst/>
              <a:gdLst/>
              <a:ahLst/>
              <a:cxnLst/>
              <a:rect l="0" t="0" r="0" b="0"/>
              <a:pathLst>
                <a:path w="14727" h="14727">
                  <a:moveTo>
                    <a:pt x="13623" y="7732"/>
                  </a:moveTo>
                  <a:cubicBezTo>
                    <a:pt x="13623" y="10985"/>
                    <a:pt x="10985" y="13623"/>
                    <a:pt x="7732" y="13623"/>
                  </a:cubicBezTo>
                  <a:cubicBezTo>
                    <a:pt x="4478" y="13623"/>
                    <a:pt x="1841" y="10985"/>
                    <a:pt x="1841" y="7732"/>
                  </a:cubicBezTo>
                  <a:cubicBezTo>
                    <a:pt x="1841" y="4479"/>
                    <a:pt x="4478" y="1841"/>
                    <a:pt x="7732" y="1841"/>
                  </a:cubicBezTo>
                  <a:cubicBezTo>
                    <a:pt x="10985" y="1841"/>
                    <a:pt x="13623" y="4479"/>
                    <a:pt x="13623" y="7732"/>
                  </a:cubicBezTo>
                  <a:close/>
                </a:path>
              </a:pathLst>
            </a:custGeom>
            <a:noFill/>
            <a:ln w="12700" cap="rnd">
              <a:solidFill>
                <a:schemeClr val="tx1"/>
              </a:solidFill>
              <a:prstDash val="solid"/>
              <a:round/>
            </a:ln>
          </p:spPr>
          <p:txBody>
            <a:bodyPr/>
            <a:lstStyle/>
            <a:p>
              <a:endParaRPr lang="es-419"/>
            </a:p>
          </p:txBody>
        </p:sp>
        <p:sp>
          <p:nvSpPr>
            <p:cNvPr id="920" name="Freeform: Shape 919">
              <a:extLst>
                <a:ext uri="{FF2B5EF4-FFF2-40B4-BE49-F238E27FC236}">
                  <a16:creationId xmlns:a16="http://schemas.microsoft.com/office/drawing/2014/main" id="{31E909EB-1041-41EE-9C03-A27000AB2A33}"/>
                </a:ext>
              </a:extLst>
            </p:cNvPr>
            <p:cNvSpPr/>
            <p:nvPr/>
          </p:nvSpPr>
          <p:spPr>
            <a:xfrm>
              <a:off x="9655332" y="5482770"/>
              <a:ext cx="84742" cy="24211"/>
            </a:xfrm>
            <a:custGeom>
              <a:avLst/>
              <a:gdLst/>
              <a:ahLst/>
              <a:cxnLst/>
              <a:rect l="0" t="0" r="0" b="0"/>
              <a:pathLst>
                <a:path w="34363" h="9818">
                  <a:moveTo>
                    <a:pt x="1841" y="8468"/>
                  </a:moveTo>
                  <a:cubicBezTo>
                    <a:pt x="10677" y="-368"/>
                    <a:pt x="25404" y="-368"/>
                    <a:pt x="34241" y="8468"/>
                  </a:cubicBezTo>
                </a:path>
              </a:pathLst>
            </a:custGeom>
            <a:noFill/>
            <a:ln w="12700" cap="rnd">
              <a:solidFill>
                <a:schemeClr val="tx1"/>
              </a:solidFill>
              <a:prstDash val="solid"/>
              <a:round/>
            </a:ln>
          </p:spPr>
          <p:txBody>
            <a:bodyPr/>
            <a:lstStyle/>
            <a:p>
              <a:endParaRPr lang="es-419"/>
            </a:p>
          </p:txBody>
        </p:sp>
        <p:sp>
          <p:nvSpPr>
            <p:cNvPr id="921" name="Freeform: Shape 920">
              <a:extLst>
                <a:ext uri="{FF2B5EF4-FFF2-40B4-BE49-F238E27FC236}">
                  <a16:creationId xmlns:a16="http://schemas.microsoft.com/office/drawing/2014/main" id="{9E496BA4-2788-4986-AA82-54A36D108886}"/>
                </a:ext>
              </a:extLst>
            </p:cNvPr>
            <p:cNvSpPr/>
            <p:nvPr/>
          </p:nvSpPr>
          <p:spPr>
            <a:xfrm>
              <a:off x="9627488" y="5442518"/>
              <a:ext cx="145271" cy="36317"/>
            </a:xfrm>
            <a:custGeom>
              <a:avLst/>
              <a:gdLst/>
              <a:ahLst/>
              <a:cxnLst/>
              <a:rect l="0" t="0" r="0" b="0"/>
              <a:pathLst>
                <a:path w="58909" h="14727">
                  <a:moveTo>
                    <a:pt x="1841" y="13254"/>
                  </a:moveTo>
                  <a:cubicBezTo>
                    <a:pt x="17059" y="-1964"/>
                    <a:pt x="42096" y="-1964"/>
                    <a:pt x="57314" y="13254"/>
                  </a:cubicBezTo>
                </a:path>
              </a:pathLst>
            </a:custGeom>
            <a:noFill/>
            <a:ln w="12700" cap="rnd">
              <a:solidFill>
                <a:schemeClr val="tx1"/>
              </a:solidFill>
              <a:prstDash val="solid"/>
              <a:round/>
            </a:ln>
          </p:spPr>
          <p:txBody>
            <a:bodyPr/>
            <a:lstStyle/>
            <a:p>
              <a:endParaRPr lang="es-419"/>
            </a:p>
          </p:txBody>
        </p:sp>
        <p:sp>
          <p:nvSpPr>
            <p:cNvPr id="922" name="Freeform: Shape 921">
              <a:extLst>
                <a:ext uri="{FF2B5EF4-FFF2-40B4-BE49-F238E27FC236}">
                  <a16:creationId xmlns:a16="http://schemas.microsoft.com/office/drawing/2014/main" id="{C43154B2-A052-4300-891B-73B5E946D4A1}"/>
                </a:ext>
              </a:extLst>
            </p:cNvPr>
            <p:cNvSpPr/>
            <p:nvPr/>
          </p:nvSpPr>
          <p:spPr>
            <a:xfrm>
              <a:off x="9599040" y="5402265"/>
              <a:ext cx="199748" cy="48423"/>
            </a:xfrm>
            <a:custGeom>
              <a:avLst/>
              <a:gdLst/>
              <a:ahLst/>
              <a:cxnLst/>
              <a:rect l="0" t="0" r="0" b="0"/>
              <a:pathLst>
                <a:path w="81000" h="19636">
                  <a:moveTo>
                    <a:pt x="1841" y="18041"/>
                  </a:moveTo>
                  <a:cubicBezTo>
                    <a:pt x="23441" y="-3559"/>
                    <a:pt x="58786" y="-3559"/>
                    <a:pt x="80386" y="18041"/>
                  </a:cubicBezTo>
                </a:path>
              </a:pathLst>
            </a:custGeom>
            <a:noFill/>
            <a:ln w="12700" cap="rnd">
              <a:solidFill>
                <a:schemeClr val="tx1"/>
              </a:solidFill>
              <a:prstDash val="solid"/>
              <a:round/>
            </a:ln>
          </p:spPr>
          <p:txBody>
            <a:bodyPr/>
            <a:lstStyle/>
            <a:p>
              <a:endParaRPr lang="es-419"/>
            </a:p>
          </p:txBody>
        </p:sp>
      </p:grpSp>
      <p:grpSp>
        <p:nvGrpSpPr>
          <p:cNvPr id="1162" name="Group 1161">
            <a:extLst>
              <a:ext uri="{FF2B5EF4-FFF2-40B4-BE49-F238E27FC236}">
                <a16:creationId xmlns:a16="http://schemas.microsoft.com/office/drawing/2014/main" id="{9917F601-80AD-41B3-889F-730BEF2A0564}"/>
              </a:ext>
            </a:extLst>
          </p:cNvPr>
          <p:cNvGrpSpPr/>
          <p:nvPr/>
        </p:nvGrpSpPr>
        <p:grpSpPr>
          <a:xfrm>
            <a:off x="9002522" y="5409527"/>
            <a:ext cx="201259" cy="145271"/>
            <a:chOff x="9002522" y="5409527"/>
            <a:chExt cx="201259" cy="145271"/>
          </a:xfrm>
        </p:grpSpPr>
        <p:sp>
          <p:nvSpPr>
            <p:cNvPr id="923" name="Freeform: Shape 922">
              <a:extLst>
                <a:ext uri="{FF2B5EF4-FFF2-40B4-BE49-F238E27FC236}">
                  <a16:creationId xmlns:a16="http://schemas.microsoft.com/office/drawing/2014/main" id="{D3AC3C18-CBE0-47B6-AEFD-DA8FEE2B2FB9}"/>
                </a:ext>
              </a:extLst>
            </p:cNvPr>
            <p:cNvSpPr/>
            <p:nvPr/>
          </p:nvSpPr>
          <p:spPr>
            <a:xfrm>
              <a:off x="9088776" y="5467636"/>
              <a:ext cx="24211" cy="24211"/>
            </a:xfrm>
            <a:custGeom>
              <a:avLst/>
              <a:gdLst/>
              <a:ahLst/>
              <a:cxnLst/>
              <a:rect l="0" t="0" r="0" b="0"/>
              <a:pathLst>
                <a:path w="9818" h="9818">
                  <a:moveTo>
                    <a:pt x="10186" y="6014"/>
                  </a:moveTo>
                  <a:cubicBezTo>
                    <a:pt x="10186" y="8318"/>
                    <a:pt x="8318" y="10186"/>
                    <a:pt x="6014" y="10186"/>
                  </a:cubicBezTo>
                  <a:cubicBezTo>
                    <a:pt x="3709" y="10186"/>
                    <a:pt x="1841" y="8318"/>
                    <a:pt x="1841" y="6014"/>
                  </a:cubicBezTo>
                  <a:cubicBezTo>
                    <a:pt x="1841" y="3709"/>
                    <a:pt x="3709" y="1841"/>
                    <a:pt x="6014" y="1841"/>
                  </a:cubicBezTo>
                  <a:cubicBezTo>
                    <a:pt x="8318" y="1841"/>
                    <a:pt x="10186" y="3709"/>
                    <a:pt x="10186" y="6014"/>
                  </a:cubicBezTo>
                  <a:close/>
                </a:path>
              </a:pathLst>
            </a:custGeom>
            <a:noFill/>
            <a:ln w="12700" cap="rnd">
              <a:solidFill>
                <a:schemeClr val="tx1"/>
              </a:solidFill>
              <a:prstDash val="solid"/>
              <a:round/>
            </a:ln>
          </p:spPr>
          <p:txBody>
            <a:bodyPr/>
            <a:lstStyle/>
            <a:p>
              <a:endParaRPr lang="es-419"/>
            </a:p>
          </p:txBody>
        </p:sp>
        <p:sp>
          <p:nvSpPr>
            <p:cNvPr id="924" name="Freeform: Shape 923">
              <a:extLst>
                <a:ext uri="{FF2B5EF4-FFF2-40B4-BE49-F238E27FC236}">
                  <a16:creationId xmlns:a16="http://schemas.microsoft.com/office/drawing/2014/main" id="{A2C2F9E3-FE89-416C-B340-2285B062F730}"/>
                </a:ext>
              </a:extLst>
            </p:cNvPr>
            <p:cNvSpPr/>
            <p:nvPr/>
          </p:nvSpPr>
          <p:spPr>
            <a:xfrm>
              <a:off x="9058814" y="5449477"/>
              <a:ext cx="18160" cy="60528"/>
            </a:xfrm>
            <a:custGeom>
              <a:avLst/>
              <a:gdLst/>
              <a:ahLst/>
              <a:cxnLst/>
              <a:rect l="0" t="0" r="0" b="0"/>
              <a:pathLst>
                <a:path w="7363" h="24545">
                  <a:moveTo>
                    <a:pt x="6627" y="24668"/>
                  </a:moveTo>
                  <a:cubicBezTo>
                    <a:pt x="245" y="18286"/>
                    <a:pt x="245" y="7977"/>
                    <a:pt x="6627" y="1841"/>
                  </a:cubicBezTo>
                </a:path>
              </a:pathLst>
            </a:custGeom>
            <a:noFill/>
            <a:ln w="12700" cap="rnd">
              <a:solidFill>
                <a:schemeClr val="tx1"/>
              </a:solidFill>
              <a:prstDash val="solid"/>
              <a:round/>
            </a:ln>
          </p:spPr>
          <p:txBody>
            <a:bodyPr/>
            <a:lstStyle/>
            <a:p>
              <a:endParaRPr lang="es-419"/>
            </a:p>
          </p:txBody>
        </p:sp>
        <p:sp>
          <p:nvSpPr>
            <p:cNvPr id="925" name="Freeform: Shape 924">
              <a:extLst>
                <a:ext uri="{FF2B5EF4-FFF2-40B4-BE49-F238E27FC236}">
                  <a16:creationId xmlns:a16="http://schemas.microsoft.com/office/drawing/2014/main" id="{88ED98E8-7BBA-4875-A564-38650F409D58}"/>
                </a:ext>
              </a:extLst>
            </p:cNvPr>
            <p:cNvSpPr/>
            <p:nvPr/>
          </p:nvSpPr>
          <p:spPr>
            <a:xfrm>
              <a:off x="9030667" y="5429502"/>
              <a:ext cx="24211" cy="102900"/>
            </a:xfrm>
            <a:custGeom>
              <a:avLst/>
              <a:gdLst/>
              <a:ahLst/>
              <a:cxnLst/>
              <a:rect l="0" t="0" r="0" b="0"/>
              <a:pathLst>
                <a:path w="9818" h="41727">
                  <a:moveTo>
                    <a:pt x="9941" y="41114"/>
                  </a:moveTo>
                  <a:cubicBezTo>
                    <a:pt x="-859" y="30314"/>
                    <a:pt x="-859" y="12641"/>
                    <a:pt x="9941" y="1841"/>
                  </a:cubicBezTo>
                </a:path>
              </a:pathLst>
            </a:custGeom>
            <a:noFill/>
            <a:ln w="12700" cap="rnd">
              <a:solidFill>
                <a:schemeClr val="tx1"/>
              </a:solidFill>
              <a:prstDash val="solid"/>
              <a:round/>
            </a:ln>
          </p:spPr>
          <p:txBody>
            <a:bodyPr/>
            <a:lstStyle/>
            <a:p>
              <a:endParaRPr lang="es-419"/>
            </a:p>
          </p:txBody>
        </p:sp>
        <p:sp>
          <p:nvSpPr>
            <p:cNvPr id="926" name="Freeform: Shape 925">
              <a:extLst>
                <a:ext uri="{FF2B5EF4-FFF2-40B4-BE49-F238E27FC236}">
                  <a16:creationId xmlns:a16="http://schemas.microsoft.com/office/drawing/2014/main" id="{A17C6473-2321-440C-8FE8-AC07FA74567E}"/>
                </a:ext>
              </a:extLst>
            </p:cNvPr>
            <p:cNvSpPr/>
            <p:nvPr/>
          </p:nvSpPr>
          <p:spPr>
            <a:xfrm>
              <a:off x="9002522" y="5409527"/>
              <a:ext cx="36317" cy="145271"/>
            </a:xfrm>
            <a:custGeom>
              <a:avLst/>
              <a:gdLst/>
              <a:ahLst/>
              <a:cxnLst/>
              <a:rect l="0" t="0" r="0" b="0"/>
              <a:pathLst>
                <a:path w="14727" h="58909">
                  <a:moveTo>
                    <a:pt x="13255" y="57314"/>
                  </a:moveTo>
                  <a:cubicBezTo>
                    <a:pt x="-1964" y="42096"/>
                    <a:pt x="-1964" y="17060"/>
                    <a:pt x="13255" y="1841"/>
                  </a:cubicBezTo>
                </a:path>
              </a:pathLst>
            </a:custGeom>
            <a:noFill/>
            <a:ln w="12700" cap="rnd">
              <a:solidFill>
                <a:schemeClr val="tx1"/>
              </a:solidFill>
              <a:prstDash val="solid"/>
              <a:round/>
            </a:ln>
          </p:spPr>
          <p:txBody>
            <a:bodyPr/>
            <a:lstStyle/>
            <a:p>
              <a:endParaRPr lang="es-419"/>
            </a:p>
          </p:txBody>
        </p:sp>
        <p:sp>
          <p:nvSpPr>
            <p:cNvPr id="927" name="Freeform: Shape 926">
              <a:extLst>
                <a:ext uri="{FF2B5EF4-FFF2-40B4-BE49-F238E27FC236}">
                  <a16:creationId xmlns:a16="http://schemas.microsoft.com/office/drawing/2014/main" id="{ECCA7B61-576E-4948-95B7-6325397959B0}"/>
                </a:ext>
              </a:extLst>
            </p:cNvPr>
            <p:cNvSpPr/>
            <p:nvPr/>
          </p:nvSpPr>
          <p:spPr>
            <a:xfrm>
              <a:off x="9127515" y="5449477"/>
              <a:ext cx="18160" cy="60528"/>
            </a:xfrm>
            <a:custGeom>
              <a:avLst/>
              <a:gdLst/>
              <a:ahLst/>
              <a:cxnLst/>
              <a:rect l="0" t="0" r="0" b="0"/>
              <a:pathLst>
                <a:path w="7363" h="24545">
                  <a:moveTo>
                    <a:pt x="1841" y="24668"/>
                  </a:moveTo>
                  <a:cubicBezTo>
                    <a:pt x="8223" y="18286"/>
                    <a:pt x="8223" y="7977"/>
                    <a:pt x="1841" y="1841"/>
                  </a:cubicBezTo>
                </a:path>
              </a:pathLst>
            </a:custGeom>
            <a:noFill/>
            <a:ln w="12700" cap="rnd">
              <a:solidFill>
                <a:schemeClr val="tx1"/>
              </a:solidFill>
              <a:prstDash val="solid"/>
              <a:round/>
            </a:ln>
          </p:spPr>
          <p:txBody>
            <a:bodyPr/>
            <a:lstStyle/>
            <a:p>
              <a:endParaRPr lang="es-419"/>
            </a:p>
          </p:txBody>
        </p:sp>
        <p:sp>
          <p:nvSpPr>
            <p:cNvPr id="928" name="Freeform: Shape 927">
              <a:extLst>
                <a:ext uri="{FF2B5EF4-FFF2-40B4-BE49-F238E27FC236}">
                  <a16:creationId xmlns:a16="http://schemas.microsoft.com/office/drawing/2014/main" id="{6369B6E3-2CEF-46D9-A62F-201926C4DC41}"/>
                </a:ext>
              </a:extLst>
            </p:cNvPr>
            <p:cNvSpPr/>
            <p:nvPr/>
          </p:nvSpPr>
          <p:spPr>
            <a:xfrm>
              <a:off x="9147489" y="5429502"/>
              <a:ext cx="24211" cy="102900"/>
            </a:xfrm>
            <a:custGeom>
              <a:avLst/>
              <a:gdLst/>
              <a:ahLst/>
              <a:cxnLst/>
              <a:rect l="0" t="0" r="0" b="0"/>
              <a:pathLst>
                <a:path w="9818" h="41727">
                  <a:moveTo>
                    <a:pt x="1841" y="41114"/>
                  </a:moveTo>
                  <a:cubicBezTo>
                    <a:pt x="12641" y="30314"/>
                    <a:pt x="12641" y="12641"/>
                    <a:pt x="1841" y="1841"/>
                  </a:cubicBezTo>
                </a:path>
              </a:pathLst>
            </a:custGeom>
            <a:noFill/>
            <a:ln w="12700" cap="rnd">
              <a:solidFill>
                <a:schemeClr val="tx1"/>
              </a:solidFill>
              <a:prstDash val="solid"/>
              <a:round/>
            </a:ln>
          </p:spPr>
          <p:txBody>
            <a:bodyPr/>
            <a:lstStyle/>
            <a:p>
              <a:endParaRPr lang="es-419"/>
            </a:p>
          </p:txBody>
        </p:sp>
        <p:sp>
          <p:nvSpPr>
            <p:cNvPr id="929" name="Freeform: Shape 928">
              <a:extLst>
                <a:ext uri="{FF2B5EF4-FFF2-40B4-BE49-F238E27FC236}">
                  <a16:creationId xmlns:a16="http://schemas.microsoft.com/office/drawing/2014/main" id="{1BCFC545-1206-48B1-815D-ECFEE637D261}"/>
                </a:ext>
              </a:extLst>
            </p:cNvPr>
            <p:cNvSpPr/>
            <p:nvPr/>
          </p:nvSpPr>
          <p:spPr>
            <a:xfrm>
              <a:off x="9167464" y="5409527"/>
              <a:ext cx="36317" cy="145271"/>
            </a:xfrm>
            <a:custGeom>
              <a:avLst/>
              <a:gdLst/>
              <a:ahLst/>
              <a:cxnLst/>
              <a:rect l="0" t="0" r="0" b="0"/>
              <a:pathLst>
                <a:path w="14727" h="58909">
                  <a:moveTo>
                    <a:pt x="1841" y="57314"/>
                  </a:moveTo>
                  <a:cubicBezTo>
                    <a:pt x="17059" y="42096"/>
                    <a:pt x="17059" y="17060"/>
                    <a:pt x="1841" y="1841"/>
                  </a:cubicBezTo>
                </a:path>
              </a:pathLst>
            </a:custGeom>
            <a:noFill/>
            <a:ln w="12700" cap="rnd">
              <a:solidFill>
                <a:schemeClr val="tx1"/>
              </a:solidFill>
              <a:prstDash val="solid"/>
              <a:round/>
            </a:ln>
          </p:spPr>
          <p:txBody>
            <a:bodyPr/>
            <a:lstStyle/>
            <a:p>
              <a:endParaRPr lang="es-419"/>
            </a:p>
          </p:txBody>
        </p:sp>
      </p:grpSp>
      <p:grpSp>
        <p:nvGrpSpPr>
          <p:cNvPr id="1163" name="Group 1162">
            <a:extLst>
              <a:ext uri="{FF2B5EF4-FFF2-40B4-BE49-F238E27FC236}">
                <a16:creationId xmlns:a16="http://schemas.microsoft.com/office/drawing/2014/main" id="{7FF3AA71-CB4F-4113-B76A-4A7EF84BFD90}"/>
              </a:ext>
            </a:extLst>
          </p:cNvPr>
          <p:cNvGrpSpPr/>
          <p:nvPr/>
        </p:nvGrpSpPr>
        <p:grpSpPr>
          <a:xfrm>
            <a:off x="8405398" y="5376236"/>
            <a:ext cx="199748" cy="210039"/>
            <a:chOff x="8405398" y="5376236"/>
            <a:chExt cx="199748" cy="210039"/>
          </a:xfrm>
        </p:grpSpPr>
        <p:sp>
          <p:nvSpPr>
            <p:cNvPr id="930" name="Freeform: Shape 929">
              <a:extLst>
                <a:ext uri="{FF2B5EF4-FFF2-40B4-BE49-F238E27FC236}">
                  <a16:creationId xmlns:a16="http://schemas.microsoft.com/office/drawing/2014/main" id="{593960D5-364D-476B-B74A-B9153D7D2987}"/>
                </a:ext>
              </a:extLst>
            </p:cNvPr>
            <p:cNvSpPr/>
            <p:nvPr/>
          </p:nvSpPr>
          <p:spPr>
            <a:xfrm>
              <a:off x="8491955" y="5462793"/>
              <a:ext cx="24211" cy="24211"/>
            </a:xfrm>
            <a:custGeom>
              <a:avLst/>
              <a:gdLst/>
              <a:ahLst/>
              <a:cxnLst/>
              <a:rect l="0" t="0" r="0" b="0"/>
              <a:pathLst>
                <a:path w="9818" h="9818">
                  <a:moveTo>
                    <a:pt x="10186" y="6013"/>
                  </a:moveTo>
                  <a:cubicBezTo>
                    <a:pt x="10186" y="8318"/>
                    <a:pt x="8318" y="10186"/>
                    <a:pt x="6014" y="10186"/>
                  </a:cubicBezTo>
                  <a:cubicBezTo>
                    <a:pt x="3709" y="10186"/>
                    <a:pt x="1841" y="8318"/>
                    <a:pt x="1841" y="6013"/>
                  </a:cubicBezTo>
                  <a:cubicBezTo>
                    <a:pt x="1841" y="3709"/>
                    <a:pt x="3709" y="1841"/>
                    <a:pt x="6014" y="1841"/>
                  </a:cubicBezTo>
                  <a:cubicBezTo>
                    <a:pt x="8318" y="1841"/>
                    <a:pt x="10186" y="3709"/>
                    <a:pt x="10186" y="6013"/>
                  </a:cubicBezTo>
                  <a:close/>
                </a:path>
              </a:pathLst>
            </a:custGeom>
            <a:noFill/>
            <a:ln w="12700" cap="rnd">
              <a:solidFill>
                <a:schemeClr val="tx1"/>
              </a:solidFill>
              <a:prstDash val="solid"/>
              <a:round/>
            </a:ln>
          </p:spPr>
          <p:txBody>
            <a:bodyPr/>
            <a:lstStyle/>
            <a:p>
              <a:endParaRPr lang="es-419"/>
            </a:p>
          </p:txBody>
        </p:sp>
        <p:sp>
          <p:nvSpPr>
            <p:cNvPr id="931" name="Freeform: Shape 930">
              <a:extLst>
                <a:ext uri="{FF2B5EF4-FFF2-40B4-BE49-F238E27FC236}">
                  <a16:creationId xmlns:a16="http://schemas.microsoft.com/office/drawing/2014/main" id="{6847CAA2-44AA-40AD-B67D-A3C5A7D3F194}"/>
                </a:ext>
              </a:extLst>
            </p:cNvPr>
            <p:cNvSpPr/>
            <p:nvPr/>
          </p:nvSpPr>
          <p:spPr>
            <a:xfrm>
              <a:off x="8405398" y="5376236"/>
              <a:ext cx="199748" cy="102900"/>
            </a:xfrm>
            <a:custGeom>
              <a:avLst/>
              <a:gdLst/>
              <a:ahLst/>
              <a:cxnLst/>
              <a:rect l="0" t="0" r="0" b="0"/>
              <a:pathLst>
                <a:path w="81000" h="41727">
                  <a:moveTo>
                    <a:pt x="1841" y="41114"/>
                  </a:moveTo>
                  <a:cubicBezTo>
                    <a:pt x="1841" y="19514"/>
                    <a:pt x="19514" y="1841"/>
                    <a:pt x="41114" y="1841"/>
                  </a:cubicBezTo>
                  <a:cubicBezTo>
                    <a:pt x="62714" y="1841"/>
                    <a:pt x="80386" y="19514"/>
                    <a:pt x="80386" y="41114"/>
                  </a:cubicBezTo>
                </a:path>
              </a:pathLst>
            </a:custGeom>
            <a:noFill/>
            <a:ln w="12700" cap="rnd">
              <a:solidFill>
                <a:schemeClr val="tx1"/>
              </a:solidFill>
              <a:prstDash val="solid"/>
              <a:round/>
            </a:ln>
          </p:spPr>
          <p:txBody>
            <a:bodyPr/>
            <a:lstStyle/>
            <a:p>
              <a:endParaRPr lang="es-419"/>
            </a:p>
          </p:txBody>
        </p:sp>
        <p:sp>
          <p:nvSpPr>
            <p:cNvPr id="932" name="Freeform: Shape 931">
              <a:extLst>
                <a:ext uri="{FF2B5EF4-FFF2-40B4-BE49-F238E27FC236}">
                  <a16:creationId xmlns:a16="http://schemas.microsoft.com/office/drawing/2014/main" id="{3BF4AE97-1FD2-4F3C-AEDD-A73C4B225F69}"/>
                </a:ext>
              </a:extLst>
            </p:cNvPr>
            <p:cNvSpPr/>
            <p:nvPr/>
          </p:nvSpPr>
          <p:spPr>
            <a:xfrm>
              <a:off x="8433846" y="5404686"/>
              <a:ext cx="145271" cy="72637"/>
            </a:xfrm>
            <a:custGeom>
              <a:avLst/>
              <a:gdLst/>
              <a:ahLst/>
              <a:cxnLst/>
              <a:rect l="0" t="0" r="0" b="0"/>
              <a:pathLst>
                <a:path w="58909" h="29454">
                  <a:moveTo>
                    <a:pt x="1841" y="29577"/>
                  </a:moveTo>
                  <a:cubicBezTo>
                    <a:pt x="1841" y="14114"/>
                    <a:pt x="14359" y="1841"/>
                    <a:pt x="29577" y="1841"/>
                  </a:cubicBezTo>
                  <a:cubicBezTo>
                    <a:pt x="45041" y="1841"/>
                    <a:pt x="57314" y="14359"/>
                    <a:pt x="57314" y="29577"/>
                  </a:cubicBezTo>
                </a:path>
              </a:pathLst>
            </a:custGeom>
            <a:noFill/>
            <a:ln w="12700" cap="rnd">
              <a:solidFill>
                <a:schemeClr val="tx1"/>
              </a:solidFill>
              <a:prstDash val="solid"/>
              <a:round/>
            </a:ln>
          </p:spPr>
          <p:txBody>
            <a:bodyPr/>
            <a:lstStyle/>
            <a:p>
              <a:endParaRPr lang="es-419"/>
            </a:p>
          </p:txBody>
        </p:sp>
        <p:sp>
          <p:nvSpPr>
            <p:cNvPr id="933" name="Freeform: Shape 932">
              <a:extLst>
                <a:ext uri="{FF2B5EF4-FFF2-40B4-BE49-F238E27FC236}">
                  <a16:creationId xmlns:a16="http://schemas.microsoft.com/office/drawing/2014/main" id="{6F32E210-D9B5-4B4F-AC5E-ED27E0409658}"/>
                </a:ext>
              </a:extLst>
            </p:cNvPr>
            <p:cNvSpPr/>
            <p:nvPr/>
          </p:nvSpPr>
          <p:spPr>
            <a:xfrm>
              <a:off x="8462294" y="5433134"/>
              <a:ext cx="84742" cy="48423"/>
            </a:xfrm>
            <a:custGeom>
              <a:avLst/>
              <a:gdLst/>
              <a:ahLst/>
              <a:cxnLst/>
              <a:rect l="0" t="0" r="0" b="0"/>
              <a:pathLst>
                <a:path w="34363" h="19636">
                  <a:moveTo>
                    <a:pt x="1841" y="18041"/>
                  </a:moveTo>
                  <a:cubicBezTo>
                    <a:pt x="1841" y="9205"/>
                    <a:pt x="8959" y="1841"/>
                    <a:pt x="18041" y="1841"/>
                  </a:cubicBezTo>
                  <a:cubicBezTo>
                    <a:pt x="26877" y="1841"/>
                    <a:pt x="34241" y="8959"/>
                    <a:pt x="34241" y="18041"/>
                  </a:cubicBezTo>
                </a:path>
              </a:pathLst>
            </a:custGeom>
            <a:noFill/>
            <a:ln w="12700" cap="rnd">
              <a:solidFill>
                <a:schemeClr val="tx1"/>
              </a:solidFill>
              <a:prstDash val="solid"/>
              <a:round/>
            </a:ln>
          </p:spPr>
          <p:txBody>
            <a:bodyPr/>
            <a:lstStyle/>
            <a:p>
              <a:endParaRPr lang="es-419"/>
            </a:p>
          </p:txBody>
        </p:sp>
        <p:sp>
          <p:nvSpPr>
            <p:cNvPr id="934" name="Freeform: Shape 933">
              <a:extLst>
                <a:ext uri="{FF2B5EF4-FFF2-40B4-BE49-F238E27FC236}">
                  <a16:creationId xmlns:a16="http://schemas.microsoft.com/office/drawing/2014/main" id="{C132D440-E846-4438-851B-15ACAFCBB18F}"/>
                </a:ext>
              </a:extLst>
            </p:cNvPr>
            <p:cNvSpPr/>
            <p:nvPr/>
          </p:nvSpPr>
          <p:spPr>
            <a:xfrm>
              <a:off x="8502243" y="5483375"/>
              <a:ext cx="6054" cy="102900"/>
            </a:xfrm>
            <a:custGeom>
              <a:avLst/>
              <a:gdLst/>
              <a:ahLst/>
              <a:cxnLst/>
              <a:rect l="0" t="0" r="0" b="0"/>
              <a:pathLst>
                <a:path w="2454" h="41727">
                  <a:moveTo>
                    <a:pt x="1841" y="1841"/>
                  </a:moveTo>
                  <a:lnTo>
                    <a:pt x="1841" y="40622"/>
                  </a:lnTo>
                </a:path>
              </a:pathLst>
            </a:custGeom>
            <a:ln w="12700" cap="rnd">
              <a:solidFill>
                <a:schemeClr val="tx1"/>
              </a:solidFill>
              <a:prstDash val="solid"/>
              <a:round/>
            </a:ln>
          </p:spPr>
          <p:txBody>
            <a:bodyPr/>
            <a:lstStyle/>
            <a:p>
              <a:endParaRPr lang="es-419"/>
            </a:p>
          </p:txBody>
        </p:sp>
        <p:sp>
          <p:nvSpPr>
            <p:cNvPr id="935" name="Freeform: Shape 934">
              <a:extLst>
                <a:ext uri="{FF2B5EF4-FFF2-40B4-BE49-F238E27FC236}">
                  <a16:creationId xmlns:a16="http://schemas.microsoft.com/office/drawing/2014/main" id="{10F90C1A-D59C-4081-8792-3AF61A1F5C44}"/>
                </a:ext>
              </a:extLst>
            </p:cNvPr>
            <p:cNvSpPr/>
            <p:nvPr/>
          </p:nvSpPr>
          <p:spPr>
            <a:xfrm>
              <a:off x="8485901" y="5579012"/>
              <a:ext cx="36317" cy="6054"/>
            </a:xfrm>
            <a:custGeom>
              <a:avLst/>
              <a:gdLst/>
              <a:ahLst/>
              <a:cxnLst/>
              <a:rect l="0" t="0" r="0" b="0"/>
              <a:pathLst>
                <a:path w="14727" h="2454">
                  <a:moveTo>
                    <a:pt x="1841" y="1841"/>
                  </a:moveTo>
                  <a:lnTo>
                    <a:pt x="15095" y="1841"/>
                  </a:lnTo>
                </a:path>
              </a:pathLst>
            </a:custGeom>
            <a:ln w="12700" cap="rnd">
              <a:solidFill>
                <a:schemeClr val="tx1"/>
              </a:solidFill>
              <a:prstDash val="solid"/>
              <a:round/>
            </a:ln>
          </p:spPr>
          <p:txBody>
            <a:bodyPr/>
            <a:lstStyle/>
            <a:p>
              <a:endParaRPr lang="es-419"/>
            </a:p>
          </p:txBody>
        </p:sp>
      </p:grpSp>
      <p:grpSp>
        <p:nvGrpSpPr>
          <p:cNvPr id="1164" name="Group 1163">
            <a:extLst>
              <a:ext uri="{FF2B5EF4-FFF2-40B4-BE49-F238E27FC236}">
                <a16:creationId xmlns:a16="http://schemas.microsoft.com/office/drawing/2014/main" id="{EE1FCC90-EEBF-42BA-BAE3-6FE6111C72E4}"/>
              </a:ext>
            </a:extLst>
          </p:cNvPr>
          <p:cNvGrpSpPr/>
          <p:nvPr/>
        </p:nvGrpSpPr>
        <p:grpSpPr>
          <a:xfrm>
            <a:off x="7826734" y="5369277"/>
            <a:ext cx="163431" cy="226077"/>
            <a:chOff x="7826734" y="5369277"/>
            <a:chExt cx="163431" cy="226077"/>
          </a:xfrm>
        </p:grpSpPr>
        <p:sp>
          <p:nvSpPr>
            <p:cNvPr id="936" name="Freeform: Shape 935">
              <a:extLst>
                <a:ext uri="{FF2B5EF4-FFF2-40B4-BE49-F238E27FC236}">
                  <a16:creationId xmlns:a16="http://schemas.microsoft.com/office/drawing/2014/main" id="{62553648-2357-4224-A925-D35763DBE186}"/>
                </a:ext>
              </a:extLst>
            </p:cNvPr>
            <p:cNvSpPr/>
            <p:nvPr/>
          </p:nvSpPr>
          <p:spPr>
            <a:xfrm>
              <a:off x="7895131" y="5456135"/>
              <a:ext cx="24211" cy="24211"/>
            </a:xfrm>
            <a:custGeom>
              <a:avLst/>
              <a:gdLst/>
              <a:ahLst/>
              <a:cxnLst/>
              <a:rect l="0" t="0" r="0" b="0"/>
              <a:pathLst>
                <a:path w="9818" h="9818">
                  <a:moveTo>
                    <a:pt x="10186" y="6014"/>
                  </a:moveTo>
                  <a:cubicBezTo>
                    <a:pt x="10186" y="8318"/>
                    <a:pt x="8318" y="10186"/>
                    <a:pt x="6014" y="10186"/>
                  </a:cubicBezTo>
                  <a:cubicBezTo>
                    <a:pt x="3709" y="10186"/>
                    <a:pt x="1841" y="8318"/>
                    <a:pt x="1841" y="6014"/>
                  </a:cubicBezTo>
                  <a:cubicBezTo>
                    <a:pt x="1841" y="3709"/>
                    <a:pt x="3709" y="1841"/>
                    <a:pt x="6014" y="1841"/>
                  </a:cubicBezTo>
                  <a:cubicBezTo>
                    <a:pt x="8318" y="1841"/>
                    <a:pt x="10186" y="3710"/>
                    <a:pt x="10186" y="6014"/>
                  </a:cubicBezTo>
                  <a:close/>
                </a:path>
              </a:pathLst>
            </a:custGeom>
            <a:noFill/>
            <a:ln w="12700" cap="rnd">
              <a:solidFill>
                <a:schemeClr val="tx1"/>
              </a:solidFill>
              <a:prstDash val="solid"/>
              <a:round/>
            </a:ln>
          </p:spPr>
          <p:txBody>
            <a:bodyPr/>
            <a:lstStyle/>
            <a:p>
              <a:endParaRPr lang="es-419"/>
            </a:p>
          </p:txBody>
        </p:sp>
        <p:sp>
          <p:nvSpPr>
            <p:cNvPr id="937" name="Freeform: Shape 936">
              <a:extLst>
                <a:ext uri="{FF2B5EF4-FFF2-40B4-BE49-F238E27FC236}">
                  <a16:creationId xmlns:a16="http://schemas.microsoft.com/office/drawing/2014/main" id="{22F5BE33-671D-425F-B2D5-EB869B10509B}"/>
                </a:ext>
              </a:extLst>
            </p:cNvPr>
            <p:cNvSpPr/>
            <p:nvPr/>
          </p:nvSpPr>
          <p:spPr>
            <a:xfrm>
              <a:off x="7877578" y="5426175"/>
              <a:ext cx="60528" cy="18160"/>
            </a:xfrm>
            <a:custGeom>
              <a:avLst/>
              <a:gdLst/>
              <a:ahLst/>
              <a:cxnLst/>
              <a:rect l="0" t="0" r="0" b="0"/>
              <a:pathLst>
                <a:path w="24545" h="7363">
                  <a:moveTo>
                    <a:pt x="24668" y="6627"/>
                  </a:moveTo>
                  <a:cubicBezTo>
                    <a:pt x="18286" y="245"/>
                    <a:pt x="7977" y="245"/>
                    <a:pt x="1841" y="6627"/>
                  </a:cubicBezTo>
                </a:path>
              </a:pathLst>
            </a:custGeom>
            <a:noFill/>
            <a:ln w="12700" cap="rnd">
              <a:solidFill>
                <a:schemeClr val="tx1"/>
              </a:solidFill>
              <a:prstDash val="solid"/>
              <a:round/>
            </a:ln>
          </p:spPr>
          <p:txBody>
            <a:bodyPr/>
            <a:lstStyle/>
            <a:p>
              <a:endParaRPr lang="es-419"/>
            </a:p>
          </p:txBody>
        </p:sp>
        <p:sp>
          <p:nvSpPr>
            <p:cNvPr id="938" name="Freeform: Shape 937">
              <a:extLst>
                <a:ext uri="{FF2B5EF4-FFF2-40B4-BE49-F238E27FC236}">
                  <a16:creationId xmlns:a16="http://schemas.microsoft.com/office/drawing/2014/main" id="{8353C83E-C435-48A7-BA39-52A69EC040F2}"/>
                </a:ext>
              </a:extLst>
            </p:cNvPr>
            <p:cNvSpPr/>
            <p:nvPr/>
          </p:nvSpPr>
          <p:spPr>
            <a:xfrm>
              <a:off x="7856999" y="5398028"/>
              <a:ext cx="102900" cy="24211"/>
            </a:xfrm>
            <a:custGeom>
              <a:avLst/>
              <a:gdLst/>
              <a:ahLst/>
              <a:cxnLst/>
              <a:rect l="0" t="0" r="0" b="0"/>
              <a:pathLst>
                <a:path w="41727" h="9818">
                  <a:moveTo>
                    <a:pt x="41114" y="9941"/>
                  </a:moveTo>
                  <a:cubicBezTo>
                    <a:pt x="30314" y="-859"/>
                    <a:pt x="12641" y="-859"/>
                    <a:pt x="1841" y="9941"/>
                  </a:cubicBezTo>
                </a:path>
              </a:pathLst>
            </a:custGeom>
            <a:noFill/>
            <a:ln w="12700" cap="rnd">
              <a:solidFill>
                <a:schemeClr val="tx1"/>
              </a:solidFill>
              <a:prstDash val="solid"/>
              <a:round/>
            </a:ln>
          </p:spPr>
          <p:txBody>
            <a:bodyPr/>
            <a:lstStyle/>
            <a:p>
              <a:endParaRPr lang="es-419"/>
            </a:p>
          </p:txBody>
        </p:sp>
        <p:sp>
          <p:nvSpPr>
            <p:cNvPr id="939" name="Freeform: Shape 938">
              <a:extLst>
                <a:ext uri="{FF2B5EF4-FFF2-40B4-BE49-F238E27FC236}">
                  <a16:creationId xmlns:a16="http://schemas.microsoft.com/office/drawing/2014/main" id="{C34B48AB-0BE0-4ED6-8AB3-B403E2298B9C}"/>
                </a:ext>
              </a:extLst>
            </p:cNvPr>
            <p:cNvSpPr/>
            <p:nvPr/>
          </p:nvSpPr>
          <p:spPr>
            <a:xfrm>
              <a:off x="7837629" y="5369277"/>
              <a:ext cx="145271" cy="36317"/>
            </a:xfrm>
            <a:custGeom>
              <a:avLst/>
              <a:gdLst/>
              <a:ahLst/>
              <a:cxnLst/>
              <a:rect l="0" t="0" r="0" b="0"/>
              <a:pathLst>
                <a:path w="58909" h="14727">
                  <a:moveTo>
                    <a:pt x="57314" y="13254"/>
                  </a:moveTo>
                  <a:cubicBezTo>
                    <a:pt x="42095" y="-1964"/>
                    <a:pt x="17059" y="-1964"/>
                    <a:pt x="1841" y="13254"/>
                  </a:cubicBezTo>
                </a:path>
              </a:pathLst>
            </a:custGeom>
            <a:noFill/>
            <a:ln w="12700" cap="rnd">
              <a:solidFill>
                <a:schemeClr val="tx1"/>
              </a:solidFill>
              <a:prstDash val="solid"/>
              <a:round/>
            </a:ln>
          </p:spPr>
          <p:txBody>
            <a:bodyPr/>
            <a:lstStyle/>
            <a:p>
              <a:endParaRPr lang="es-419"/>
            </a:p>
          </p:txBody>
        </p:sp>
        <p:sp>
          <p:nvSpPr>
            <p:cNvPr id="940" name="Freeform: Shape 939">
              <a:extLst>
                <a:ext uri="{FF2B5EF4-FFF2-40B4-BE49-F238E27FC236}">
                  <a16:creationId xmlns:a16="http://schemas.microsoft.com/office/drawing/2014/main" id="{0DB7FD81-5024-44C4-9EE6-C869083EC7D4}"/>
                </a:ext>
              </a:extLst>
            </p:cNvPr>
            <p:cNvSpPr/>
            <p:nvPr/>
          </p:nvSpPr>
          <p:spPr>
            <a:xfrm>
              <a:off x="7905422" y="5476110"/>
              <a:ext cx="6054" cy="90794"/>
            </a:xfrm>
            <a:custGeom>
              <a:avLst/>
              <a:gdLst/>
              <a:ahLst/>
              <a:cxnLst/>
              <a:rect l="0" t="0" r="0" b="0"/>
              <a:pathLst>
                <a:path w="2454" h="36818">
                  <a:moveTo>
                    <a:pt x="1841" y="1841"/>
                  </a:moveTo>
                  <a:lnTo>
                    <a:pt x="1841" y="35959"/>
                  </a:lnTo>
                </a:path>
              </a:pathLst>
            </a:custGeom>
            <a:ln w="12700" cap="rnd">
              <a:solidFill>
                <a:schemeClr val="tx1"/>
              </a:solidFill>
              <a:prstDash val="solid"/>
              <a:round/>
            </a:ln>
          </p:spPr>
          <p:txBody>
            <a:bodyPr/>
            <a:lstStyle/>
            <a:p>
              <a:endParaRPr lang="es-419"/>
            </a:p>
          </p:txBody>
        </p:sp>
        <p:sp>
          <p:nvSpPr>
            <p:cNvPr id="941" name="Freeform: Shape 940">
              <a:extLst>
                <a:ext uri="{FF2B5EF4-FFF2-40B4-BE49-F238E27FC236}">
                  <a16:creationId xmlns:a16="http://schemas.microsoft.com/office/drawing/2014/main" id="{BEA92D75-3578-4007-B0E6-0E1B0A9AB11B}"/>
                </a:ext>
              </a:extLst>
            </p:cNvPr>
            <p:cNvSpPr/>
            <p:nvPr/>
          </p:nvSpPr>
          <p:spPr>
            <a:xfrm>
              <a:off x="7826734" y="5534826"/>
              <a:ext cx="163431" cy="60528"/>
            </a:xfrm>
            <a:custGeom>
              <a:avLst/>
              <a:gdLst/>
              <a:ahLst/>
              <a:cxnLst/>
              <a:rect l="0" t="0" r="0" b="0"/>
              <a:pathLst>
                <a:path w="66272" h="24545">
                  <a:moveTo>
                    <a:pt x="41114" y="1841"/>
                  </a:moveTo>
                  <a:lnTo>
                    <a:pt x="58295" y="1841"/>
                  </a:lnTo>
                  <a:lnTo>
                    <a:pt x="65659" y="22705"/>
                  </a:lnTo>
                  <a:lnTo>
                    <a:pt x="1841" y="22705"/>
                  </a:lnTo>
                  <a:lnTo>
                    <a:pt x="9450" y="1841"/>
                  </a:lnTo>
                  <a:lnTo>
                    <a:pt x="26386" y="1841"/>
                  </a:lnTo>
                </a:path>
              </a:pathLst>
            </a:custGeom>
            <a:noFill/>
            <a:ln w="12700" cap="rnd">
              <a:solidFill>
                <a:schemeClr val="tx1"/>
              </a:solidFill>
              <a:prstDash val="solid"/>
              <a:round/>
            </a:ln>
          </p:spPr>
          <p:txBody>
            <a:bodyPr/>
            <a:lstStyle/>
            <a:p>
              <a:endParaRPr lang="es-419"/>
            </a:p>
          </p:txBody>
        </p:sp>
      </p:grpSp>
      <p:grpSp>
        <p:nvGrpSpPr>
          <p:cNvPr id="1160" name="Group 1159">
            <a:extLst>
              <a:ext uri="{FF2B5EF4-FFF2-40B4-BE49-F238E27FC236}">
                <a16:creationId xmlns:a16="http://schemas.microsoft.com/office/drawing/2014/main" id="{08BBBCB1-0653-4E3B-A476-6C543CB35F0D}"/>
              </a:ext>
            </a:extLst>
          </p:cNvPr>
          <p:cNvGrpSpPr/>
          <p:nvPr/>
        </p:nvGrpSpPr>
        <p:grpSpPr>
          <a:xfrm>
            <a:off x="10217046" y="5382290"/>
            <a:ext cx="157376" cy="194300"/>
            <a:chOff x="10217046" y="5382290"/>
            <a:chExt cx="157376" cy="194300"/>
          </a:xfrm>
        </p:grpSpPr>
        <p:sp>
          <p:nvSpPr>
            <p:cNvPr id="942" name="Freeform: Shape 941">
              <a:extLst>
                <a:ext uri="{FF2B5EF4-FFF2-40B4-BE49-F238E27FC236}">
                  <a16:creationId xmlns:a16="http://schemas.microsoft.com/office/drawing/2014/main" id="{2A85AFD7-495A-41B4-9BBC-F5294BA4428E}"/>
                </a:ext>
              </a:extLst>
            </p:cNvPr>
            <p:cNvSpPr/>
            <p:nvPr/>
          </p:nvSpPr>
          <p:spPr>
            <a:xfrm>
              <a:off x="10217046" y="5451898"/>
              <a:ext cx="157376" cy="108954"/>
            </a:xfrm>
            <a:custGeom>
              <a:avLst/>
              <a:gdLst/>
              <a:ahLst/>
              <a:cxnLst/>
              <a:rect l="0" t="0" r="0" b="0"/>
              <a:pathLst>
                <a:path w="63818" h="44181">
                  <a:moveTo>
                    <a:pt x="47005" y="42587"/>
                  </a:moveTo>
                  <a:lnTo>
                    <a:pt x="17795" y="42587"/>
                  </a:lnTo>
                  <a:cubicBezTo>
                    <a:pt x="8959" y="42587"/>
                    <a:pt x="1841" y="35469"/>
                    <a:pt x="1841" y="26632"/>
                  </a:cubicBezTo>
                  <a:lnTo>
                    <a:pt x="1841" y="5768"/>
                  </a:lnTo>
                  <a:cubicBezTo>
                    <a:pt x="1841" y="3560"/>
                    <a:pt x="3559" y="1841"/>
                    <a:pt x="5768" y="1841"/>
                  </a:cubicBezTo>
                  <a:lnTo>
                    <a:pt x="59277" y="1841"/>
                  </a:lnTo>
                  <a:cubicBezTo>
                    <a:pt x="61486" y="1841"/>
                    <a:pt x="63205" y="3560"/>
                    <a:pt x="63205" y="5768"/>
                  </a:cubicBezTo>
                  <a:lnTo>
                    <a:pt x="63205" y="26632"/>
                  </a:lnTo>
                  <a:cubicBezTo>
                    <a:pt x="62959" y="35469"/>
                    <a:pt x="55841" y="42587"/>
                    <a:pt x="47005" y="42587"/>
                  </a:cubicBezTo>
                  <a:close/>
                </a:path>
              </a:pathLst>
            </a:custGeom>
            <a:noFill/>
            <a:ln w="12700" cap="rnd">
              <a:solidFill>
                <a:schemeClr val="tx1"/>
              </a:solidFill>
              <a:prstDash val="solid"/>
              <a:round/>
            </a:ln>
          </p:spPr>
          <p:txBody>
            <a:bodyPr/>
            <a:lstStyle/>
            <a:p>
              <a:endParaRPr lang="es-419"/>
            </a:p>
          </p:txBody>
        </p:sp>
        <p:sp>
          <p:nvSpPr>
            <p:cNvPr id="943" name="Freeform: Shape 942">
              <a:extLst>
                <a:ext uri="{FF2B5EF4-FFF2-40B4-BE49-F238E27FC236}">
                  <a16:creationId xmlns:a16="http://schemas.microsoft.com/office/drawing/2014/main" id="{4FD81D74-3F14-4187-81A1-0BADB1FF4CC3}"/>
                </a:ext>
              </a:extLst>
            </p:cNvPr>
            <p:cNvSpPr/>
            <p:nvPr/>
          </p:nvSpPr>
          <p:spPr>
            <a:xfrm>
              <a:off x="10232180" y="5382290"/>
              <a:ext cx="30265" cy="72637"/>
            </a:xfrm>
            <a:custGeom>
              <a:avLst/>
              <a:gdLst/>
              <a:ahLst/>
              <a:cxnLst/>
              <a:rect l="0" t="0" r="0" b="0"/>
              <a:pathLst>
                <a:path w="12272" h="29454">
                  <a:moveTo>
                    <a:pt x="1841" y="29823"/>
                  </a:moveTo>
                  <a:lnTo>
                    <a:pt x="1841" y="6750"/>
                  </a:lnTo>
                  <a:cubicBezTo>
                    <a:pt x="1841" y="4050"/>
                    <a:pt x="4050" y="1841"/>
                    <a:pt x="6750" y="1841"/>
                  </a:cubicBezTo>
                  <a:lnTo>
                    <a:pt x="7241" y="1841"/>
                  </a:lnTo>
                  <a:cubicBezTo>
                    <a:pt x="9941" y="1841"/>
                    <a:pt x="12150" y="4050"/>
                    <a:pt x="12150" y="6750"/>
                  </a:cubicBezTo>
                  <a:lnTo>
                    <a:pt x="12150" y="29823"/>
                  </a:lnTo>
                </a:path>
              </a:pathLst>
            </a:custGeom>
            <a:noFill/>
            <a:ln w="12700" cap="rnd">
              <a:solidFill>
                <a:schemeClr val="tx1"/>
              </a:solidFill>
              <a:prstDash val="solid"/>
              <a:round/>
            </a:ln>
          </p:spPr>
          <p:txBody>
            <a:bodyPr/>
            <a:lstStyle/>
            <a:p>
              <a:endParaRPr lang="es-419"/>
            </a:p>
          </p:txBody>
        </p:sp>
        <p:sp>
          <p:nvSpPr>
            <p:cNvPr id="944" name="Freeform: Shape 943">
              <a:extLst>
                <a:ext uri="{FF2B5EF4-FFF2-40B4-BE49-F238E27FC236}">
                  <a16:creationId xmlns:a16="http://schemas.microsoft.com/office/drawing/2014/main" id="{5D634A5E-06A2-4BB3-B677-7771B2247868}"/>
                </a:ext>
              </a:extLst>
            </p:cNvPr>
            <p:cNvSpPr/>
            <p:nvPr/>
          </p:nvSpPr>
          <p:spPr>
            <a:xfrm>
              <a:off x="10327211" y="5382290"/>
              <a:ext cx="30265" cy="72637"/>
            </a:xfrm>
            <a:custGeom>
              <a:avLst/>
              <a:gdLst/>
              <a:ahLst/>
              <a:cxnLst/>
              <a:rect l="0" t="0" r="0" b="0"/>
              <a:pathLst>
                <a:path w="12272" h="29454">
                  <a:moveTo>
                    <a:pt x="1841" y="29823"/>
                  </a:moveTo>
                  <a:lnTo>
                    <a:pt x="1841" y="6750"/>
                  </a:lnTo>
                  <a:cubicBezTo>
                    <a:pt x="1841" y="4050"/>
                    <a:pt x="4050" y="1841"/>
                    <a:pt x="6750" y="1841"/>
                  </a:cubicBezTo>
                  <a:lnTo>
                    <a:pt x="7241" y="1841"/>
                  </a:lnTo>
                  <a:cubicBezTo>
                    <a:pt x="9941" y="1841"/>
                    <a:pt x="12150" y="4050"/>
                    <a:pt x="12150" y="6750"/>
                  </a:cubicBezTo>
                  <a:lnTo>
                    <a:pt x="12150" y="29823"/>
                  </a:lnTo>
                </a:path>
              </a:pathLst>
            </a:custGeom>
            <a:noFill/>
            <a:ln w="12700" cap="rnd">
              <a:solidFill>
                <a:schemeClr val="tx1"/>
              </a:solidFill>
              <a:prstDash val="solid"/>
              <a:round/>
            </a:ln>
          </p:spPr>
          <p:txBody>
            <a:bodyPr/>
            <a:lstStyle/>
            <a:p>
              <a:endParaRPr lang="es-419"/>
            </a:p>
          </p:txBody>
        </p:sp>
        <p:sp>
          <p:nvSpPr>
            <p:cNvPr id="945" name="Freeform: Shape 944">
              <a:extLst>
                <a:ext uri="{FF2B5EF4-FFF2-40B4-BE49-F238E27FC236}">
                  <a16:creationId xmlns:a16="http://schemas.microsoft.com/office/drawing/2014/main" id="{C501489D-5887-45A8-B454-C83E6B1D1DC8}"/>
                </a:ext>
              </a:extLst>
            </p:cNvPr>
            <p:cNvSpPr/>
            <p:nvPr/>
          </p:nvSpPr>
          <p:spPr>
            <a:xfrm>
              <a:off x="10269102" y="5477320"/>
              <a:ext cx="54477" cy="54477"/>
            </a:xfrm>
            <a:custGeom>
              <a:avLst/>
              <a:gdLst/>
              <a:ahLst/>
              <a:cxnLst/>
              <a:rect l="0" t="0" r="0" b="0"/>
              <a:pathLst>
                <a:path w="22090" h="22090">
                  <a:moveTo>
                    <a:pt x="20495" y="11168"/>
                  </a:moveTo>
                  <a:cubicBezTo>
                    <a:pt x="20495" y="16319"/>
                    <a:pt x="16320" y="20495"/>
                    <a:pt x="11168" y="20495"/>
                  </a:cubicBezTo>
                  <a:cubicBezTo>
                    <a:pt x="6017" y="20495"/>
                    <a:pt x="1841" y="16319"/>
                    <a:pt x="1841" y="11168"/>
                  </a:cubicBezTo>
                  <a:cubicBezTo>
                    <a:pt x="1841" y="6017"/>
                    <a:pt x="6017" y="1841"/>
                    <a:pt x="11168" y="1841"/>
                  </a:cubicBezTo>
                  <a:cubicBezTo>
                    <a:pt x="16320" y="1841"/>
                    <a:pt x="20495" y="6017"/>
                    <a:pt x="20495" y="11168"/>
                  </a:cubicBezTo>
                  <a:close/>
                </a:path>
              </a:pathLst>
            </a:custGeom>
            <a:noFill/>
            <a:ln w="12700" cap="rnd">
              <a:solidFill>
                <a:schemeClr val="tx1"/>
              </a:solidFill>
              <a:prstDash val="solid"/>
              <a:round/>
            </a:ln>
          </p:spPr>
          <p:txBody>
            <a:bodyPr/>
            <a:lstStyle/>
            <a:p>
              <a:endParaRPr lang="es-419"/>
            </a:p>
          </p:txBody>
        </p:sp>
        <p:sp>
          <p:nvSpPr>
            <p:cNvPr id="946" name="Freeform: Shape 945">
              <a:extLst>
                <a:ext uri="{FF2B5EF4-FFF2-40B4-BE49-F238E27FC236}">
                  <a16:creationId xmlns:a16="http://schemas.microsoft.com/office/drawing/2014/main" id="{D47F2563-0B15-481A-A460-10FFFBCB9D67}"/>
                </a:ext>
              </a:extLst>
            </p:cNvPr>
            <p:cNvSpPr/>
            <p:nvPr/>
          </p:nvSpPr>
          <p:spPr>
            <a:xfrm>
              <a:off x="10269708" y="5552379"/>
              <a:ext cx="54477" cy="24211"/>
            </a:xfrm>
            <a:custGeom>
              <a:avLst/>
              <a:gdLst/>
              <a:ahLst/>
              <a:cxnLst/>
              <a:rect l="0" t="0" r="0" b="0"/>
              <a:pathLst>
                <a:path w="22090" h="9818">
                  <a:moveTo>
                    <a:pt x="1841" y="1841"/>
                  </a:moveTo>
                  <a:lnTo>
                    <a:pt x="20250" y="1841"/>
                  </a:lnTo>
                  <a:lnTo>
                    <a:pt x="20250" y="9941"/>
                  </a:lnTo>
                  <a:lnTo>
                    <a:pt x="1841" y="9941"/>
                  </a:lnTo>
                  <a:close/>
                </a:path>
              </a:pathLst>
            </a:custGeom>
            <a:noFill/>
            <a:ln w="12700" cap="rnd">
              <a:solidFill>
                <a:schemeClr val="tx1"/>
              </a:solidFill>
              <a:prstDash val="solid"/>
              <a:round/>
            </a:ln>
          </p:spPr>
          <p:txBody>
            <a:bodyPr/>
            <a:lstStyle/>
            <a:p>
              <a:endParaRPr lang="es-419"/>
            </a:p>
          </p:txBody>
        </p:sp>
      </p:grpSp>
      <p:grpSp>
        <p:nvGrpSpPr>
          <p:cNvPr id="1159" name="Group 1158">
            <a:extLst>
              <a:ext uri="{FF2B5EF4-FFF2-40B4-BE49-F238E27FC236}">
                <a16:creationId xmlns:a16="http://schemas.microsoft.com/office/drawing/2014/main" id="{9C032112-5FD9-4952-9745-059D09E918B0}"/>
              </a:ext>
            </a:extLst>
          </p:cNvPr>
          <p:cNvGrpSpPr/>
          <p:nvPr/>
        </p:nvGrpSpPr>
        <p:grpSpPr>
          <a:xfrm>
            <a:off x="10813263" y="5382290"/>
            <a:ext cx="157376" cy="194300"/>
            <a:chOff x="10813263" y="5382290"/>
            <a:chExt cx="157376" cy="194300"/>
          </a:xfrm>
        </p:grpSpPr>
        <p:sp>
          <p:nvSpPr>
            <p:cNvPr id="947" name="Freeform: Shape 946">
              <a:extLst>
                <a:ext uri="{FF2B5EF4-FFF2-40B4-BE49-F238E27FC236}">
                  <a16:creationId xmlns:a16="http://schemas.microsoft.com/office/drawing/2014/main" id="{86B78AF4-E561-4458-A8BC-17CBB59F6BAC}"/>
                </a:ext>
              </a:extLst>
            </p:cNvPr>
            <p:cNvSpPr/>
            <p:nvPr/>
          </p:nvSpPr>
          <p:spPr>
            <a:xfrm>
              <a:off x="10813263" y="5451898"/>
              <a:ext cx="157376" cy="108954"/>
            </a:xfrm>
            <a:custGeom>
              <a:avLst/>
              <a:gdLst/>
              <a:ahLst/>
              <a:cxnLst/>
              <a:rect l="0" t="0" r="0" b="0"/>
              <a:pathLst>
                <a:path w="63818" h="44181">
                  <a:moveTo>
                    <a:pt x="47250" y="42587"/>
                  </a:moveTo>
                  <a:lnTo>
                    <a:pt x="17795" y="42587"/>
                  </a:lnTo>
                  <a:cubicBezTo>
                    <a:pt x="8959" y="42587"/>
                    <a:pt x="1841" y="35469"/>
                    <a:pt x="1841" y="26632"/>
                  </a:cubicBezTo>
                  <a:lnTo>
                    <a:pt x="1841" y="5768"/>
                  </a:lnTo>
                  <a:cubicBezTo>
                    <a:pt x="1841" y="3560"/>
                    <a:pt x="3559" y="1841"/>
                    <a:pt x="5768" y="1841"/>
                  </a:cubicBezTo>
                  <a:lnTo>
                    <a:pt x="59277" y="1841"/>
                  </a:lnTo>
                  <a:cubicBezTo>
                    <a:pt x="61486" y="1841"/>
                    <a:pt x="63205" y="3560"/>
                    <a:pt x="63205" y="5768"/>
                  </a:cubicBezTo>
                  <a:lnTo>
                    <a:pt x="63205" y="26632"/>
                  </a:lnTo>
                  <a:cubicBezTo>
                    <a:pt x="63205" y="35469"/>
                    <a:pt x="56086" y="42587"/>
                    <a:pt x="47250" y="42587"/>
                  </a:cubicBezTo>
                  <a:close/>
                </a:path>
              </a:pathLst>
            </a:custGeom>
            <a:noFill/>
            <a:ln w="12700" cap="rnd">
              <a:solidFill>
                <a:schemeClr val="tx1"/>
              </a:solidFill>
              <a:prstDash val="solid"/>
              <a:round/>
            </a:ln>
          </p:spPr>
          <p:txBody>
            <a:bodyPr/>
            <a:lstStyle/>
            <a:p>
              <a:endParaRPr lang="es-419"/>
            </a:p>
          </p:txBody>
        </p:sp>
        <p:sp>
          <p:nvSpPr>
            <p:cNvPr id="948" name="Freeform: Shape 947">
              <a:extLst>
                <a:ext uri="{FF2B5EF4-FFF2-40B4-BE49-F238E27FC236}">
                  <a16:creationId xmlns:a16="http://schemas.microsoft.com/office/drawing/2014/main" id="{F3497FD0-EB9C-47A1-BF01-8D55A77123A4}"/>
                </a:ext>
              </a:extLst>
            </p:cNvPr>
            <p:cNvSpPr/>
            <p:nvPr/>
          </p:nvSpPr>
          <p:spPr>
            <a:xfrm>
              <a:off x="10828395" y="5382290"/>
              <a:ext cx="30265" cy="72637"/>
            </a:xfrm>
            <a:custGeom>
              <a:avLst/>
              <a:gdLst/>
              <a:ahLst/>
              <a:cxnLst/>
              <a:rect l="0" t="0" r="0" b="0"/>
              <a:pathLst>
                <a:path w="12272" h="29454">
                  <a:moveTo>
                    <a:pt x="1841" y="29823"/>
                  </a:moveTo>
                  <a:lnTo>
                    <a:pt x="1841" y="6750"/>
                  </a:lnTo>
                  <a:cubicBezTo>
                    <a:pt x="1841" y="4050"/>
                    <a:pt x="4050" y="1841"/>
                    <a:pt x="6750" y="1841"/>
                  </a:cubicBezTo>
                  <a:lnTo>
                    <a:pt x="7241" y="1841"/>
                  </a:lnTo>
                  <a:cubicBezTo>
                    <a:pt x="9941" y="1841"/>
                    <a:pt x="12150" y="4050"/>
                    <a:pt x="12150" y="6750"/>
                  </a:cubicBezTo>
                  <a:lnTo>
                    <a:pt x="12150" y="29823"/>
                  </a:lnTo>
                </a:path>
              </a:pathLst>
            </a:custGeom>
            <a:noFill/>
            <a:ln w="12700" cap="rnd">
              <a:solidFill>
                <a:schemeClr val="tx1"/>
              </a:solidFill>
              <a:prstDash val="solid"/>
              <a:round/>
            </a:ln>
          </p:spPr>
          <p:txBody>
            <a:bodyPr/>
            <a:lstStyle/>
            <a:p>
              <a:endParaRPr lang="es-419"/>
            </a:p>
          </p:txBody>
        </p:sp>
        <p:sp>
          <p:nvSpPr>
            <p:cNvPr id="949" name="Freeform: Shape 948">
              <a:extLst>
                <a:ext uri="{FF2B5EF4-FFF2-40B4-BE49-F238E27FC236}">
                  <a16:creationId xmlns:a16="http://schemas.microsoft.com/office/drawing/2014/main" id="{672DE598-A921-45D7-AE8E-35A6E918E4B9}"/>
                </a:ext>
              </a:extLst>
            </p:cNvPr>
            <p:cNvSpPr/>
            <p:nvPr/>
          </p:nvSpPr>
          <p:spPr>
            <a:xfrm>
              <a:off x="10924032" y="5382290"/>
              <a:ext cx="30265" cy="72637"/>
            </a:xfrm>
            <a:custGeom>
              <a:avLst/>
              <a:gdLst/>
              <a:ahLst/>
              <a:cxnLst/>
              <a:rect l="0" t="0" r="0" b="0"/>
              <a:pathLst>
                <a:path w="12272" h="29454">
                  <a:moveTo>
                    <a:pt x="1841" y="29823"/>
                  </a:moveTo>
                  <a:lnTo>
                    <a:pt x="1841" y="6750"/>
                  </a:lnTo>
                  <a:cubicBezTo>
                    <a:pt x="1841" y="4050"/>
                    <a:pt x="4050" y="1841"/>
                    <a:pt x="6750" y="1841"/>
                  </a:cubicBezTo>
                  <a:lnTo>
                    <a:pt x="7241" y="1841"/>
                  </a:lnTo>
                  <a:cubicBezTo>
                    <a:pt x="9941" y="1841"/>
                    <a:pt x="12150" y="4050"/>
                    <a:pt x="12150" y="6750"/>
                  </a:cubicBezTo>
                  <a:lnTo>
                    <a:pt x="12150" y="29823"/>
                  </a:lnTo>
                </a:path>
              </a:pathLst>
            </a:custGeom>
            <a:noFill/>
            <a:ln w="12700" cap="rnd">
              <a:solidFill>
                <a:schemeClr val="tx1"/>
              </a:solidFill>
              <a:prstDash val="solid"/>
              <a:round/>
            </a:ln>
          </p:spPr>
          <p:txBody>
            <a:bodyPr/>
            <a:lstStyle/>
            <a:p>
              <a:endParaRPr lang="es-419"/>
            </a:p>
          </p:txBody>
        </p:sp>
        <p:sp>
          <p:nvSpPr>
            <p:cNvPr id="950" name="Freeform: Shape 949">
              <a:extLst>
                <a:ext uri="{FF2B5EF4-FFF2-40B4-BE49-F238E27FC236}">
                  <a16:creationId xmlns:a16="http://schemas.microsoft.com/office/drawing/2014/main" id="{1C15A193-1314-48C7-9D9E-1AF0FE7EA838}"/>
                </a:ext>
              </a:extLst>
            </p:cNvPr>
            <p:cNvSpPr/>
            <p:nvPr/>
          </p:nvSpPr>
          <p:spPr>
            <a:xfrm>
              <a:off x="10865925" y="5552379"/>
              <a:ext cx="54477" cy="24211"/>
            </a:xfrm>
            <a:custGeom>
              <a:avLst/>
              <a:gdLst/>
              <a:ahLst/>
              <a:cxnLst/>
              <a:rect l="0" t="0" r="0" b="0"/>
              <a:pathLst>
                <a:path w="22090" h="9818">
                  <a:moveTo>
                    <a:pt x="1841" y="1841"/>
                  </a:moveTo>
                  <a:lnTo>
                    <a:pt x="20250" y="1841"/>
                  </a:lnTo>
                  <a:lnTo>
                    <a:pt x="20250" y="9941"/>
                  </a:lnTo>
                  <a:lnTo>
                    <a:pt x="1841" y="9941"/>
                  </a:lnTo>
                  <a:close/>
                </a:path>
              </a:pathLst>
            </a:custGeom>
            <a:noFill/>
            <a:ln w="12700" cap="rnd">
              <a:solidFill>
                <a:schemeClr val="tx1"/>
              </a:solidFill>
              <a:prstDash val="solid"/>
              <a:round/>
            </a:ln>
          </p:spPr>
          <p:txBody>
            <a:bodyPr/>
            <a:lstStyle/>
            <a:p>
              <a:endParaRPr lang="es-419"/>
            </a:p>
          </p:txBody>
        </p:sp>
        <p:sp>
          <p:nvSpPr>
            <p:cNvPr id="951" name="Freeform: Shape 950">
              <a:extLst>
                <a:ext uri="{FF2B5EF4-FFF2-40B4-BE49-F238E27FC236}">
                  <a16:creationId xmlns:a16="http://schemas.microsoft.com/office/drawing/2014/main" id="{0B4FE4A0-7D59-4B91-8405-F17122857ABA}"/>
                </a:ext>
              </a:extLst>
            </p:cNvPr>
            <p:cNvSpPr/>
            <p:nvPr/>
          </p:nvSpPr>
          <p:spPr>
            <a:xfrm>
              <a:off x="10878031" y="5477927"/>
              <a:ext cx="30265" cy="48423"/>
            </a:xfrm>
            <a:custGeom>
              <a:avLst/>
              <a:gdLst/>
              <a:ahLst/>
              <a:cxnLst/>
              <a:rect l="0" t="0" r="0" b="0"/>
              <a:pathLst>
                <a:path w="12272" h="19636">
                  <a:moveTo>
                    <a:pt x="2577" y="19514"/>
                  </a:moveTo>
                  <a:lnTo>
                    <a:pt x="5523" y="11414"/>
                  </a:lnTo>
                  <a:lnTo>
                    <a:pt x="1841" y="10187"/>
                  </a:lnTo>
                  <a:lnTo>
                    <a:pt x="8959" y="1841"/>
                  </a:lnTo>
                  <a:lnTo>
                    <a:pt x="6750" y="9205"/>
                  </a:lnTo>
                  <a:lnTo>
                    <a:pt x="10677" y="10187"/>
                  </a:lnTo>
                  <a:close/>
                </a:path>
              </a:pathLst>
            </a:custGeom>
            <a:solidFill>
              <a:srgbClr val="514051"/>
            </a:solidFill>
            <a:ln w="12700" cap="rnd">
              <a:solidFill>
                <a:schemeClr val="tx1"/>
              </a:solidFill>
              <a:prstDash val="solid"/>
              <a:round/>
            </a:ln>
          </p:spPr>
          <p:txBody>
            <a:bodyPr/>
            <a:lstStyle/>
            <a:p>
              <a:endParaRPr lang="es-419"/>
            </a:p>
          </p:txBody>
        </p:sp>
      </p:grpSp>
      <p:sp>
        <p:nvSpPr>
          <p:cNvPr id="952" name="Freeform: Shape 951">
            <a:extLst>
              <a:ext uri="{FF2B5EF4-FFF2-40B4-BE49-F238E27FC236}">
                <a16:creationId xmlns:a16="http://schemas.microsoft.com/office/drawing/2014/main" id="{37486EB6-DB05-4EB2-93D3-D13FD541DBEA}"/>
              </a:ext>
            </a:extLst>
          </p:cNvPr>
          <p:cNvSpPr/>
          <p:nvPr/>
        </p:nvSpPr>
        <p:spPr>
          <a:xfrm>
            <a:off x="12034145" y="5380475"/>
            <a:ext cx="102900" cy="199748"/>
          </a:xfrm>
          <a:custGeom>
            <a:avLst/>
            <a:gdLst/>
            <a:ahLst/>
            <a:cxnLst/>
            <a:rect l="0" t="0" r="0" b="0"/>
            <a:pathLst>
              <a:path w="41727" h="81000">
                <a:moveTo>
                  <a:pt x="5277" y="80631"/>
                </a:moveTo>
                <a:lnTo>
                  <a:pt x="18777" y="44059"/>
                </a:lnTo>
                <a:lnTo>
                  <a:pt x="1841" y="39395"/>
                </a:lnTo>
                <a:lnTo>
                  <a:pt x="33259" y="1841"/>
                </a:lnTo>
                <a:lnTo>
                  <a:pt x="23932" y="34486"/>
                </a:lnTo>
                <a:lnTo>
                  <a:pt x="40623" y="39395"/>
                </a:lnTo>
                <a:close/>
              </a:path>
            </a:pathLst>
          </a:custGeom>
          <a:noFill/>
          <a:ln w="12700" cap="rnd">
            <a:solidFill>
              <a:schemeClr val="tx1"/>
            </a:solidFill>
            <a:prstDash val="solid"/>
            <a:round/>
          </a:ln>
        </p:spPr>
        <p:txBody>
          <a:bodyPr/>
          <a:lstStyle/>
          <a:p>
            <a:endParaRPr lang="es-419"/>
          </a:p>
        </p:txBody>
      </p:sp>
      <p:grpSp>
        <p:nvGrpSpPr>
          <p:cNvPr id="1158" name="Group 1157">
            <a:extLst>
              <a:ext uri="{FF2B5EF4-FFF2-40B4-BE49-F238E27FC236}">
                <a16:creationId xmlns:a16="http://schemas.microsoft.com/office/drawing/2014/main" id="{A59B4D65-901C-479F-B5FF-E6ECF893EB8C}"/>
              </a:ext>
            </a:extLst>
          </p:cNvPr>
          <p:cNvGrpSpPr/>
          <p:nvPr/>
        </p:nvGrpSpPr>
        <p:grpSpPr>
          <a:xfrm>
            <a:off x="11388295" y="5380475"/>
            <a:ext cx="199748" cy="199748"/>
            <a:chOff x="11388295" y="5380475"/>
            <a:chExt cx="199748" cy="199748"/>
          </a:xfrm>
        </p:grpSpPr>
        <p:sp>
          <p:nvSpPr>
            <p:cNvPr id="953" name="Freeform: Shape 952">
              <a:extLst>
                <a:ext uri="{FF2B5EF4-FFF2-40B4-BE49-F238E27FC236}">
                  <a16:creationId xmlns:a16="http://schemas.microsoft.com/office/drawing/2014/main" id="{B77B1802-65F7-4F11-A529-D2A87C79AEE1}"/>
                </a:ext>
              </a:extLst>
            </p:cNvPr>
            <p:cNvSpPr/>
            <p:nvPr/>
          </p:nvSpPr>
          <p:spPr>
            <a:xfrm>
              <a:off x="11388295" y="5380475"/>
              <a:ext cx="199748" cy="199748"/>
            </a:xfrm>
            <a:custGeom>
              <a:avLst/>
              <a:gdLst/>
              <a:ahLst/>
              <a:cxnLst/>
              <a:rect l="0" t="0" r="0" b="0"/>
              <a:pathLst>
                <a:path w="81000" h="81000">
                  <a:moveTo>
                    <a:pt x="75968" y="80631"/>
                  </a:moveTo>
                  <a:lnTo>
                    <a:pt x="6505" y="80631"/>
                  </a:lnTo>
                  <a:cubicBezTo>
                    <a:pt x="4050" y="80631"/>
                    <a:pt x="1841" y="78668"/>
                    <a:pt x="1841" y="75968"/>
                  </a:cubicBezTo>
                  <a:lnTo>
                    <a:pt x="1841" y="6504"/>
                  </a:lnTo>
                  <a:cubicBezTo>
                    <a:pt x="1841" y="4050"/>
                    <a:pt x="3805" y="1841"/>
                    <a:pt x="6505" y="1841"/>
                  </a:cubicBezTo>
                  <a:lnTo>
                    <a:pt x="75968" y="1841"/>
                  </a:lnTo>
                  <a:cubicBezTo>
                    <a:pt x="78423" y="1841"/>
                    <a:pt x="80632" y="3804"/>
                    <a:pt x="80632" y="6504"/>
                  </a:cubicBezTo>
                  <a:lnTo>
                    <a:pt x="80632" y="75968"/>
                  </a:lnTo>
                  <a:cubicBezTo>
                    <a:pt x="80632" y="78423"/>
                    <a:pt x="78423" y="80631"/>
                    <a:pt x="75968" y="80631"/>
                  </a:cubicBezTo>
                  <a:close/>
                </a:path>
              </a:pathLst>
            </a:custGeom>
            <a:noFill/>
            <a:ln w="12700" cap="rnd">
              <a:solidFill>
                <a:schemeClr val="tx1"/>
              </a:solidFill>
              <a:prstDash val="solid"/>
              <a:round/>
            </a:ln>
          </p:spPr>
          <p:txBody>
            <a:bodyPr/>
            <a:lstStyle/>
            <a:p>
              <a:endParaRPr lang="es-419"/>
            </a:p>
          </p:txBody>
        </p:sp>
        <p:sp>
          <p:nvSpPr>
            <p:cNvPr id="954" name="Freeform: Shape 953">
              <a:extLst>
                <a:ext uri="{FF2B5EF4-FFF2-40B4-BE49-F238E27FC236}">
                  <a16:creationId xmlns:a16="http://schemas.microsoft.com/office/drawing/2014/main" id="{49E66595-9C32-4D78-B7CB-D544611B9EF8}"/>
                </a:ext>
              </a:extLst>
            </p:cNvPr>
            <p:cNvSpPr/>
            <p:nvPr/>
          </p:nvSpPr>
          <p:spPr>
            <a:xfrm>
              <a:off x="11422797" y="5414977"/>
              <a:ext cx="133165" cy="133165"/>
            </a:xfrm>
            <a:custGeom>
              <a:avLst/>
              <a:gdLst/>
              <a:ahLst/>
              <a:cxnLst/>
              <a:rect l="0" t="0" r="0" b="0"/>
              <a:pathLst>
                <a:path w="54000" h="54000">
                  <a:moveTo>
                    <a:pt x="52895" y="27368"/>
                  </a:moveTo>
                  <a:cubicBezTo>
                    <a:pt x="52895" y="41466"/>
                    <a:pt x="41466" y="52895"/>
                    <a:pt x="27368" y="52895"/>
                  </a:cubicBezTo>
                  <a:cubicBezTo>
                    <a:pt x="13270" y="52895"/>
                    <a:pt x="1841" y="41466"/>
                    <a:pt x="1841" y="27368"/>
                  </a:cubicBezTo>
                  <a:cubicBezTo>
                    <a:pt x="1841" y="13270"/>
                    <a:pt x="13270" y="1841"/>
                    <a:pt x="27368" y="1841"/>
                  </a:cubicBezTo>
                  <a:cubicBezTo>
                    <a:pt x="41466" y="1841"/>
                    <a:pt x="52895" y="13270"/>
                    <a:pt x="52895" y="27368"/>
                  </a:cubicBezTo>
                  <a:close/>
                </a:path>
              </a:pathLst>
            </a:custGeom>
            <a:noFill/>
            <a:ln w="12700" cap="rnd">
              <a:solidFill>
                <a:schemeClr val="tx1"/>
              </a:solidFill>
              <a:prstDash val="solid"/>
              <a:round/>
            </a:ln>
          </p:spPr>
          <p:txBody>
            <a:bodyPr/>
            <a:lstStyle/>
            <a:p>
              <a:endParaRPr lang="es-419"/>
            </a:p>
          </p:txBody>
        </p:sp>
        <p:sp>
          <p:nvSpPr>
            <p:cNvPr id="955" name="Freeform: Shape 954">
              <a:extLst>
                <a:ext uri="{FF2B5EF4-FFF2-40B4-BE49-F238E27FC236}">
                  <a16:creationId xmlns:a16="http://schemas.microsoft.com/office/drawing/2014/main" id="{622B9968-639D-4995-B3A1-70183F70FBE8}"/>
                </a:ext>
              </a:extLst>
            </p:cNvPr>
            <p:cNvSpPr/>
            <p:nvPr/>
          </p:nvSpPr>
          <p:spPr>
            <a:xfrm>
              <a:off x="11463350" y="5454927"/>
              <a:ext cx="6054" cy="30265"/>
            </a:xfrm>
            <a:custGeom>
              <a:avLst/>
              <a:gdLst/>
              <a:ahLst/>
              <a:cxnLst/>
              <a:rect l="0" t="0" r="0" b="0"/>
              <a:pathLst>
                <a:path w="2454" h="12272">
                  <a:moveTo>
                    <a:pt x="1841" y="1841"/>
                  </a:moveTo>
                  <a:lnTo>
                    <a:pt x="1841" y="11414"/>
                  </a:lnTo>
                </a:path>
              </a:pathLst>
            </a:custGeom>
            <a:ln w="12700" cap="rnd">
              <a:solidFill>
                <a:schemeClr val="tx1"/>
              </a:solidFill>
              <a:prstDash val="solid"/>
              <a:round/>
            </a:ln>
          </p:spPr>
          <p:txBody>
            <a:bodyPr/>
            <a:lstStyle/>
            <a:p>
              <a:endParaRPr lang="es-419"/>
            </a:p>
          </p:txBody>
        </p:sp>
        <p:sp>
          <p:nvSpPr>
            <p:cNvPr id="956" name="Freeform: Shape 955">
              <a:extLst>
                <a:ext uri="{FF2B5EF4-FFF2-40B4-BE49-F238E27FC236}">
                  <a16:creationId xmlns:a16="http://schemas.microsoft.com/office/drawing/2014/main" id="{D7E88288-C5A4-421D-8F3D-5059B3F691E6}"/>
                </a:ext>
              </a:extLst>
            </p:cNvPr>
            <p:cNvSpPr/>
            <p:nvPr/>
          </p:nvSpPr>
          <p:spPr>
            <a:xfrm>
              <a:off x="11507537" y="5454927"/>
              <a:ext cx="6054" cy="30265"/>
            </a:xfrm>
            <a:custGeom>
              <a:avLst/>
              <a:gdLst/>
              <a:ahLst/>
              <a:cxnLst/>
              <a:rect l="0" t="0" r="0" b="0"/>
              <a:pathLst>
                <a:path w="2454" h="12272">
                  <a:moveTo>
                    <a:pt x="1841" y="1841"/>
                  </a:moveTo>
                  <a:lnTo>
                    <a:pt x="1841" y="11414"/>
                  </a:lnTo>
                </a:path>
              </a:pathLst>
            </a:custGeom>
            <a:ln w="12700" cap="rnd">
              <a:solidFill>
                <a:schemeClr val="tx1"/>
              </a:solidFill>
              <a:prstDash val="solid"/>
              <a:round/>
            </a:ln>
          </p:spPr>
          <p:txBody>
            <a:bodyPr/>
            <a:lstStyle/>
            <a:p>
              <a:endParaRPr lang="es-419"/>
            </a:p>
          </p:txBody>
        </p:sp>
        <p:sp>
          <p:nvSpPr>
            <p:cNvPr id="957" name="Freeform: Shape 956">
              <a:extLst>
                <a:ext uri="{FF2B5EF4-FFF2-40B4-BE49-F238E27FC236}">
                  <a16:creationId xmlns:a16="http://schemas.microsoft.com/office/drawing/2014/main" id="{6075C76E-C90A-4504-BBA7-747D6DD2E95E}"/>
                </a:ext>
              </a:extLst>
            </p:cNvPr>
            <p:cNvSpPr/>
            <p:nvPr/>
          </p:nvSpPr>
          <p:spPr>
            <a:xfrm>
              <a:off x="11480299" y="5500323"/>
              <a:ext cx="18160" cy="6054"/>
            </a:xfrm>
            <a:custGeom>
              <a:avLst/>
              <a:gdLst/>
              <a:ahLst/>
              <a:cxnLst/>
              <a:rect l="0" t="0" r="0" b="0"/>
              <a:pathLst>
                <a:path w="7363" h="2454">
                  <a:moveTo>
                    <a:pt x="1841" y="1841"/>
                  </a:moveTo>
                  <a:lnTo>
                    <a:pt x="6504" y="1841"/>
                  </a:lnTo>
                </a:path>
              </a:pathLst>
            </a:custGeom>
            <a:ln w="12700" cap="rnd">
              <a:solidFill>
                <a:schemeClr val="tx1"/>
              </a:solidFill>
              <a:prstDash val="solid"/>
              <a:round/>
            </a:ln>
          </p:spPr>
          <p:txBody>
            <a:bodyPr/>
            <a:lstStyle/>
            <a:p>
              <a:endParaRPr lang="es-419"/>
            </a:p>
          </p:txBody>
        </p:sp>
      </p:grpSp>
    </p:spTree>
    <p:extLst>
      <p:ext uri="{BB962C8B-B14F-4D97-AF65-F5344CB8AC3E}">
        <p14:creationId xmlns:p14="http://schemas.microsoft.com/office/powerpoint/2010/main" val="1544929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965F18-49E5-C166-3CA7-DC1C4885C5FD}"/>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371474" y="1000124"/>
            <a:ext cx="9814734" cy="5667375"/>
          </a:xfrm>
          <a:prstGeom prst="rect">
            <a:avLst/>
          </a:prstGeom>
        </p:spPr>
      </p:pic>
      <p:sp>
        <p:nvSpPr>
          <p:cNvPr id="4" name="Title 3">
            <a:extLst>
              <a:ext uri="{FF2B5EF4-FFF2-40B4-BE49-F238E27FC236}">
                <a16:creationId xmlns:a16="http://schemas.microsoft.com/office/drawing/2014/main" id="{E9C5A903-3F64-D1AD-EC17-848360D146DE}"/>
              </a:ext>
            </a:extLst>
          </p:cNvPr>
          <p:cNvSpPr>
            <a:spLocks noGrp="1"/>
          </p:cNvSpPr>
          <p:nvPr>
            <p:ph type="title"/>
          </p:nvPr>
        </p:nvSpPr>
        <p:spPr/>
        <p:txBody>
          <a:bodyPr/>
          <a:lstStyle/>
          <a:p>
            <a:r>
              <a:rPr lang="es-MX" dirty="0"/>
              <a:t>¿Cuánto conoces de Adobe </a:t>
            </a:r>
            <a:r>
              <a:rPr lang="es-MX" dirty="0" err="1"/>
              <a:t>Marketo</a:t>
            </a:r>
            <a:r>
              <a:rPr lang="es-MX" dirty="0"/>
              <a:t>?</a:t>
            </a:r>
            <a:endParaRPr lang="en-US" dirty="0"/>
          </a:p>
        </p:txBody>
      </p:sp>
      <p:grpSp>
        <p:nvGrpSpPr>
          <p:cNvPr id="5" name="Grupo 9">
            <a:extLst>
              <a:ext uri="{FF2B5EF4-FFF2-40B4-BE49-F238E27FC236}">
                <a16:creationId xmlns:a16="http://schemas.microsoft.com/office/drawing/2014/main" id="{F60FF706-18F2-26D0-B306-ACFB66DA75EE}"/>
              </a:ext>
            </a:extLst>
          </p:cNvPr>
          <p:cNvGrpSpPr/>
          <p:nvPr/>
        </p:nvGrpSpPr>
        <p:grpSpPr>
          <a:xfrm>
            <a:off x="9443259" y="1338706"/>
            <a:ext cx="2212960" cy="2808397"/>
            <a:chOff x="9443259" y="1338706"/>
            <a:chExt cx="2212960" cy="2808397"/>
          </a:xfrm>
        </p:grpSpPr>
        <p:sp>
          <p:nvSpPr>
            <p:cNvPr id="6" name="CuadroTexto 10">
              <a:extLst>
                <a:ext uri="{FF2B5EF4-FFF2-40B4-BE49-F238E27FC236}">
                  <a16:creationId xmlns:a16="http://schemas.microsoft.com/office/drawing/2014/main" id="{8C183A64-0D87-221D-8D3E-9313D79BB0D3}"/>
                </a:ext>
              </a:extLst>
            </p:cNvPr>
            <p:cNvSpPr txBox="1"/>
            <p:nvPr/>
          </p:nvSpPr>
          <p:spPr>
            <a:xfrm>
              <a:off x="9443259" y="1338706"/>
              <a:ext cx="2212960"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600" b="0" i="0" u="none" strike="noStrike" kern="0" cap="none" spc="0" normalizeH="0" baseline="0" noProof="0" dirty="0">
                  <a:ln>
                    <a:noFill/>
                  </a:ln>
                  <a:solidFill>
                    <a:srgbClr val="017978"/>
                  </a:solidFill>
                  <a:effectLst/>
                  <a:uLnTx/>
                  <a:uFillTx/>
                </a:rPr>
                <a:t>Participa en</a:t>
              </a:r>
            </a:p>
            <a:p>
              <a:pPr marL="0" marR="0" lvl="0" indent="0" defTabSz="914400" eaLnBrk="1" fontAlgn="auto" latinLnBrk="0" hangingPunct="1">
                <a:lnSpc>
                  <a:spcPct val="100000"/>
                </a:lnSpc>
                <a:spcBef>
                  <a:spcPts val="0"/>
                </a:spcBef>
                <a:spcAft>
                  <a:spcPts val="0"/>
                </a:spcAft>
                <a:buClrTx/>
                <a:buSzTx/>
                <a:buFontTx/>
                <a:buNone/>
                <a:tabLst/>
                <a:defRPr/>
              </a:pPr>
              <a:r>
                <a:rPr kumimoji="0" lang="es-MX" sz="1600" b="1" i="0" u="none" strike="noStrike" kern="0" cap="none" spc="0" normalizeH="0" baseline="0" noProof="0" dirty="0">
                  <a:ln>
                    <a:noFill/>
                  </a:ln>
                  <a:solidFill>
                    <a:srgbClr val="017978"/>
                  </a:solidFill>
                  <a:effectLst/>
                  <a:uLnTx/>
                  <a:uFillTx/>
                </a:rPr>
                <a:t>kunmap.com/</a:t>
              </a:r>
              <a:r>
                <a:rPr kumimoji="0" lang="es-MX" sz="1600" b="1" i="0" u="none" strike="noStrike" kern="0" cap="none" spc="0" normalizeH="0" baseline="0" noProof="0" dirty="0" err="1">
                  <a:ln>
                    <a:noFill/>
                  </a:ln>
                  <a:solidFill>
                    <a:srgbClr val="017978"/>
                  </a:solidFill>
                  <a:effectLst/>
                  <a:uLnTx/>
                  <a:uFillTx/>
                </a:rPr>
                <a:t>polls</a:t>
              </a:r>
              <a:endParaRPr kumimoji="0" lang="es-MX" sz="1600" b="1" i="0" u="none" strike="noStrike" kern="0" cap="none" spc="0" normalizeH="0" baseline="0" noProof="0" dirty="0">
                <a:ln>
                  <a:noFill/>
                </a:ln>
                <a:solidFill>
                  <a:srgbClr val="017978"/>
                </a:solidFill>
                <a:effectLst/>
                <a:uLnTx/>
                <a:uFillTx/>
              </a:endParaRPr>
            </a:p>
          </p:txBody>
        </p:sp>
        <p:pic>
          <p:nvPicPr>
            <p:cNvPr id="7" name="Imagen 11" descr="Código QR&#10;&#10;Descripción generada automáticamente">
              <a:extLst>
                <a:ext uri="{FF2B5EF4-FFF2-40B4-BE49-F238E27FC236}">
                  <a16:creationId xmlns:a16="http://schemas.microsoft.com/office/drawing/2014/main" id="{BDC0F285-2831-87BD-FBBC-DA53A184DDEF}"/>
                </a:ext>
              </a:extLst>
            </p:cNvPr>
            <p:cNvPicPr>
              <a:picLocks noChangeAspect="1"/>
            </p:cNvPicPr>
            <p:nvPr/>
          </p:nvPicPr>
          <p:blipFill>
            <a:blip r:embed="rId5"/>
            <a:stretch>
              <a:fillRect/>
            </a:stretch>
          </p:blipFill>
          <p:spPr>
            <a:xfrm>
              <a:off x="9496698" y="1967794"/>
              <a:ext cx="2146661" cy="2179309"/>
            </a:xfrm>
            <a:prstGeom prst="rect">
              <a:avLst/>
            </a:prstGeom>
          </p:spPr>
        </p:pic>
      </p:grpSp>
    </p:spTree>
    <p:extLst>
      <p:ext uri="{BB962C8B-B14F-4D97-AF65-F5344CB8AC3E}">
        <p14:creationId xmlns:p14="http://schemas.microsoft.com/office/powerpoint/2010/main" val="2159973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__PE_POLL_EMBED_ID" val="4c02ab99-9355-4815-af90-79dafe5533e3"/>
</p:tagLst>
</file>

<file path=ppt/tags/tag2.xml><?xml version="1.0" encoding="utf-8"?>
<p:tagLst xmlns:a="http://schemas.openxmlformats.org/drawingml/2006/main" xmlns:r="http://schemas.openxmlformats.org/officeDocument/2006/relationships" xmlns:p="http://schemas.openxmlformats.org/presentationml/2006/main">
  <p:tag name="__PE_POLL_EMBED_ID" val="5b6d962d-0521-453a-a314-ef4c220e32c9"/>
</p:tagLst>
</file>

<file path=ppt/tags/tag3.xml><?xml version="1.0" encoding="utf-8"?>
<p:tagLst xmlns:a="http://schemas.openxmlformats.org/drawingml/2006/main" xmlns:r="http://schemas.openxmlformats.org/officeDocument/2006/relationships" xmlns:p="http://schemas.openxmlformats.org/presentationml/2006/main">
  <p:tag name="__PE_POLL_EMBED_ID" val="5061b01f-26f7-45ed-9ada-5c7478ca520e"/>
</p:tagLst>
</file>

<file path=ppt/tags/tag4.xml><?xml version="1.0" encoding="utf-8"?>
<p:tagLst xmlns:a="http://schemas.openxmlformats.org/drawingml/2006/main" xmlns:r="http://schemas.openxmlformats.org/officeDocument/2006/relationships" xmlns:p="http://schemas.openxmlformats.org/presentationml/2006/main">
  <p:tag name="__PE_POLL_EMBED_ID" val="3244a314-58b8-4884-b116-1e0ab9340b55"/>
</p:tagLst>
</file>

<file path=ppt/tags/tag5.xml><?xml version="1.0" encoding="utf-8"?>
<p:tagLst xmlns:a="http://schemas.openxmlformats.org/drawingml/2006/main" xmlns:r="http://schemas.openxmlformats.org/officeDocument/2006/relationships" xmlns:p="http://schemas.openxmlformats.org/presentationml/2006/main">
  <p:tag name="__PE_POLL_EMBED_ID" val="f344dbd5-3dcb-465b-ba28-51d9bfdf51e4"/>
</p:tagLst>
</file>

<file path=ppt/tags/tag6.xml><?xml version="1.0" encoding="utf-8"?>
<p:tagLst xmlns:a="http://schemas.openxmlformats.org/drawingml/2006/main" xmlns:r="http://schemas.openxmlformats.org/officeDocument/2006/relationships" xmlns:p="http://schemas.openxmlformats.org/presentationml/2006/main">
  <p:tag name="__PE_POLL_EMBED_ID" val="0e2f2b25-0c25-4723-8d43-682fdee143a6"/>
</p:tagLst>
</file>

<file path=ppt/theme/theme1.xml><?xml version="1.0" encoding="utf-8"?>
<a:theme xmlns:a="http://schemas.openxmlformats.org/drawingml/2006/main" name="Office Theme">
  <a:themeElements>
    <a:clrScheme name="Igni Kunmap">
      <a:dk1>
        <a:srgbClr val="1C1C1C"/>
      </a:dk1>
      <a:lt1>
        <a:srgbClr val="FFFFFF"/>
      </a:lt1>
      <a:dk2>
        <a:srgbClr val="2F353D"/>
      </a:dk2>
      <a:lt2>
        <a:srgbClr val="E8E8E8"/>
      </a:lt2>
      <a:accent1>
        <a:srgbClr val="017978"/>
      </a:accent1>
      <a:accent2>
        <a:srgbClr val="7030A0"/>
      </a:accent2>
      <a:accent3>
        <a:srgbClr val="00D3D2"/>
      </a:accent3>
      <a:accent4>
        <a:srgbClr val="0070C0"/>
      </a:accent4>
      <a:accent5>
        <a:srgbClr val="92D050"/>
      </a:accent5>
      <a:accent6>
        <a:srgbClr val="70AD47"/>
      </a:accent6>
      <a:hlink>
        <a:srgbClr val="017978"/>
      </a:hlink>
      <a:folHlink>
        <a:srgbClr val="01797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Personalizado 8">
      <a:dk1>
        <a:srgbClr val="1C1C1C"/>
      </a:dk1>
      <a:lt1>
        <a:srgbClr val="FFFFFF"/>
      </a:lt1>
      <a:dk2>
        <a:srgbClr val="2F353D"/>
      </a:dk2>
      <a:lt2>
        <a:srgbClr val="E8E8E8"/>
      </a:lt2>
      <a:accent1>
        <a:srgbClr val="02CFCA"/>
      </a:accent1>
      <a:accent2>
        <a:srgbClr val="CCFF66"/>
      </a:accent2>
      <a:accent3>
        <a:srgbClr val="FF65B2"/>
      </a:accent3>
      <a:accent4>
        <a:srgbClr val="FF931D"/>
      </a:accent4>
      <a:accent5>
        <a:srgbClr val="92D050"/>
      </a:accent5>
      <a:accent6>
        <a:srgbClr val="70AD47"/>
      </a:accent6>
      <a:hlink>
        <a:srgbClr val="017978"/>
      </a:hlink>
      <a:folHlink>
        <a:srgbClr val="01797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B572164140A624C8361F1DD1C0CAF87" ma:contentTypeVersion="0" ma:contentTypeDescription="Create a new document." ma:contentTypeScope="" ma:versionID="9b0fe08f27f28d4898e437f3fbc2b078">
  <xsd:schema xmlns:xsd="http://www.w3.org/2001/XMLSchema" xmlns:xs="http://www.w3.org/2001/XMLSchema" xmlns:p="http://schemas.microsoft.com/office/2006/metadata/properties" targetNamespace="http://schemas.microsoft.com/office/2006/metadata/properties" ma:root="true" ma:fieldsID="e4351f180e1ceb84272f93696354aaf6">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76535DF-7C47-4D13-88D6-AC3D9728891F}">
  <ds:schemaRefs>
    <ds:schemaRef ds:uri="http://schemas.microsoft.com/sharepoint/v3/contenttype/forms"/>
  </ds:schemaRefs>
</ds:datastoreItem>
</file>

<file path=customXml/itemProps2.xml><?xml version="1.0" encoding="utf-8"?>
<ds:datastoreItem xmlns:ds="http://schemas.openxmlformats.org/officeDocument/2006/customXml" ds:itemID="{63C8D980-4871-446D-8641-E459EC77456E}">
  <ds:schemaRefs>
    <ds:schemaRef ds:uri="http://schemas.microsoft.com/office/infopath/2007/PartnerControls"/>
    <ds:schemaRef ds:uri="http://purl.org/dc/dcmitype/"/>
    <ds:schemaRef ds:uri="http://purl.org/dc/elements/1.1/"/>
    <ds:schemaRef ds:uri="http://schemas.microsoft.com/office/2006/documentManagement/types"/>
    <ds:schemaRef ds:uri="http://purl.org/dc/terms/"/>
    <ds:schemaRef ds:uri="http://www.w3.org/XML/1998/namespace"/>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2B512F10-70BA-45AB-ACED-0D52E957D9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Facet</Template>
  <TotalTime>19897</TotalTime>
  <Words>9226</Words>
  <Application>Microsoft Office PowerPoint</Application>
  <PresentationFormat>Widescreen</PresentationFormat>
  <Paragraphs>960</Paragraphs>
  <Slides>89</Slides>
  <Notes>69</Notes>
  <HiddenSlides>2</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89</vt:i4>
      </vt:variant>
    </vt:vector>
  </HeadingPairs>
  <TitlesOfParts>
    <vt:vector size="96" baseType="lpstr">
      <vt:lpstr>AdobeClean</vt:lpstr>
      <vt:lpstr>Arial</vt:lpstr>
      <vt:lpstr>Arial Black</vt:lpstr>
      <vt:lpstr>Calibri</vt:lpstr>
      <vt:lpstr>Wingdings</vt:lpstr>
      <vt:lpstr>Office Theme</vt:lpstr>
      <vt:lpstr>2_Office Theme</vt:lpstr>
      <vt:lpstr>ADOBE MARKETO EXPERIENCE DAY</vt:lpstr>
      <vt:lpstr>PowerPoint Presentation</vt:lpstr>
      <vt:lpstr>PowerPoint Presentation</vt:lpstr>
      <vt:lpstr>PowerPoint Presentation</vt:lpstr>
      <vt:lpstr>PowerPoint Presentation</vt:lpstr>
      <vt:lpstr>PowerPoint Presentation</vt:lpstr>
      <vt:lpstr>PowerPoint Presentation</vt:lpstr>
      <vt:lpstr>¿Listo para los poll?</vt:lpstr>
      <vt:lpstr>¿Cuánto conoces de Adobe Marketo?</vt:lpstr>
      <vt:lpstr>PowerPoint Presentation</vt:lpstr>
      <vt:lpstr>¿Qué cambios de privacidad afectan más a tus campañas digitales?</vt:lpstr>
      <vt:lpstr>APPLE MAIL PRIVACY PROTECTION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¿Qué ocurrió con tus Email Open Rates (tasas de apertura) en 2022?</vt:lpstr>
      <vt:lpstr>PowerPoint Presentation</vt:lpstr>
      <vt:lpstr>PowerPoint Presentation</vt:lpstr>
      <vt:lpstr>PowerPoint Presentation</vt:lpstr>
      <vt:lpstr>PowerPoint Presentation</vt:lpstr>
      <vt:lpstr>PowerPoint Presentation</vt:lpstr>
      <vt:lpstr>PowerPoint Presentation</vt:lpstr>
      <vt:lpstr>WORKSHOP / APPLE MAIL PRIVACY PROTECTION</vt:lpstr>
      <vt:lpstr>WORKSHOP / APPLE MAIL PRIVACY PROTECTION</vt:lpstr>
      <vt:lpstr>PowerPoint Presentation</vt:lpstr>
      <vt:lpstr>USO DE DEVICE VS USER AGENT PARA IDENTIFICAR OPENERS</vt:lpstr>
      <vt:lpstr>USO DE DEVICE VS USER AGENT PARA IDENTIFICAR OPENERS</vt:lpstr>
      <vt:lpstr>USO DE DEVICE VS USER AGENT PARA IDENTIFICAR OPENERS</vt:lpstr>
      <vt:lpstr>WORKSHOP / APPLE MAIL PRIVACY PROTECTION</vt:lpstr>
      <vt:lpstr>WORKSHOP / APPLE MAIL PRIVACY PROTECTION</vt:lpstr>
      <vt:lpstr>WORKSHOP / APPLE MAIL PRIVACY PROTECTION</vt:lpstr>
      <vt:lpstr>PowerPoint Presentation</vt:lpstr>
      <vt:lpstr>EJERCICIO EN MARKETO / APPLE MPP</vt:lpstr>
      <vt:lpstr>EJERCICIO EN MARKETO / APPLE MPP</vt:lpstr>
      <vt:lpstr>EJERCICIO EN MARKETO / APPLE MPP</vt:lpstr>
      <vt:lpstr>PowerPoint Presentation</vt:lpstr>
      <vt:lpstr>EJERCICIO EN MARKETO / APPLE MPP</vt:lpstr>
      <vt:lpstr>EJERCICIO EN MARKETO / APPLE MPP</vt:lpstr>
      <vt:lpstr>EJERCICIO EN MARKETO / APPLE MPP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ENVÍO MASIVO / RESULTADOS ENVÍO A  AFECTADOS</vt:lpstr>
      <vt:lpstr>ENVÍO MASIVO / RESULTADOS ENVÍO A NO AFECTADOS</vt:lpstr>
      <vt:lpstr>PowerPoint Presentation</vt:lpstr>
      <vt:lpstr>LEAD SCORING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¿Cuál es el objetivo de un Modelo de Lead Scoring?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WORKSHOP / LEAD SCORING MODEL</vt:lpstr>
      <vt:lpstr>WORKSHOP / APPLE MAIL PRIVACY PROTECTION</vt:lpstr>
      <vt:lpstr>WORKSHOP / LEAD SCORING MODEL</vt:lpstr>
      <vt:lpstr>WORKSHOP / LEAD SCORING MODEL</vt:lpstr>
      <vt:lpstr>WORKSHOP / LEAD SCORING MODEL</vt:lpstr>
      <vt:lpstr>WORKSHOP / LEAD SCORING MODEL</vt:lpstr>
      <vt:lpstr>WORKSHOP / LEAD SCORING MODEL</vt:lpstr>
      <vt:lpstr>WORKSHOP / LEAD SCORING MODEL</vt:lpstr>
      <vt:lpstr>DEMO – LEAD SCORING (VALUE &amp; ENGAGEMENT</vt:lpstr>
      <vt:lpstr>EJERCICIO EN MARKETO / APPLE MPP</vt:lpstr>
      <vt:lpstr>PowerPoint Presentation</vt:lpstr>
      <vt:lpstr>¿Qué te pareció este evento?</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Leonardo Castro Brotto</dc:creator>
  <cp:lastModifiedBy>Leonardo Castro Brotto</cp:lastModifiedBy>
  <cp:revision>1793</cp:revision>
  <dcterms:created xsi:type="dcterms:W3CDTF">2014-04-07T11:59:19Z</dcterms:created>
  <dcterms:modified xsi:type="dcterms:W3CDTF">2023-03-14T21:43:31Z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0x010100FB572164140A624C8361F1DD1C0CAF87</vt:lpwstr>
  </property>
</Properties>
</file>